
<file path=[Content_Types].xml><?xml version="1.0" encoding="utf-8"?>
<Types xmlns="http://schemas.openxmlformats.org/package/2006/content-types">
  <Default Extension="rels" ContentType="application/vnd.openxmlformats-package.relationships+xml"/>
  <Default Extension="jpeg" ContentType="image/jpeg"/>
  <Default Extension="xlsx" ContentType="application/vnd.openxmlformats-officedocument.spreadsheetml.sheet"/>
  <Default Extension="png" ContentType="image/png"/>
  <Override PartName="/docProps/app.xml" ContentType="application/vnd.openxmlformats-officedocument.extended-properties+xml"/>
  <Override PartName="/docProps/core.xml" ContentType="application/vnd.openxmlformats-package.core-properties+xml"/>
  <Override PartName="/ppt/charts/chart1.xml" ContentType="application/vnd.openxmlformats-officedocument.drawingml.chart+xml"/>
  <Override PartName="/ppt/charts/chart2.xml" ContentType="application/vnd.openxmlformats-officedocument.drawingml.chart+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5.8.1.0-->
<p:presentation xmlns:r="http://schemas.openxmlformats.org/officeDocument/2006/relationships" xmlns:a="http://schemas.openxmlformats.org/drawingml/2006/main" xmlns:p="http://schemas.openxmlformats.org/presentationml/2006/main" saveSubsetFonts="1">
  <p:sldMasterIdLst>
    <p:sldMasterId id="2147483648" r:id="rId1"/>
  </p:sldMasterIdLst>
  <p:notesMasterIdLst>
    <p:notesMasterId r:id="rId2"/>
  </p:notesMasterIdLst>
  <p:sldIdLst>
    <p:sldId id="256" r:id="rId3"/>
  </p:sldIdLst>
  <p:sldSz cx="43891200" cy="32918400"/>
  <p:notesSz cx="6858000" cy="9144000"/>
  <p:custDataLst>
    <p:tags r:id="rId4"/>
  </p:custDataLst>
  <p:defaultTextStyle>
    <a:defPPr>
      <a:defRPr lang="en-US"/>
    </a:defPPr>
    <a:lvl1pPr algn="l" rtl="0" fontAlgn="base">
      <a:spcBef>
        <a:spcPct val="0"/>
      </a:spcBef>
      <a:spcAft>
        <a:spcPct val="0"/>
      </a:spcAft>
      <a:defRPr sz="9300" kern="1200">
        <a:solidFill>
          <a:schemeClr val="tx1"/>
        </a:solidFill>
        <a:latin typeface="Arial"/>
        <a:ea typeface="+mn-ea"/>
        <a:cs typeface="+mn-cs"/>
      </a:defRPr>
    </a:lvl1pPr>
    <a:lvl2pPr marL="457200" algn="l" rtl="0" fontAlgn="base">
      <a:spcBef>
        <a:spcPct val="0"/>
      </a:spcBef>
      <a:spcAft>
        <a:spcPct val="0"/>
      </a:spcAft>
      <a:defRPr sz="9300" kern="1200">
        <a:solidFill>
          <a:schemeClr val="tx1"/>
        </a:solidFill>
        <a:latin typeface="Arial"/>
        <a:ea typeface="+mn-ea"/>
        <a:cs typeface="+mn-cs"/>
      </a:defRPr>
    </a:lvl2pPr>
    <a:lvl3pPr marL="914400" algn="l" rtl="0" fontAlgn="base">
      <a:spcBef>
        <a:spcPct val="0"/>
      </a:spcBef>
      <a:spcAft>
        <a:spcPct val="0"/>
      </a:spcAft>
      <a:defRPr sz="9300" kern="1200">
        <a:solidFill>
          <a:schemeClr val="tx1"/>
        </a:solidFill>
        <a:latin typeface="Arial"/>
        <a:ea typeface="+mn-ea"/>
        <a:cs typeface="+mn-cs"/>
      </a:defRPr>
    </a:lvl3pPr>
    <a:lvl4pPr marL="1371600" algn="l" rtl="0" fontAlgn="base">
      <a:spcBef>
        <a:spcPct val="0"/>
      </a:spcBef>
      <a:spcAft>
        <a:spcPct val="0"/>
      </a:spcAft>
      <a:defRPr sz="9300" kern="1200">
        <a:solidFill>
          <a:schemeClr val="tx1"/>
        </a:solidFill>
        <a:latin typeface="Arial"/>
        <a:ea typeface="+mn-ea"/>
        <a:cs typeface="+mn-cs"/>
      </a:defRPr>
    </a:lvl4pPr>
    <a:lvl5pPr marL="1828800" algn="l" rtl="0" fontAlgn="base">
      <a:spcBef>
        <a:spcPct val="0"/>
      </a:spcBef>
      <a:spcAft>
        <a:spcPct val="0"/>
      </a:spcAft>
      <a:defRPr sz="9300" kern="1200">
        <a:solidFill>
          <a:schemeClr val="tx1"/>
        </a:solidFill>
        <a:latin typeface="Arial"/>
        <a:ea typeface="+mn-ea"/>
        <a:cs typeface="+mn-cs"/>
      </a:defRPr>
    </a:lvl5pPr>
    <a:lvl6pPr marL="2286000" algn="l" defTabSz="914400" rtl="0" eaLnBrk="1" latinLnBrk="0" hangingPunct="1">
      <a:defRPr sz="9300" kern="1200">
        <a:solidFill>
          <a:schemeClr val="tx1"/>
        </a:solidFill>
        <a:latin typeface="Arial"/>
        <a:ea typeface="+mn-ea"/>
        <a:cs typeface="+mn-cs"/>
      </a:defRPr>
    </a:lvl6pPr>
    <a:lvl7pPr marL="2743200" algn="l" defTabSz="914400" rtl="0" eaLnBrk="1" latinLnBrk="0" hangingPunct="1">
      <a:defRPr sz="9300" kern="1200">
        <a:solidFill>
          <a:schemeClr val="tx1"/>
        </a:solidFill>
        <a:latin typeface="Arial"/>
        <a:ea typeface="+mn-ea"/>
        <a:cs typeface="+mn-cs"/>
      </a:defRPr>
    </a:lvl7pPr>
    <a:lvl8pPr marL="3200400" algn="l" defTabSz="914400" rtl="0" eaLnBrk="1" latinLnBrk="0" hangingPunct="1">
      <a:defRPr sz="9300" kern="1200">
        <a:solidFill>
          <a:schemeClr val="tx1"/>
        </a:solidFill>
        <a:latin typeface="Arial"/>
        <a:ea typeface="+mn-ea"/>
        <a:cs typeface="+mn-cs"/>
      </a:defRPr>
    </a:lvl8pPr>
    <a:lvl9pPr marL="3657600" algn="l" defTabSz="914400" rtl="0" eaLnBrk="1" latinLnBrk="0" hangingPunct="1">
      <a:defRPr sz="9300" kern="1200">
        <a:solidFill>
          <a:schemeClr val="tx1"/>
        </a:solidFill>
        <a:latin typeface="Arial"/>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A9DA"/>
    <a:srgbClr val="99CCFF"/>
    <a:srgbClr val="6699FF"/>
    <a:srgbClr val="003366"/>
    <a:srgbClr val="C0C0C0"/>
    <a:srgbClr val="008000"/>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94660"/>
  </p:normalViewPr>
  <p:slideViewPr>
    <p:cSldViewPr snapToGrid="0">
      <p:cViewPr varScale="1">
        <p:scale>
          <a:sx n="25" d="100"/>
          <a:sy n="25" d="100"/>
        </p:scale>
        <p:origin x="2118" y="18"/>
      </p:cViewPr>
      <p:guideLst>
        <p:guide orient="horz" pos="10368"/>
        <p:guide pos="13824"/>
      </p:guideLst>
    </p:cSldViewPr>
  </p:slideViewPr>
  <p:notesTextViewPr>
    <p:cViewPr>
      <p:scale>
        <a:sx n="100" d="100"/>
        <a:sy n="100" d="100"/>
      </p:scale>
      <p:origin x="0" y="0"/>
    </p:cViewPr>
  </p:notesTextViewPr>
  <p:notesViewPr>
    <p:cSldViewPr>
      <p:cViewPr>
        <p:scale>
          <a:sx n="0" d="100"/>
          <a:sy n="0" d="100"/>
        </p:scale>
        <p:origin x="0" y="0"/>
      </p:cViewPr>
    </p:cSldViewPr>
  </p:notesViewPr>
  <p:gridSpacing cx="76200" cy="76200"/>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notesMaster" Target="notesMasters/notesMaster1.xml" /><Relationship Id="rId3" Type="http://schemas.openxmlformats.org/officeDocument/2006/relationships/slide" Target="slides/slide1.xml" /><Relationship Id="rId4" Type="http://schemas.openxmlformats.org/officeDocument/2006/relationships/tags" Target="tags/tag1.xml" /><Relationship Id="rId5" Type="http://schemas.openxmlformats.org/officeDocument/2006/relationships/presProps" Target="presProps.xml" /><Relationship Id="rId6" Type="http://schemas.openxmlformats.org/officeDocument/2006/relationships/viewProps" Target="viewProps.xml" /><Relationship Id="rId7" Type="http://schemas.openxmlformats.org/officeDocument/2006/relationships/theme" Target="theme/theme1.xml" /><Relationship Id="rId8" Type="http://schemas.openxmlformats.org/officeDocument/2006/relationships/tableStyles" Target="tableStyles.xml" /></Relationships>
</file>

<file path=ppt/charts/_rels/chart1.xml.rels>&#65279;<?xml version="1.0" encoding="utf-8" standalone="yes"?><Relationships xmlns="http://schemas.openxmlformats.org/package/2006/relationships"><Relationship Id="rId1" Type="http://schemas.openxmlformats.org/officeDocument/2006/relationships/package" Target="../embeddings/Microsoft_Excel_Worksheet1.xlsx" /></Relationships>
</file>

<file path=ppt/charts/_rels/chart2.xml.rels>&#65279;<?xml version="1.0" encoding="utf-8" standalone="yes"?><Relationships xmlns="http://schemas.openxmlformats.org/package/2006/relationships"><Relationship Id="rId1" Type="http://schemas.openxmlformats.org/officeDocument/2006/relationships/package" Target="../embeddings/Microsoft_Excel_Worksheet2.xlsx" /></Relationships>
</file>

<file path=ppt/charts/chart1.xml><?xml version="1.0" encoding="utf-8"?>
<c:chartSpace xmlns:a="http://schemas.openxmlformats.org/drawingml/2006/main" xmlns:r="http://schemas.openxmlformats.org/officeDocument/2006/relationships" xmlns:c="http://schemas.openxmlformats.org/drawingml/20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plotArea>
      <c:barChart>
        <c:barDir val="col"/>
        <c:grouping val="clustered"/>
        <c:varyColors val="0"/>
        <c:ser>
          <c:idx val="0"/>
          <c:order val="0"/>
          <c:tx>
            <c:strRef>
              <c:f>Sheet1!$B$1</c:f>
              <c:strCache>
                <c:ptCount val="1"/>
                <c:pt idx="0">
                  <c:v>Series 1</c:v>
                </c:pt>
              </c:strCache>
            </c:strRef>
          </c:tx>
          <c:spPr>
            <a:solidFill>
              <a:schemeClr val="accent5"/>
            </a:solidFill>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2604-42F6-9233-5F369FF2A1D2}"/>
            </c:ext>
          </c:extLst>
        </c:ser>
        <c:ser>
          <c:idx val="1"/>
          <c:order val="1"/>
          <c:tx>
            <c:strRef>
              <c:f>Sheet1!$C$1</c:f>
              <c:strCache>
                <c:ptCount val="1"/>
                <c:pt idx="0">
                  <c:v>Series 2</c:v>
                </c:pt>
              </c:strCache>
            </c:strRef>
          </c:tx>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c:v>
                </c:pt>
                <c:pt idx="2">
                  <c:v>1.8</c:v>
                </c:pt>
                <c:pt idx="3">
                  <c:v>2.8</c:v>
                </c:pt>
              </c:numCache>
            </c:numRef>
          </c:val>
          <c:extLst>
            <c:ext xmlns:c16="http://schemas.microsoft.com/office/drawing/2014/chart" uri="{C3380CC4-5D6E-409C-BE32-E72D297353CC}">
              <c16:uniqueId val="{00000001-2604-42F6-9233-5F369FF2A1D2}"/>
            </c:ext>
          </c:extLst>
        </c:ser>
        <c:ser>
          <c:idx val="2"/>
          <c:order val="2"/>
          <c:tx>
            <c:strRef>
              <c:f>Sheet1!$D$1</c:f>
              <c:strCache>
                <c:ptCount val="1"/>
                <c:pt idx="0">
                  <c:v>Series 3</c:v>
                </c:pt>
              </c:strCache>
            </c:strRef>
          </c:tx>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2604-42F6-9233-5F369FF2A1D2}"/>
            </c:ext>
          </c:extLst>
        </c:ser>
        <c:dLbls>
          <c:showLegendKey val="0"/>
          <c:showVal val="0"/>
          <c:showCatName val="0"/>
          <c:showSerName val="0"/>
          <c:showPercent val="0"/>
          <c:showBubbleSize val="0"/>
          <c:showLeaderLines val="0"/>
        </c:dLbls>
        <c:gapWidth/>
        <c:overlap/>
        <c:axId val="121179648"/>
        <c:axId val="146340032"/>
      </c:barChart>
      <c:catAx>
        <c:axId val="121179648"/>
        <c:scaling>
          <c:orientation/>
        </c:scaling>
        <c:delete val="0"/>
        <c:axPos val="b"/>
        <c:numFmt formatCode="General" sourceLinked="0"/>
        <c:majorTickMark val="out"/>
        <c:minorTickMark val="none"/>
        <c:crossAx val="146340032"/>
        <c:crosses val="autoZero"/>
        <c:auto val="0"/>
        <c:lblAlgn val="ctr"/>
        <c:lblOffset/>
        <c:noMultiLvlLbl val="0"/>
      </c:catAx>
      <c:valAx>
        <c:axId val="146340032"/>
        <c:scaling>
          <c:orientation/>
        </c:scaling>
        <c:delete val="0"/>
        <c:axPos val="l"/>
        <c:majorGridlines/>
        <c:numFmt formatCode="General" sourceLinked="1"/>
        <c:majorTickMark val="out"/>
        <c:minorTickMark val="none"/>
        <c:crossAx val="121179648"/>
        <c:crosses val="autoZero"/>
        <c:crossBetween val="between"/>
      </c:valAx>
    </c:plotArea>
    <c:legend>
      <c:legendPos/>
      <c:overlay val="0"/>
    </c:legend>
    <c:plotVisOnly val="1"/>
    <c:dispBlanksAs val="gap"/>
    <c:showDLblsOverMax val="0"/>
  </c:chart>
  <c:txPr>
    <a:bodyPr/>
    <a:p>
      <a:pPr>
        <a:defRPr sz="1400">
          <a:solidFill>
            <a:schemeClr val="tx2">
              <a:lumMod val="25000"/>
            </a:schemeClr>
          </a:solidFill>
        </a:defRPr>
      </a:pPr>
      <a:endParaRPr lang="en-US"/>
    </a:p>
  </c:txPr>
  <c:externalData r:id="rId1">
    <c:autoUpdate val="0"/>
  </c:externalData>
</c:chartSpace>
</file>

<file path=ppt/charts/chart2.xml><?xml version="1.0" encoding="utf-8"?>
<c:chartSpace xmlns:a="http://schemas.openxmlformats.org/drawingml/2006/main" xmlns:r="http://schemas.openxmlformats.org/officeDocument/2006/relationships" xmlns:c="http://schemas.openxmlformats.org/drawingml/20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plotArea>
      <c:barChart>
        <c:barDir val="col"/>
        <c:grouping val="clustered"/>
        <c:varyColors val="0"/>
        <c:ser>
          <c:idx val="0"/>
          <c:order val="0"/>
          <c:tx>
            <c:strRef>
              <c:f>Sheet1!$B$1</c:f>
              <c:strCache>
                <c:ptCount val="1"/>
                <c:pt idx="0">
                  <c:v>Series 1</c:v>
                </c:pt>
              </c:strCache>
            </c:strRef>
          </c:tx>
          <c:spPr>
            <a:solidFill>
              <a:schemeClr val="accent5"/>
            </a:solidFill>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03F8-4476-A239-9F274C58B0DC}"/>
            </c:ext>
          </c:extLst>
        </c:ser>
        <c:ser>
          <c:idx val="1"/>
          <c:order val="1"/>
          <c:tx>
            <c:strRef>
              <c:f>Sheet1!$C$1</c:f>
              <c:strCache>
                <c:ptCount val="1"/>
                <c:pt idx="0">
                  <c:v>Series 2</c:v>
                </c:pt>
              </c:strCache>
            </c:strRef>
          </c:tx>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c:v>
                </c:pt>
                <c:pt idx="2">
                  <c:v>1.8</c:v>
                </c:pt>
                <c:pt idx="3">
                  <c:v>2.8</c:v>
                </c:pt>
              </c:numCache>
            </c:numRef>
          </c:val>
          <c:extLst>
            <c:ext xmlns:c16="http://schemas.microsoft.com/office/drawing/2014/chart" uri="{C3380CC4-5D6E-409C-BE32-E72D297353CC}">
              <c16:uniqueId val="{00000001-03F8-4476-A239-9F274C58B0DC}"/>
            </c:ext>
          </c:extLst>
        </c:ser>
        <c:ser>
          <c:idx val="2"/>
          <c:order val="2"/>
          <c:tx>
            <c:strRef>
              <c:f>Sheet1!$D$1</c:f>
              <c:strCache>
                <c:ptCount val="1"/>
                <c:pt idx="0">
                  <c:v>Series 3</c:v>
                </c:pt>
              </c:strCache>
            </c:strRef>
          </c:tx>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03F8-4476-A239-9F274C58B0DC}"/>
            </c:ext>
          </c:extLst>
        </c:ser>
        <c:dLbls>
          <c:showLegendKey val="0"/>
          <c:showVal val="0"/>
          <c:showCatName val="0"/>
          <c:showSerName val="0"/>
          <c:showPercent val="0"/>
          <c:showBubbleSize val="0"/>
          <c:showLeaderLines val="0"/>
        </c:dLbls>
        <c:gapWidth/>
        <c:overlap/>
        <c:axId val="147946496"/>
        <c:axId val="147849792"/>
      </c:barChart>
      <c:catAx>
        <c:axId val="147946496"/>
        <c:scaling>
          <c:orientation/>
        </c:scaling>
        <c:delete val="0"/>
        <c:axPos val="b"/>
        <c:numFmt formatCode="General" sourceLinked="0"/>
        <c:majorTickMark val="out"/>
        <c:minorTickMark val="none"/>
        <c:crossAx val="147849792"/>
        <c:crosses val="autoZero"/>
        <c:auto val="0"/>
        <c:lblAlgn val="ctr"/>
        <c:lblOffset/>
        <c:noMultiLvlLbl val="0"/>
      </c:catAx>
      <c:valAx>
        <c:axId val="147849792"/>
        <c:scaling>
          <c:orientation/>
        </c:scaling>
        <c:delete val="0"/>
        <c:axPos val="l"/>
        <c:majorGridlines/>
        <c:numFmt formatCode="General" sourceLinked="1"/>
        <c:majorTickMark val="out"/>
        <c:minorTickMark val="none"/>
        <c:crossAx val="147946496"/>
        <c:crosses val="autoZero"/>
        <c:crossBetween val="between"/>
      </c:valAx>
    </c:plotArea>
    <c:legend>
      <c:legendPos/>
      <c:overlay val="0"/>
    </c:legend>
    <c:plotVisOnly val="1"/>
    <c:dispBlanksAs val="gap"/>
    <c:showDLblsOverMax val="0"/>
  </c:chart>
  <c:txPr>
    <a:bodyPr/>
    <a:p>
      <a:pPr>
        <a:defRPr sz="1800">
          <a:solidFill>
            <a:schemeClr val="tx2">
              <a:lumMod val="25000"/>
            </a:schemeClr>
          </a:solidFill>
        </a:defRPr>
      </a:pPr>
      <a:endParaRPr lang="en-US"/>
    </a:p>
  </c:txPr>
  <c:externalData r:id="rId1">
    <c:autoUpdate val="0"/>
  </c:externalData>
</c:chartSpace>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anchor="t" anchorCtr="0" compatLnSpc="1">
            <a:prstTxWarp prst="textNoShape">
              <a:avLst/>
            </a:prstTxWarp>
          </a:bodyPr>
          <a:lstStyle>
            <a:defPPr>
              <a:defRPr kern="1200" smtId="4294967295"/>
            </a:defPPr>
            <a:lvl1pPr>
              <a:defRPr sz="1200">
                <a:latin typeface="Arial"/>
              </a:defRPr>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anchor="t" anchorCtr="0" compatLnSpc="1">
            <a:prstTxWarp prst="textNoShape">
              <a:avLst/>
            </a:prstTxWarp>
          </a:bodyPr>
          <a:lstStyle>
            <a:defPPr>
              <a:defRPr kern="1200" smtId="4294967295"/>
            </a:defPPr>
            <a:lvl1pPr algn="r">
              <a:defRPr sz="1200">
                <a:latin typeface="Arial"/>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anchor="t" anchorCtr="0" compatLnSpc="1">
            <a:prstTxWarp prst="textNoShape">
              <a:avLst/>
            </a:prstTxWarp>
          </a:bodyPr>
          <a:lstStyle>
            <a:defPPr>
              <a:defRPr kern="1200" smtId="4294967295"/>
            </a:def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anchor="b" anchorCtr="0" compatLnSpc="1">
            <a:prstTxWarp prst="textNoShape">
              <a:avLst/>
            </a:prstTxWarp>
          </a:bodyPr>
          <a:lstStyle>
            <a:defPPr>
              <a:defRPr kern="1200" smtId="4294967295"/>
            </a:defPPr>
            <a:lvl1pPr>
              <a:defRPr sz="1200">
                <a:latin typeface="Arial"/>
              </a:defRPr>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anchor="b" anchorCtr="0" compatLnSpc="1">
            <a:prstTxWarp prst="textNoShape">
              <a:avLst/>
            </a:prstTxWarp>
          </a:bodyPr>
          <a:lstStyle>
            <a:defPPr>
              <a:defRPr kern="1200" smtId="4294967295"/>
            </a:defPPr>
            <a:lvl1pPr algn="r">
              <a:defRPr sz="1200">
                <a:latin typeface="Arial"/>
              </a:defRPr>
            </a:lvl1pPr>
          </a:lstStyle>
          <a:p>
            <a:pPr>
              <a:defRPr/>
            </a:pPr>
            <a:fld id="{775AED59-5680-4218-95BA-88E51A2F165D}" type="slidenum">
              <a:rPr lang="en-US"/>
              <a:pPr>
                <a:defRPr/>
              </a:pPr>
              <a:t>‹#›</a:t>
            </a:fld>
          </a:p>
        </p:txBody>
      </p:sp>
    </p:spTree>
    <p:extLst>
      <p:ext uri="{BB962C8B-B14F-4D97-AF65-F5344CB8AC3E}">
        <p14:creationId xmlns:p14="http://schemas.microsoft.com/office/powerpoint/2010/main" val="40156383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4098" name="Rectangle 7"/>
          <p:cNvSpPr>
            <a:spLocks noGrp="1" noChangeArrowheads="1"/>
          </p:cNvSpPr>
          <p:nvPr>
            <p:ph type="sldNum" sz="quarter" idx="5"/>
          </p:nvPr>
        </p:nvSpPr>
        <p:spPr>
          <a:noFill/>
        </p:spPr>
        <p:txBody>
          <a:bodyPr/>
          <a:lstStyle>
            <a:defPPr>
              <a:defRPr kern="1200" smtId="4294967295"/>
            </a:defPPr>
            <a:lvl1pPr eaLnBrk="0" hangingPunct="0">
              <a:defRPr sz="9300">
                <a:solidFill>
                  <a:schemeClr val="tx1"/>
                </a:solidFill>
                <a:latin typeface="Arial"/>
              </a:defRPr>
            </a:lvl1pPr>
            <a:lvl2pPr marL="742950" indent="-285750" eaLnBrk="0" hangingPunct="0">
              <a:defRPr sz="9300">
                <a:solidFill>
                  <a:schemeClr val="tx1"/>
                </a:solidFill>
                <a:latin typeface="Arial"/>
              </a:defRPr>
            </a:lvl2pPr>
            <a:lvl3pPr marL="1143000" indent="-228600" eaLnBrk="0" hangingPunct="0">
              <a:defRPr sz="9300">
                <a:solidFill>
                  <a:schemeClr val="tx1"/>
                </a:solidFill>
                <a:latin typeface="Arial"/>
              </a:defRPr>
            </a:lvl3pPr>
            <a:lvl4pPr marL="1600200" indent="-228600" eaLnBrk="0" hangingPunct="0">
              <a:defRPr sz="9300">
                <a:solidFill>
                  <a:schemeClr val="tx1"/>
                </a:solidFill>
                <a:latin typeface="Arial"/>
              </a:defRPr>
            </a:lvl4pPr>
            <a:lvl5pPr marL="2057400" indent="-228600" eaLnBrk="0" hangingPunct="0">
              <a:defRPr sz="9300">
                <a:solidFill>
                  <a:schemeClr val="tx1"/>
                </a:solidFill>
                <a:latin typeface="Arial"/>
              </a:defRPr>
            </a:lvl5pPr>
            <a:lvl6pPr marL="2514600" indent="-228600" eaLnBrk="0" fontAlgn="base" hangingPunct="0">
              <a:spcBef>
                <a:spcPct val="0"/>
              </a:spcBef>
              <a:spcAft>
                <a:spcPct val="0"/>
              </a:spcAft>
              <a:defRPr sz="9300">
                <a:solidFill>
                  <a:schemeClr val="tx1"/>
                </a:solidFill>
                <a:latin typeface="Arial"/>
              </a:defRPr>
            </a:lvl6pPr>
            <a:lvl7pPr marL="2971800" indent="-228600" eaLnBrk="0" fontAlgn="base" hangingPunct="0">
              <a:spcBef>
                <a:spcPct val="0"/>
              </a:spcBef>
              <a:spcAft>
                <a:spcPct val="0"/>
              </a:spcAft>
              <a:defRPr sz="9300">
                <a:solidFill>
                  <a:schemeClr val="tx1"/>
                </a:solidFill>
                <a:latin typeface="Arial"/>
              </a:defRPr>
            </a:lvl7pPr>
            <a:lvl8pPr marL="3429000" indent="-228600" eaLnBrk="0" fontAlgn="base" hangingPunct="0">
              <a:spcBef>
                <a:spcPct val="0"/>
              </a:spcBef>
              <a:spcAft>
                <a:spcPct val="0"/>
              </a:spcAft>
              <a:defRPr sz="9300">
                <a:solidFill>
                  <a:schemeClr val="tx1"/>
                </a:solidFill>
                <a:latin typeface="Arial"/>
              </a:defRPr>
            </a:lvl8pPr>
            <a:lvl9pPr marL="3886200" indent="-228600" eaLnBrk="0" fontAlgn="base" hangingPunct="0">
              <a:spcBef>
                <a:spcPct val="0"/>
              </a:spcBef>
              <a:spcAft>
                <a:spcPct val="0"/>
              </a:spcAft>
              <a:defRPr sz="9300">
                <a:solidFill>
                  <a:schemeClr val="tx1"/>
                </a:solidFill>
                <a:latin typeface="Arial"/>
              </a:defRPr>
            </a:lvl9pPr>
          </a:lstStyle>
          <a:p>
            <a:pPr eaLnBrk="1" hangingPunct="1"/>
            <a:fld id="{D2986AD6-7505-4AC6-863C-99AD607E4BA3}" type="slidenum">
              <a:rPr lang="en-US" sz="1200" smtClean="0"/>
              <a:pPr eaLnBrk="1" hangingPunct="1"/>
              <a:t>1</a:t>
            </a:fld>
          </a:p>
        </p:txBody>
      </p:sp>
      <p:sp>
        <p:nvSpPr>
          <p:cNvPr id="4099" name="Rectangle 2"/>
          <p:cNvSpPr>
            <a:spLocks noGrp="1" noRot="1" noChangeAspect="1" noChangeArrowheads="1" noTextEdit="1"/>
          </p:cNvSpPr>
          <p:nvPr>
            <p:ph type="sldImg"/>
          </p:nvPr>
        </p:nvSpPr>
        <p:spPr/>
      </p:sp>
      <p:sp>
        <p:nvSpPr>
          <p:cNvPr id="4100" name="Rectangle 3"/>
          <p:cNvSpPr>
            <a:spLocks noGrp="1" noChangeArrowheads="1"/>
          </p:cNvSpPr>
          <p:nvPr>
            <p:ph type="body" idx="1"/>
          </p:nvPr>
        </p:nvSpPr>
        <p:spPr>
          <a:noFill/>
        </p:spPr>
        <p:txBody>
          <a:bodyPr/>
          <a:lstStyle>
            <a:defPPr>
              <a:defRPr kern="1200" smtId="4294967295"/>
            </a:defPPr>
          </a:lstStyle>
          <a:p>
            <a:pPr eaLnBrk="1" hangingPunct="1"/>
            <a:endParaRPr lang="en-US" smtClean="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 preserve="1">
  <p:cSld name="Title Slide">
    <p:spTree>
      <p:nvGrpSpPr>
        <p:cNvPr id="1" name=""/>
        <p:cNvGrpSpPr/>
        <p:nvPr/>
      </p:nvGrpSpPr>
      <p:grpSpPr>
        <a:xfrm>
          <a:off x="0" y="0"/>
          <a:ext cx="0" cy="0"/>
        </a:xfrm>
      </p:grpSpPr>
      <p:sp>
        <p:nvSpPr>
          <p:cNvPr id="2" name="Title 1"/>
          <p:cNvSpPr>
            <a:spLocks noGrp="1"/>
          </p:cNvSpPr>
          <p:nvPr>
            <p:ph type="ctrTitle"/>
          </p:nvPr>
        </p:nvSpPr>
        <p:spPr>
          <a:xfrm>
            <a:off x="3292475" y="10226675"/>
            <a:ext cx="37306250" cy="7054850"/>
          </a:xfrm>
        </p:spPr>
        <p:txBody>
          <a:bodyPr/>
          <a:lstStyle>
            <a:defPPr>
              <a:defRPr kern="1200" smtId="4294967295"/>
            </a:defPPr>
          </a:lstStyle>
          <a:p>
            <a:r>
              <a:rPr lang="en-US" smtClean="0"/>
              <a:t>Click to edit Master title style</a:t>
            </a:r>
            <a:endParaRPr lang="en-US"/>
          </a:p>
        </p:txBody>
      </p:sp>
      <p:sp>
        <p:nvSpPr>
          <p:cNvPr id="3" name="Subtitle 2"/>
          <p:cNvSpPr>
            <a:spLocks noGrp="1"/>
          </p:cNvSpPr>
          <p:nvPr>
            <p:ph type="subTitle" idx="1"/>
          </p:nvPr>
        </p:nvSpPr>
        <p:spPr>
          <a:xfrm>
            <a:off x="6583363" y="18653125"/>
            <a:ext cx="30724475" cy="8413750"/>
          </a:xfrm>
        </p:spPr>
        <p:txBody>
          <a:bodyPr/>
          <a:lstStyle>
            <a:defPPr>
              <a:defRPr kern="1200" smtId="4294967295"/>
            </a:defPPr>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107AB1BA-EF28-48B4-9E66-10353EF0371A}" type="slidenum">
              <a:rPr lang="en-US"/>
              <a:pPr>
                <a:defRPr/>
              </a:pPr>
              <a:t>‹#›</a:t>
            </a:fld>
          </a:p>
        </p:txBody>
      </p:sp>
    </p:spTree>
    <p:extLst>
      <p:ext uri="{BB962C8B-B14F-4D97-AF65-F5344CB8AC3E}">
        <p14:creationId xmlns:p14="http://schemas.microsoft.com/office/powerpoint/2010/main" val="1300963278"/>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vertTx" preserve="1">
  <p:cSld name="Title and Vertical Text">
    <p:spTree>
      <p:nvGrpSpPr>
        <p:cNvPr id="1" name=""/>
        <p:cNvGrpSpPr/>
        <p:nvPr/>
      </p:nvGrpSpPr>
      <p:grpSpPr>
        <a:xfrm>
          <a:off x="0" y="0"/>
          <a:ext cx="0" cy="0"/>
        </a:xfrm>
      </p:grpSpPr>
      <p:sp>
        <p:nvSpPr>
          <p:cNvPr id="2" name="Title 1"/>
          <p:cNvSpPr>
            <a:spLocks noGrp="1"/>
          </p:cNvSpPr>
          <p:nvPr>
            <p:ph type="title"/>
          </p:nvPr>
        </p:nvSpPr>
        <p:spPr/>
        <p:txBody>
          <a:bodyPr/>
          <a:lstStyle>
            <a:defPPr>
              <a:defRPr kern="1200" smtId="4294967295"/>
            </a:defP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defPPr>
              <a:defRPr kern="1200" smtId="4294967295"/>
            </a:def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0183979B-6D27-4CD1-900D-9F0E467D76B3}" type="slidenum">
              <a:rPr lang="en-US"/>
              <a:pPr>
                <a:defRPr/>
              </a:pPr>
              <a:t>‹#›</a:t>
            </a:fld>
          </a:p>
        </p:txBody>
      </p:sp>
    </p:spTree>
    <p:extLst>
      <p:ext uri="{BB962C8B-B14F-4D97-AF65-F5344CB8AC3E}">
        <p14:creationId xmlns:p14="http://schemas.microsoft.com/office/powerpoint/2010/main" val="185705217"/>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vertTitleAndTx" preserve="1">
  <p:cSld name="Vertical Title and Text">
    <p:spTree>
      <p:nvGrpSpPr>
        <p:cNvPr id="1" name=""/>
        <p:cNvGrpSpPr/>
        <p:nvPr/>
      </p:nvGrpSpPr>
      <p:grpSpPr>
        <a:xfrm>
          <a:off x="0" y="0"/>
          <a:ext cx="0" cy="0"/>
        </a:xfrm>
      </p:grpSpPr>
      <p:sp>
        <p:nvSpPr>
          <p:cNvPr id="2" name="Vertical Title 1"/>
          <p:cNvSpPr>
            <a:spLocks noGrp="1"/>
          </p:cNvSpPr>
          <p:nvPr>
            <p:ph type="title" orient="vert"/>
          </p:nvPr>
        </p:nvSpPr>
        <p:spPr>
          <a:xfrm>
            <a:off x="31823025" y="1319213"/>
            <a:ext cx="9874250" cy="28086050"/>
          </a:xfrm>
        </p:spPr>
        <p:txBody>
          <a:bodyPr vert="eaVert"/>
          <a:lstStyle>
            <a:defPPr>
              <a:defRPr kern="1200" smtId="4294967295"/>
            </a:defPPr>
          </a:lstStyle>
          <a:p>
            <a:r>
              <a:rPr lang="en-US" smtClean="0"/>
              <a:t>Click to edit Master title style</a:t>
            </a:r>
            <a:endParaRPr lang="en-US"/>
          </a:p>
        </p:txBody>
      </p:sp>
      <p:sp>
        <p:nvSpPr>
          <p:cNvPr id="3" name="Vertical Text Placeholder 2"/>
          <p:cNvSpPr>
            <a:spLocks noGrp="1"/>
          </p:cNvSpPr>
          <p:nvPr>
            <p:ph type="body" orient="vert" idx="1"/>
          </p:nvPr>
        </p:nvSpPr>
        <p:spPr>
          <a:xfrm>
            <a:off x="2195513" y="1319213"/>
            <a:ext cx="29475112" cy="28086050"/>
          </a:xfrm>
        </p:spPr>
        <p:txBody>
          <a:bodyPr vert="eaVert"/>
          <a:lstStyle>
            <a:defPPr>
              <a:defRPr kern="1200" smtId="4294967295"/>
            </a:def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42797410-CE2E-4118-8237-ACCBD7BBBBC6}" type="slidenum">
              <a:rPr lang="en-US"/>
              <a:pPr>
                <a:defRPr/>
              </a:pPr>
              <a:t>‹#›</a:t>
            </a:fld>
          </a:p>
        </p:txBody>
      </p:sp>
    </p:spTree>
    <p:extLst>
      <p:ext uri="{BB962C8B-B14F-4D97-AF65-F5344CB8AC3E}">
        <p14:creationId xmlns:p14="http://schemas.microsoft.com/office/powerpoint/2010/main" val="82686656"/>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 preserve="1">
  <p:cSld name="Title and Content">
    <p:spTree>
      <p:nvGrpSpPr>
        <p:cNvPr id="1" name=""/>
        <p:cNvGrpSpPr/>
        <p:nvPr/>
      </p:nvGrpSpPr>
      <p:grpSpPr>
        <a:xfrm>
          <a:off x="0" y="0"/>
          <a:ext cx="0" cy="0"/>
        </a:xfrm>
      </p:grpSpPr>
      <p:sp>
        <p:nvSpPr>
          <p:cNvPr id="2" name="Title 1"/>
          <p:cNvSpPr>
            <a:spLocks noGrp="1"/>
          </p:cNvSpPr>
          <p:nvPr>
            <p:ph type="title"/>
          </p:nvPr>
        </p:nvSpPr>
        <p:spPr/>
        <p:txBody>
          <a:bodyPr/>
          <a:lstStyle>
            <a:defPPr>
              <a:defRPr kern="1200" smtId="4294967295"/>
            </a:defPPr>
          </a:lstStyle>
          <a:p>
            <a:r>
              <a:rPr lang="en-US" smtClean="0"/>
              <a:t>Click to edit Master title style</a:t>
            </a:r>
            <a:endParaRPr lang="en-US"/>
          </a:p>
        </p:txBody>
      </p:sp>
      <p:sp>
        <p:nvSpPr>
          <p:cNvPr id="3" name="Content Placeholder 2"/>
          <p:cNvSpPr>
            <a:spLocks noGrp="1"/>
          </p:cNvSpPr>
          <p:nvPr>
            <p:ph idx="1"/>
          </p:nvPr>
        </p:nvSpPr>
        <p:spPr/>
        <p:txBody>
          <a:bodyPr/>
          <a:lstStyle>
            <a:defPPr>
              <a:defRPr kern="1200" smtId="4294967295"/>
            </a:def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A1A4AA1E-2C2A-4D65-979E-A48D5BBC97EE}" type="slidenum">
              <a:rPr lang="en-US"/>
              <a:pPr>
                <a:defRPr/>
              </a:pPr>
              <a:t>‹#›</a:t>
            </a:fld>
          </a:p>
        </p:txBody>
      </p:sp>
    </p:spTree>
    <p:extLst>
      <p:ext uri="{BB962C8B-B14F-4D97-AF65-F5344CB8AC3E}">
        <p14:creationId xmlns:p14="http://schemas.microsoft.com/office/powerpoint/2010/main" val="4163815517"/>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secHead" preserve="1">
  <p:cSld name="Section Header">
    <p:spTree>
      <p:nvGrpSpPr>
        <p:cNvPr id="1" name=""/>
        <p:cNvGrpSpPr/>
        <p:nvPr/>
      </p:nvGrpSpPr>
      <p:grpSpPr>
        <a:xfrm>
          <a:off x="0" y="0"/>
          <a:ext cx="0" cy="0"/>
        </a:xfrm>
      </p:grpSpPr>
      <p:sp>
        <p:nvSpPr>
          <p:cNvPr id="2" name="Title 1"/>
          <p:cNvSpPr>
            <a:spLocks noGrp="1"/>
          </p:cNvSpPr>
          <p:nvPr>
            <p:ph type="title"/>
          </p:nvPr>
        </p:nvSpPr>
        <p:spPr>
          <a:xfrm>
            <a:off x="3467100" y="21153438"/>
            <a:ext cx="37307838" cy="6537325"/>
          </a:xfrm>
        </p:spPr>
        <p:txBody>
          <a:bodyPr anchor="t"/>
          <a:lstStyle>
            <a:defPPr>
              <a:defRPr kern="1200" smtId="4294967295"/>
            </a:defPPr>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0" y="13952538"/>
            <a:ext cx="37307838" cy="7200900"/>
          </a:xfrm>
        </p:spPr>
        <p:txBody>
          <a:bodyPr anchor="b"/>
          <a:lstStyle>
            <a:defPPr>
              <a:defRPr kern="1200" smtId="4294967295"/>
            </a:defPPr>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F502CB8E-5177-4C36-8F6A-7D3122E51D2D}" type="slidenum">
              <a:rPr lang="en-US"/>
              <a:pPr>
                <a:defRPr/>
              </a:pPr>
              <a:t>‹#›</a:t>
            </a:fld>
          </a:p>
        </p:txBody>
      </p:sp>
    </p:spTree>
    <p:extLst>
      <p:ext uri="{BB962C8B-B14F-4D97-AF65-F5344CB8AC3E}">
        <p14:creationId xmlns:p14="http://schemas.microsoft.com/office/powerpoint/2010/main" val="1993582466"/>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Obj" preserve="1">
  <p:cSld name="Two Content">
    <p:spTree>
      <p:nvGrpSpPr>
        <p:cNvPr id="1" name=""/>
        <p:cNvGrpSpPr/>
        <p:nvPr/>
      </p:nvGrpSpPr>
      <p:grpSpPr>
        <a:xfrm>
          <a:off x="0" y="0"/>
          <a:ext cx="0" cy="0"/>
        </a:xfrm>
      </p:grpSpPr>
      <p:sp>
        <p:nvSpPr>
          <p:cNvPr id="2" name="Title 1"/>
          <p:cNvSpPr>
            <a:spLocks noGrp="1"/>
          </p:cNvSpPr>
          <p:nvPr>
            <p:ph type="title"/>
          </p:nvPr>
        </p:nvSpPr>
        <p:spPr/>
        <p:txBody>
          <a:bodyPr/>
          <a:lstStyle>
            <a:defPPr>
              <a:defRPr kern="1200" smtId="4294967295"/>
            </a:defPPr>
          </a:lstStyle>
          <a:p>
            <a:r>
              <a:rPr lang="en-US" smtClean="0"/>
              <a:t>Click to edit Master title style</a:t>
            </a:r>
            <a:endParaRPr lang="en-US"/>
          </a:p>
        </p:txBody>
      </p:sp>
      <p:sp>
        <p:nvSpPr>
          <p:cNvPr id="3" name="Content Placeholder 2"/>
          <p:cNvSpPr>
            <a:spLocks noGrp="1"/>
          </p:cNvSpPr>
          <p:nvPr>
            <p:ph sz="half" idx="1"/>
          </p:nvPr>
        </p:nvSpPr>
        <p:spPr>
          <a:xfrm>
            <a:off x="2195513" y="7681913"/>
            <a:ext cx="19673888" cy="21723350"/>
          </a:xfrm>
        </p:spPr>
        <p:txBody>
          <a:bodyPr/>
          <a:lstStyle>
            <a:defPPr>
              <a:defRPr kern="1200" smtId="4294967295"/>
            </a:defPPr>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021800" y="7681913"/>
            <a:ext cx="19675475" cy="21723350"/>
          </a:xfrm>
        </p:spPr>
        <p:txBody>
          <a:bodyPr/>
          <a:lstStyle>
            <a:defPPr>
              <a:defRPr kern="1200" smtId="4294967295"/>
            </a:defPPr>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6"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7" name="Rectangle 6"/>
          <p:cNvSpPr>
            <a:spLocks noGrp="1" noChangeArrowheads="1"/>
          </p:cNvSpPr>
          <p:nvPr>
            <p:ph type="sldNum" sz="quarter" idx="12"/>
          </p:nvPr>
        </p:nvSpPr>
        <p:spPr/>
        <p:txBody>
          <a:bodyPr/>
          <a:lstStyle>
            <a:defPPr>
              <a:defRPr kern="1200" smtId="4294967295"/>
            </a:defPPr>
            <a:lvl1pPr>
              <a:defRPr/>
            </a:lvl1pPr>
          </a:lstStyle>
          <a:p>
            <a:pPr>
              <a:defRPr/>
            </a:pPr>
            <a:fld id="{814E3B4B-3F59-45EB-A63A-2FBAC5254677}" type="slidenum">
              <a:rPr lang="en-US"/>
              <a:pPr>
                <a:defRPr/>
              </a:pPr>
              <a:t>‹#›</a:t>
            </a:fld>
          </a:p>
        </p:txBody>
      </p:sp>
    </p:spTree>
    <p:extLst>
      <p:ext uri="{BB962C8B-B14F-4D97-AF65-F5344CB8AC3E}">
        <p14:creationId xmlns:p14="http://schemas.microsoft.com/office/powerpoint/2010/main" val="2346451180"/>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TxTwoObj" preserve="1">
  <p:cSld name="Comparison">
    <p:spTree>
      <p:nvGrpSpPr>
        <p:cNvPr id="1" name=""/>
        <p:cNvGrpSpPr/>
        <p:nvPr/>
      </p:nvGrpSpPr>
      <p:grpSpPr>
        <a:xfrm>
          <a:off x="0" y="0"/>
          <a:ext cx="0" cy="0"/>
        </a:xfrm>
      </p:grpSpPr>
      <p:sp>
        <p:nvSpPr>
          <p:cNvPr id="2" name="Title 1"/>
          <p:cNvSpPr>
            <a:spLocks noGrp="1"/>
          </p:cNvSpPr>
          <p:nvPr>
            <p:ph type="title"/>
          </p:nvPr>
        </p:nvSpPr>
        <p:spPr>
          <a:xfrm>
            <a:off x="2193925" y="1317625"/>
            <a:ext cx="39503350" cy="5486400"/>
          </a:xfrm>
        </p:spPr>
        <p:txBody>
          <a:bodyPr/>
          <a:lstStyle>
            <a:defPPr>
              <a:defRPr kern="1200" smtId="4294967295"/>
            </a:defPPr>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3925" y="7369175"/>
            <a:ext cx="19392900" cy="3070225"/>
          </a:xfrm>
        </p:spPr>
        <p:txBody>
          <a:bodyPr anchor="b"/>
          <a:lstStyle>
            <a:defPPr>
              <a:defRPr kern="1200" smtId="4294967295"/>
            </a:defPPr>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193925" y="10439400"/>
            <a:ext cx="19392900" cy="18965862"/>
          </a:xfrm>
        </p:spPr>
        <p:txBody>
          <a:bodyPr/>
          <a:lstStyle>
            <a:defPPr>
              <a:defRPr kern="1200" smtId="4294967295"/>
            </a:defPPr>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438" y="7369175"/>
            <a:ext cx="19400838" cy="3070225"/>
          </a:xfrm>
        </p:spPr>
        <p:txBody>
          <a:bodyPr anchor="b"/>
          <a:lstStyle>
            <a:defPPr>
              <a:defRPr kern="1200" smtId="4294967295"/>
            </a:defPPr>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22296438" y="10439400"/>
            <a:ext cx="19400838" cy="18965862"/>
          </a:xfrm>
        </p:spPr>
        <p:txBody>
          <a:bodyPr/>
          <a:lstStyle>
            <a:defPPr>
              <a:defRPr kern="1200" smtId="4294967295"/>
            </a:defPPr>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8"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9" name="Rectangle 6"/>
          <p:cNvSpPr>
            <a:spLocks noGrp="1" noChangeArrowheads="1"/>
          </p:cNvSpPr>
          <p:nvPr>
            <p:ph type="sldNum" sz="quarter" idx="12"/>
          </p:nvPr>
        </p:nvSpPr>
        <p:spPr/>
        <p:txBody>
          <a:bodyPr/>
          <a:lstStyle>
            <a:defPPr>
              <a:defRPr kern="1200" smtId="4294967295"/>
            </a:defPPr>
            <a:lvl1pPr>
              <a:defRPr/>
            </a:lvl1pPr>
          </a:lstStyle>
          <a:p>
            <a:pPr>
              <a:defRPr/>
            </a:pPr>
            <a:fld id="{62F07433-A2D3-474C-B9D7-92258C846DBE}" type="slidenum">
              <a:rPr lang="en-US"/>
              <a:pPr>
                <a:defRPr/>
              </a:pPr>
              <a:t>‹#›</a:t>
            </a:fld>
          </a:p>
        </p:txBody>
      </p:sp>
    </p:spTree>
    <p:extLst>
      <p:ext uri="{BB962C8B-B14F-4D97-AF65-F5344CB8AC3E}">
        <p14:creationId xmlns:p14="http://schemas.microsoft.com/office/powerpoint/2010/main" val="884542733"/>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Only" preserve="1">
  <p:cSld name="Title Only">
    <p:spTree>
      <p:nvGrpSpPr>
        <p:cNvPr id="1" name=""/>
        <p:cNvGrpSpPr/>
        <p:nvPr/>
      </p:nvGrpSpPr>
      <p:grpSpPr>
        <a:xfrm>
          <a:off x="0" y="0"/>
          <a:ext cx="0" cy="0"/>
        </a:xfrm>
      </p:grpSpPr>
      <p:sp>
        <p:nvSpPr>
          <p:cNvPr id="2" name="Title 1"/>
          <p:cNvSpPr>
            <a:spLocks noGrp="1"/>
          </p:cNvSpPr>
          <p:nvPr>
            <p:ph type="title"/>
          </p:nvPr>
        </p:nvSpPr>
        <p:spPr/>
        <p:txBody>
          <a:bodyPr/>
          <a:lstStyle>
            <a:defPPr>
              <a:defRPr kern="1200" smtId="4294967295"/>
            </a:defP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4"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5" name="Rectangle 6"/>
          <p:cNvSpPr>
            <a:spLocks noGrp="1" noChangeArrowheads="1"/>
          </p:cNvSpPr>
          <p:nvPr>
            <p:ph type="sldNum" sz="quarter" idx="12"/>
          </p:nvPr>
        </p:nvSpPr>
        <p:spPr/>
        <p:txBody>
          <a:bodyPr/>
          <a:lstStyle>
            <a:defPPr>
              <a:defRPr kern="1200" smtId="4294967295"/>
            </a:defPPr>
            <a:lvl1pPr>
              <a:defRPr/>
            </a:lvl1pPr>
          </a:lstStyle>
          <a:p>
            <a:pPr>
              <a:defRPr/>
            </a:pPr>
            <a:fld id="{EB2EAB7F-C7A8-4619-86C5-B6175DD8C386}" type="slidenum">
              <a:rPr lang="en-US"/>
              <a:pPr>
                <a:defRPr/>
              </a:pPr>
              <a:t>‹#›</a:t>
            </a:fld>
          </a:p>
        </p:txBody>
      </p:sp>
    </p:spTree>
    <p:extLst>
      <p:ext uri="{BB962C8B-B14F-4D97-AF65-F5344CB8AC3E}">
        <p14:creationId xmlns:p14="http://schemas.microsoft.com/office/powerpoint/2010/main" val="2441509191"/>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blank" preserve="1">
  <p:cSld name="Blank">
    <p:spTree>
      <p:nvGrpSpPr>
        <p:cNvPr id="1" name=""/>
        <p:cNvGrpSpPr/>
        <p:nvPr/>
      </p:nvGrpSpPr>
      <p:grpSpPr>
        <a:xfrm>
          <a:off x="0" y="0"/>
          <a:ext cx="0" cy="0"/>
        </a:xfrm>
      </p:grpSpPr>
      <p:sp>
        <p:nvSpPr>
          <p:cNvPr id="2"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3"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4" name="Rectangle 6"/>
          <p:cNvSpPr>
            <a:spLocks noGrp="1" noChangeArrowheads="1"/>
          </p:cNvSpPr>
          <p:nvPr>
            <p:ph type="sldNum" sz="quarter" idx="12"/>
          </p:nvPr>
        </p:nvSpPr>
        <p:spPr/>
        <p:txBody>
          <a:bodyPr/>
          <a:lstStyle>
            <a:defPPr>
              <a:defRPr kern="1200" smtId="4294967295"/>
            </a:defPPr>
            <a:lvl1pPr>
              <a:defRPr/>
            </a:lvl1pPr>
          </a:lstStyle>
          <a:p>
            <a:pPr>
              <a:defRPr/>
            </a:pPr>
            <a:fld id="{9A76D918-4442-4660-AD97-D9F9B96F5C20}" type="slidenum">
              <a:rPr lang="en-US"/>
              <a:pPr>
                <a:defRPr/>
              </a:pPr>
              <a:t>‹#›</a:t>
            </a:fld>
          </a:p>
        </p:txBody>
      </p:sp>
    </p:spTree>
    <p:extLst>
      <p:ext uri="{BB962C8B-B14F-4D97-AF65-F5344CB8AC3E}">
        <p14:creationId xmlns:p14="http://schemas.microsoft.com/office/powerpoint/2010/main" val="3892297810"/>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Tx" preserve="1">
  <p:cSld name="Content with Caption">
    <p:spTree>
      <p:nvGrpSpPr>
        <p:cNvPr id="1" name=""/>
        <p:cNvGrpSpPr/>
        <p:nvPr/>
      </p:nvGrpSpPr>
      <p:grpSpPr>
        <a:xfrm>
          <a:off x="0" y="0"/>
          <a:ext cx="0" cy="0"/>
        </a:xfrm>
      </p:grpSpPr>
      <p:sp>
        <p:nvSpPr>
          <p:cNvPr id="2" name="Title 1"/>
          <p:cNvSpPr>
            <a:spLocks noGrp="1"/>
          </p:cNvSpPr>
          <p:nvPr>
            <p:ph type="title"/>
          </p:nvPr>
        </p:nvSpPr>
        <p:spPr>
          <a:xfrm>
            <a:off x="2193925" y="1311275"/>
            <a:ext cx="14439900" cy="5576888"/>
          </a:xfrm>
        </p:spPr>
        <p:txBody>
          <a:bodyPr anchor="b"/>
          <a:lstStyle>
            <a:defPPr>
              <a:defRPr kern="1200" smtId="4294967295"/>
            </a:defPPr>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7160875" y="1311275"/>
            <a:ext cx="24536400" cy="28093988"/>
          </a:xfrm>
        </p:spPr>
        <p:txBody>
          <a:bodyPr/>
          <a:lstStyle>
            <a:defPPr>
              <a:defRPr kern="1200" smtId="4294967295"/>
            </a:defPPr>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3925" y="6888163"/>
            <a:ext cx="14439900" cy="22517100"/>
          </a:xfrm>
        </p:spPr>
        <p:txBody>
          <a:bodyPr/>
          <a:lstStyle>
            <a:defPPr>
              <a:defRPr kern="1200" smtId="4294967295"/>
            </a:defPPr>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6"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7" name="Rectangle 6"/>
          <p:cNvSpPr>
            <a:spLocks noGrp="1" noChangeArrowheads="1"/>
          </p:cNvSpPr>
          <p:nvPr>
            <p:ph type="sldNum" sz="quarter" idx="12"/>
          </p:nvPr>
        </p:nvSpPr>
        <p:spPr/>
        <p:txBody>
          <a:bodyPr/>
          <a:lstStyle>
            <a:defPPr>
              <a:defRPr kern="1200" smtId="4294967295"/>
            </a:defPPr>
            <a:lvl1pPr>
              <a:defRPr/>
            </a:lvl1pPr>
          </a:lstStyle>
          <a:p>
            <a:pPr>
              <a:defRPr/>
            </a:pPr>
            <a:fld id="{7B02F8FF-D28A-4A44-94D5-812D650FCFD3}" type="slidenum">
              <a:rPr lang="en-US"/>
              <a:pPr>
                <a:defRPr/>
              </a:pPr>
              <a:t>‹#›</a:t>
            </a:fld>
          </a:p>
        </p:txBody>
      </p:sp>
    </p:spTree>
    <p:extLst>
      <p:ext uri="{BB962C8B-B14F-4D97-AF65-F5344CB8AC3E}">
        <p14:creationId xmlns:p14="http://schemas.microsoft.com/office/powerpoint/2010/main" val="141906590"/>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picTx" preserve="1">
  <p:cSld name="Picture with Caption">
    <p:spTree>
      <p:nvGrpSpPr>
        <p:cNvPr id="1" name=""/>
        <p:cNvGrpSpPr/>
        <p:nvPr/>
      </p:nvGrpSpPr>
      <p:grpSpPr>
        <a:xfrm>
          <a:off x="0" y="0"/>
          <a:ext cx="0" cy="0"/>
        </a:xfrm>
      </p:grpSpPr>
      <p:sp>
        <p:nvSpPr>
          <p:cNvPr id="2" name="Title 1"/>
          <p:cNvSpPr>
            <a:spLocks noGrp="1"/>
          </p:cNvSpPr>
          <p:nvPr>
            <p:ph type="title"/>
          </p:nvPr>
        </p:nvSpPr>
        <p:spPr>
          <a:xfrm>
            <a:off x="8602663" y="23042562"/>
            <a:ext cx="26335038" cy="2720975"/>
          </a:xfrm>
        </p:spPr>
        <p:txBody>
          <a:bodyPr anchor="b"/>
          <a:lstStyle>
            <a:defPPr>
              <a:defRPr kern="1200" smtId="4294967295"/>
            </a:defPPr>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8602663" y="2941638"/>
            <a:ext cx="26335038" cy="19750088"/>
          </a:xfrm>
        </p:spPr>
        <p:txBody>
          <a:bodyPr/>
          <a:lstStyle>
            <a:defPPr>
              <a:defRPr kern="1200" smtId="4294967295"/>
            </a:defPPr>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8602663" y="25763538"/>
            <a:ext cx="26335038" cy="3862387"/>
          </a:xfrm>
        </p:spPr>
        <p:txBody>
          <a:bodyPr/>
          <a:lstStyle>
            <a:defPPr>
              <a:defRPr kern="1200" smtId="4294967295"/>
            </a:defPPr>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6"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7" name="Rectangle 6"/>
          <p:cNvSpPr>
            <a:spLocks noGrp="1" noChangeArrowheads="1"/>
          </p:cNvSpPr>
          <p:nvPr>
            <p:ph type="sldNum" sz="quarter" idx="12"/>
          </p:nvPr>
        </p:nvSpPr>
        <p:spPr/>
        <p:txBody>
          <a:bodyPr/>
          <a:lstStyle>
            <a:defPPr>
              <a:defRPr kern="1200" smtId="4294967295"/>
            </a:defPPr>
            <a:lvl1pPr>
              <a:defRPr/>
            </a:lvl1pPr>
          </a:lstStyle>
          <a:p>
            <a:pPr>
              <a:defRPr/>
            </a:pPr>
            <a:fld id="{2359F851-C067-47D3-A2E0-D66FD3573557}" type="slidenum">
              <a:rPr lang="en-US"/>
              <a:pPr>
                <a:defRPr/>
              </a:pPr>
              <a:t>‹#›</a:t>
            </a:fld>
          </a:p>
        </p:txBody>
      </p:sp>
    </p:spTree>
    <p:extLst>
      <p:ext uri="{BB962C8B-B14F-4D97-AF65-F5344CB8AC3E}">
        <p14:creationId xmlns:p14="http://schemas.microsoft.com/office/powerpoint/2010/main" val="599783685"/>
      </p:ext>
    </p:extLst>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image" Target="../media/image1.png" /><Relationship Id="rId13" Type="http://schemas.openxmlformats.org/officeDocument/2006/relationships/image" Target="../media/image2.png" /><Relationship Id="rId14"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solidFill>
          <a:schemeClr val="bg1"/>
        </a:solidFill>
        <a:effectLst/>
      </p:bgPr>
    </p:bg>
    <p:spTree>
      <p:nvGrpSpPr>
        <p:cNvPr id="1" name=""/>
        <p:cNvGrpSpPr/>
        <p:nvPr/>
      </p:nvGrpSpPr>
      <p:grpSpPr>
        <a:xfrm>
          <a:off x="0" y="0"/>
          <a:ext cx="0" cy="0"/>
        </a:xfrm>
      </p:grpSpPr>
      <p:sp>
        <p:nvSpPr>
          <p:cNvPr id="1026" name="Rectangle 2"/>
          <p:cNvSpPr>
            <a:spLocks noGrp="1" noChangeArrowheads="1"/>
          </p:cNvSpPr>
          <p:nvPr>
            <p:ph type="title"/>
          </p:nvPr>
        </p:nvSpPr>
        <p:spPr bwMode="auto">
          <a:xfrm>
            <a:off x="2195513" y="1319213"/>
            <a:ext cx="39501762"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70258" tIns="235129" rIns="470258" bIns="235129" anchor="ctr" anchorCtr="0" compatLnSpc="1">
            <a:prstTxWarp prst="textNoShape">
              <a:avLst/>
            </a:prstTxWarp>
          </a:bodyPr>
          <a:lstStyle>
            <a:defPPr>
              <a:defRPr kern="1200" smtId="4294967295"/>
            </a:defPPr>
          </a:lstStyle>
          <a:p>
            <a:pPr lvl="0"/>
            <a:r>
              <a:rPr lang="en-US" smtClean="0"/>
              <a:t>Click to edit Master title style</a:t>
            </a:r>
          </a:p>
        </p:txBody>
      </p:sp>
      <p:sp>
        <p:nvSpPr>
          <p:cNvPr id="1027" name="Rectangle 3"/>
          <p:cNvSpPr>
            <a:spLocks noGrp="1" noChangeArrowheads="1"/>
          </p:cNvSpPr>
          <p:nvPr>
            <p:ph type="body" idx="1"/>
          </p:nvPr>
        </p:nvSpPr>
        <p:spPr bwMode="auto">
          <a:xfrm>
            <a:off x="2195513" y="7681913"/>
            <a:ext cx="39501762" cy="21723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70258" tIns="235129" rIns="470258" bIns="235129" anchor="t" anchorCtr="0" compatLnSpc="1">
            <a:prstTxWarp prst="textNoShape">
              <a:avLst/>
            </a:prstTxWarp>
          </a:bodyPr>
          <a:lstStyle>
            <a:defPPr>
              <a:defRPr kern="1200" smtId="4294967295"/>
            </a:def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2195513" y="29976762"/>
            <a:ext cx="10240962"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70258" tIns="235129" rIns="470258" bIns="235129" anchor="t" anchorCtr="0" compatLnSpc="1">
            <a:prstTxWarp prst="textNoShape">
              <a:avLst/>
            </a:prstTxWarp>
          </a:bodyPr>
          <a:lstStyle>
            <a:defPPr>
              <a:defRPr kern="1200" smtId="4294967295"/>
            </a:defPPr>
            <a:lvl1pPr defTabSz="4702175">
              <a:defRPr sz="7200">
                <a:latin typeface="Arial"/>
              </a:defRPr>
            </a:lvl1pPr>
          </a:lstStyle>
          <a:p>
            <a:pPr>
              <a:defRPr/>
            </a:pPr>
            <a:endParaRPr lang="en-US"/>
          </a:p>
        </p:txBody>
      </p:sp>
      <p:sp>
        <p:nvSpPr>
          <p:cNvPr id="1029" name="Rectangle 5"/>
          <p:cNvSpPr>
            <a:spLocks noGrp="1" noChangeArrowheads="1"/>
          </p:cNvSpPr>
          <p:nvPr>
            <p:ph type="ftr" sz="quarter" idx="3"/>
          </p:nvPr>
        </p:nvSpPr>
        <p:spPr bwMode="auto">
          <a:xfrm>
            <a:off x="14997112" y="29976762"/>
            <a:ext cx="13898562"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70258" tIns="235129" rIns="470258" bIns="235129" anchor="t" anchorCtr="0" compatLnSpc="1">
            <a:prstTxWarp prst="textNoShape">
              <a:avLst/>
            </a:prstTxWarp>
          </a:bodyPr>
          <a:lstStyle>
            <a:defPPr>
              <a:defRPr kern="1200" smtId="4294967295"/>
            </a:defPPr>
            <a:lvl1pPr algn="ctr" defTabSz="4702175">
              <a:defRPr sz="7200">
                <a:latin typeface="Arial"/>
              </a:defRPr>
            </a:lvl1pPr>
          </a:lstStyle>
          <a:p>
            <a:pPr>
              <a:defRPr/>
            </a:pPr>
            <a:endParaRPr lang="en-US"/>
          </a:p>
        </p:txBody>
      </p:sp>
      <p:sp>
        <p:nvSpPr>
          <p:cNvPr id="1030" name="Rectangle 6"/>
          <p:cNvSpPr>
            <a:spLocks noGrp="1" noChangeArrowheads="1"/>
          </p:cNvSpPr>
          <p:nvPr>
            <p:ph type="sldNum" sz="quarter" idx="4"/>
          </p:nvPr>
        </p:nvSpPr>
        <p:spPr bwMode="auto">
          <a:xfrm>
            <a:off x="31456312" y="29976762"/>
            <a:ext cx="10240962"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70258" tIns="235129" rIns="470258" bIns="235129" anchor="t" anchorCtr="0" compatLnSpc="1">
            <a:prstTxWarp prst="textNoShape">
              <a:avLst/>
            </a:prstTxWarp>
          </a:bodyPr>
          <a:lstStyle>
            <a:defPPr>
              <a:defRPr kern="1200" smtId="4294967295"/>
            </a:defPPr>
            <a:lvl1pPr algn="r" defTabSz="4702175">
              <a:defRPr sz="7200">
                <a:latin typeface="Arial"/>
              </a:defRPr>
            </a:lvl1pPr>
          </a:lstStyle>
          <a:p>
            <a:pPr>
              <a:defRPr/>
            </a:pPr>
            <a:fld id="{E36FFA3D-C674-424F-879A-B0F158FF9AF8}" type="slidenum">
              <a:rPr lang="en-US"/>
              <a:pPr>
                <a:defRPr/>
              </a:pPr>
              <a:t>‹#›</a:t>
            </a:fld>
          </a:p>
        </p:txBody>
      </p:sp>
      <p:pic>
        <p:nvPicPr>
          <p:cNvPr id="1031" name="New picture"/>
          <p:cNvPicPr/>
          <p:nvPr/>
        </p:nvPicPr>
        <p:blipFill dpi="0">
          <a:blip r:embed="rId12"/>
          <a:stretch>
            <a:fillRect/>
          </a:stretch>
        </p:blipFill>
        <p:spPr>
          <a:xfrm rot="16200000">
            <a:off x="-11506200" y="16459200"/>
            <a:ext cx="14274800" cy="4368800"/>
          </a:xfrm>
          <a:prstGeom prst="rect">
            <a:avLst/>
          </a:prstGeom>
        </p:spPr>
      </p:pic>
      <p:pic>
        <p:nvPicPr>
          <p:cNvPr id="1032" name="New picture"/>
          <p:cNvPicPr/>
          <p:nvPr/>
        </p:nvPicPr>
        <p:blipFill dpi="0">
          <a:blip r:embed="rId12"/>
          <a:stretch>
            <a:fillRect/>
          </a:stretch>
        </p:blipFill>
        <p:spPr>
          <a:xfrm rot="5400000">
            <a:off x="41122600" y="16459200"/>
            <a:ext cx="14274800" cy="4368800"/>
          </a:xfrm>
          <a:prstGeom prst="rect">
            <a:avLst/>
          </a:prstGeom>
        </p:spPr>
      </p:pic>
      <p:pic>
        <p:nvPicPr>
          <p:cNvPr id="1033" name="New picture"/>
          <p:cNvPicPr/>
          <p:nvPr/>
        </p:nvPicPr>
        <p:blipFill dpi="0">
          <a:blip r:embed="rId13"/>
          <a:stretch>
            <a:fillRect/>
          </a:stretch>
        </p:blipFill>
        <p:spPr>
          <a:xfrm>
            <a:off x="6661150" y="33426400"/>
            <a:ext cx="30568900" cy="1549400"/>
          </a:xfrm>
          <a:prstGeom prst="rect">
            <a:avLst/>
          </a:prstGeom>
        </p:spPr>
      </p:pic>
      <p:sp>
        <p:nvSpPr>
          <p:cNvPr id="1034" name="New shape"/>
          <p:cNvSpPr/>
          <p:nvPr/>
        </p:nvSpPr>
        <p:spPr>
          <a:xfrm>
            <a:off x="6661150" y="33997900"/>
            <a:ext cx="21945600" cy="127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l"/>
            <a:r>
              <a:rPr sz="4880" smtId="4294967295">
                <a:solidFill>
                  <a:srgbClr val="808080"/>
                </a:solidFill>
              </a:rPr>
              <a:t>Template ID: waterripples  Size: 48x36 (trifold)</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defPPr>
        <a:defRPr kern="1200" smtId="4294967295"/>
      </a:defPPr>
      <a:lvl1pPr algn="ctr" defTabSz="4702175" rtl="0" eaLnBrk="0" fontAlgn="base" hangingPunct="0">
        <a:spcBef>
          <a:spcPct val="0"/>
        </a:spcBef>
        <a:spcAft>
          <a:spcPct val="0"/>
        </a:spcAft>
        <a:defRPr sz="22600">
          <a:solidFill>
            <a:schemeClr val="tx2"/>
          </a:solidFill>
          <a:latin typeface="+mj-lt"/>
          <a:ea typeface="+mj-ea"/>
          <a:cs typeface="+mj-cs"/>
        </a:defRPr>
      </a:lvl1pPr>
      <a:lvl2pPr algn="ctr" defTabSz="4702175" rtl="0" eaLnBrk="0" fontAlgn="base" hangingPunct="0">
        <a:spcBef>
          <a:spcPct val="0"/>
        </a:spcBef>
        <a:spcAft>
          <a:spcPct val="0"/>
        </a:spcAft>
        <a:defRPr sz="22600">
          <a:solidFill>
            <a:schemeClr val="tx2"/>
          </a:solidFill>
          <a:latin typeface="Arial"/>
        </a:defRPr>
      </a:lvl2pPr>
      <a:lvl3pPr algn="ctr" defTabSz="4702175" rtl="0" eaLnBrk="0" fontAlgn="base" hangingPunct="0">
        <a:spcBef>
          <a:spcPct val="0"/>
        </a:spcBef>
        <a:spcAft>
          <a:spcPct val="0"/>
        </a:spcAft>
        <a:defRPr sz="22600">
          <a:solidFill>
            <a:schemeClr val="tx2"/>
          </a:solidFill>
          <a:latin typeface="Arial"/>
        </a:defRPr>
      </a:lvl3pPr>
      <a:lvl4pPr algn="ctr" defTabSz="4702175" rtl="0" eaLnBrk="0" fontAlgn="base" hangingPunct="0">
        <a:spcBef>
          <a:spcPct val="0"/>
        </a:spcBef>
        <a:spcAft>
          <a:spcPct val="0"/>
        </a:spcAft>
        <a:defRPr sz="22600">
          <a:solidFill>
            <a:schemeClr val="tx2"/>
          </a:solidFill>
          <a:latin typeface="Arial"/>
        </a:defRPr>
      </a:lvl4pPr>
      <a:lvl5pPr algn="ctr" defTabSz="4702175" rtl="0" eaLnBrk="0" fontAlgn="base" hangingPunct="0">
        <a:spcBef>
          <a:spcPct val="0"/>
        </a:spcBef>
        <a:spcAft>
          <a:spcPct val="0"/>
        </a:spcAft>
        <a:defRPr sz="22600">
          <a:solidFill>
            <a:schemeClr val="tx2"/>
          </a:solidFill>
          <a:latin typeface="Arial"/>
        </a:defRPr>
      </a:lvl5pPr>
      <a:lvl6pPr marL="457200" algn="ctr" defTabSz="4702175" rtl="0" fontAlgn="base">
        <a:spcBef>
          <a:spcPct val="0"/>
        </a:spcBef>
        <a:spcAft>
          <a:spcPct val="0"/>
        </a:spcAft>
        <a:defRPr sz="22600">
          <a:solidFill>
            <a:schemeClr val="tx2"/>
          </a:solidFill>
          <a:latin typeface="Arial"/>
        </a:defRPr>
      </a:lvl6pPr>
      <a:lvl7pPr marL="914400" algn="ctr" defTabSz="4702175" rtl="0" fontAlgn="base">
        <a:spcBef>
          <a:spcPct val="0"/>
        </a:spcBef>
        <a:spcAft>
          <a:spcPct val="0"/>
        </a:spcAft>
        <a:defRPr sz="22600">
          <a:solidFill>
            <a:schemeClr val="tx2"/>
          </a:solidFill>
          <a:latin typeface="Arial"/>
        </a:defRPr>
      </a:lvl7pPr>
      <a:lvl8pPr marL="1371600" algn="ctr" defTabSz="4702175" rtl="0" fontAlgn="base">
        <a:spcBef>
          <a:spcPct val="0"/>
        </a:spcBef>
        <a:spcAft>
          <a:spcPct val="0"/>
        </a:spcAft>
        <a:defRPr sz="22600">
          <a:solidFill>
            <a:schemeClr val="tx2"/>
          </a:solidFill>
          <a:latin typeface="Arial"/>
        </a:defRPr>
      </a:lvl8pPr>
      <a:lvl9pPr marL="1828800" algn="ctr" defTabSz="4702175" rtl="0" fontAlgn="base">
        <a:spcBef>
          <a:spcPct val="0"/>
        </a:spcBef>
        <a:spcAft>
          <a:spcPct val="0"/>
        </a:spcAft>
        <a:defRPr sz="22600">
          <a:solidFill>
            <a:schemeClr val="tx2"/>
          </a:solidFill>
          <a:latin typeface="Arial"/>
        </a:defRPr>
      </a:lvl9pPr>
    </p:titleStyle>
    <p:bodyStyle>
      <a:defPPr>
        <a:defRPr kern="1200" smtId="4294967295"/>
      </a:defPPr>
      <a:lvl1pPr marL="1763713" indent="-1763713" algn="l" defTabSz="4702175" rtl="0" eaLnBrk="0" fontAlgn="base" hangingPunct="0">
        <a:spcBef>
          <a:spcPct val="20000"/>
        </a:spcBef>
        <a:spcAft>
          <a:spcPct val="0"/>
        </a:spcAft>
        <a:buChar char="•"/>
        <a:defRPr sz="16500">
          <a:solidFill>
            <a:schemeClr val="tx1"/>
          </a:solidFill>
          <a:latin typeface="+mn-lt"/>
          <a:ea typeface="+mn-ea"/>
          <a:cs typeface="+mn-cs"/>
        </a:defRPr>
      </a:lvl1pPr>
      <a:lvl2pPr marL="3821113" indent="-1470025" algn="l" defTabSz="4702175" rtl="0" eaLnBrk="0" fontAlgn="base" hangingPunct="0">
        <a:spcBef>
          <a:spcPct val="20000"/>
        </a:spcBef>
        <a:spcAft>
          <a:spcPct val="0"/>
        </a:spcAft>
        <a:buChar char="–"/>
        <a:defRPr sz="14400">
          <a:solidFill>
            <a:schemeClr val="tx1"/>
          </a:solidFill>
          <a:latin typeface="+mn-lt"/>
        </a:defRPr>
      </a:lvl2pPr>
      <a:lvl3pPr marL="5878513" indent="-1176338" algn="l" defTabSz="4702175" rtl="0" eaLnBrk="0" fontAlgn="base" hangingPunct="0">
        <a:spcBef>
          <a:spcPct val="20000"/>
        </a:spcBef>
        <a:spcAft>
          <a:spcPct val="0"/>
        </a:spcAft>
        <a:buChar char="•"/>
        <a:defRPr sz="12300">
          <a:solidFill>
            <a:schemeClr val="tx1"/>
          </a:solidFill>
          <a:latin typeface="+mn-lt"/>
        </a:defRPr>
      </a:lvl3pPr>
      <a:lvl4pPr marL="8229600" indent="-1176338" algn="l" defTabSz="4702175" rtl="0" eaLnBrk="0" fontAlgn="base" hangingPunct="0">
        <a:spcBef>
          <a:spcPct val="20000"/>
        </a:spcBef>
        <a:spcAft>
          <a:spcPct val="0"/>
        </a:spcAft>
        <a:buChar char="–"/>
        <a:defRPr sz="10300">
          <a:solidFill>
            <a:schemeClr val="tx1"/>
          </a:solidFill>
          <a:latin typeface="+mn-lt"/>
        </a:defRPr>
      </a:lvl4pPr>
      <a:lvl5pPr marL="10580688" indent="-1174750" algn="l" defTabSz="4702175" rtl="0" eaLnBrk="0" fontAlgn="base" hangingPunct="0">
        <a:spcBef>
          <a:spcPct val="20000"/>
        </a:spcBef>
        <a:spcAft>
          <a:spcPct val="0"/>
        </a:spcAft>
        <a:buChar char="»"/>
        <a:defRPr sz="10300">
          <a:solidFill>
            <a:schemeClr val="tx1"/>
          </a:solidFill>
          <a:latin typeface="+mn-lt"/>
        </a:defRPr>
      </a:lvl5pPr>
      <a:lvl6pPr marL="11037888" indent="-1174750" algn="l" defTabSz="4702175" rtl="0" fontAlgn="base">
        <a:spcBef>
          <a:spcPct val="20000"/>
        </a:spcBef>
        <a:spcAft>
          <a:spcPct val="0"/>
        </a:spcAft>
        <a:buChar char="»"/>
        <a:defRPr sz="10300">
          <a:solidFill>
            <a:schemeClr val="tx1"/>
          </a:solidFill>
          <a:latin typeface="+mn-lt"/>
        </a:defRPr>
      </a:lvl6pPr>
      <a:lvl7pPr marL="11495088" indent="-1174750" algn="l" defTabSz="4702175" rtl="0" fontAlgn="base">
        <a:spcBef>
          <a:spcPct val="20000"/>
        </a:spcBef>
        <a:spcAft>
          <a:spcPct val="0"/>
        </a:spcAft>
        <a:buChar char="»"/>
        <a:defRPr sz="10300">
          <a:solidFill>
            <a:schemeClr val="tx1"/>
          </a:solidFill>
          <a:latin typeface="+mn-lt"/>
        </a:defRPr>
      </a:lvl7pPr>
      <a:lvl8pPr marL="11952288" indent="-1174750" algn="l" defTabSz="4702175" rtl="0" fontAlgn="base">
        <a:spcBef>
          <a:spcPct val="20000"/>
        </a:spcBef>
        <a:spcAft>
          <a:spcPct val="0"/>
        </a:spcAft>
        <a:buChar char="»"/>
        <a:defRPr sz="10300">
          <a:solidFill>
            <a:schemeClr val="tx1"/>
          </a:solidFill>
          <a:latin typeface="+mn-lt"/>
        </a:defRPr>
      </a:lvl8pPr>
      <a:lvl9pPr marL="12409488" indent="-1174750" algn="l" defTabSz="4702175" rtl="0" fontAlgn="base">
        <a:spcBef>
          <a:spcPct val="20000"/>
        </a:spcBef>
        <a:spcAft>
          <a:spcPct val="0"/>
        </a:spcAft>
        <a:buChar char="»"/>
        <a:defRPr sz="103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chart" Target="../charts/chart1.xml" /><Relationship Id="rId4" Type="http://schemas.openxmlformats.org/officeDocument/2006/relationships/chart" Target="../charts/chart2.xml" /><Relationship Id="rId5" Type="http://schemas.openxmlformats.org/officeDocument/2006/relationships/image" Target="../media/image3.png" /><Relationship Id="rId6" Type="http://schemas.openxmlformats.org/officeDocument/2006/relationships/image" Target="../media/image4.jpeg" /></Relationships>
</file>

<file path=ppt/slides/slide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blipFill dpi="0" rotWithShape="0">
          <a:blip r:embed="rId6">
            <a:duotone>
              <a:schemeClr val="accent5">
                <a:shade val="45000"/>
                <a:satMod val="135000"/>
              </a:schemeClr>
              <a:prstClr val="white"/>
            </a:duotone>
          </a:blip>
          <a:stretch>
            <a:fillRect/>
          </a:stretch>
        </a:blipFill>
        <a:effectLst/>
      </p:bgPr>
    </p:bg>
    <p:spTree>
      <p:nvGrpSpPr>
        <p:cNvPr id="1" name=""/>
        <p:cNvGrpSpPr/>
        <p:nvPr/>
      </p:nvGrpSpPr>
      <p:grpSpPr>
        <a:xfrm>
          <a:off x="0" y="0"/>
          <a:ext cx="0" cy="0"/>
        </a:xfrm>
      </p:grpSpPr>
      <p:grpSp>
        <p:nvGrpSpPr>
          <p:cNvPr id="48" name="Group 47"/>
          <p:cNvGrpSpPr/>
          <p:nvPr/>
        </p:nvGrpSpPr>
        <p:grpSpPr>
          <a:xfrm>
            <a:off x="0" y="0"/>
            <a:ext cx="43891200" cy="32994600"/>
            <a:chExt cx="43891200" cy="21945600"/>
          </a:xfrm>
        </p:grpSpPr>
        <p:sp>
          <p:nvSpPr>
            <p:cNvPr id="49" name="Rectangle 48"/>
            <p:cNvSpPr/>
            <p:nvPr/>
          </p:nvSpPr>
          <p:spPr bwMode="auto">
            <a:xfrm>
              <a:off x="0" y="0"/>
              <a:ext cx="43891200" cy="21945600"/>
            </a:xfrm>
            <a:prstGeom prst="rect">
              <a:avLst/>
            </a:prstGeom>
            <a:gradFill flip="none" rotWithShape="1">
              <a:gsLst>
                <a:gs pos="0">
                  <a:schemeClr val="accent6">
                    <a:lumMod val="60000"/>
                    <a:lumOff val="40000"/>
                    <a:alpha val="89000"/>
                  </a:schemeClr>
                </a:gs>
                <a:gs pos="10000">
                  <a:schemeClr val="accent4">
                    <a:alpha val="0"/>
                  </a:schemeClr>
                </a:gs>
              </a:gsLst>
              <a:lin ang="18000000" scaled="0"/>
              <a:tileRect/>
            </a:gradFill>
            <a:ln w="9525" cap="flat" cmpd="sng" algn="ctr">
              <a:noFill/>
              <a:prstDash val="solid"/>
              <a:round/>
              <a:headEnd type="none" w="med" len="med"/>
              <a:tailEnd type="none" w="med" len="med"/>
            </a:ln>
            <a:extLst/>
          </p:spPr>
          <p:txBody>
            <a:bodyPr/>
            <a:lstStyle>
              <a:defPPr>
                <a:defRPr kern="1200" smtId="4294967295"/>
              </a:defPPr>
            </a:lstStyle>
            <a:p>
              <a:pPr defTabSz="4702175">
                <a:defRPr/>
              </a:pPr>
              <a:endParaRPr lang="en-US"/>
            </a:p>
          </p:txBody>
        </p:sp>
        <p:sp>
          <p:nvSpPr>
            <p:cNvPr id="50" name="Rectangle 49"/>
            <p:cNvSpPr/>
            <p:nvPr/>
          </p:nvSpPr>
          <p:spPr bwMode="auto">
            <a:xfrm flipH="1">
              <a:off x="0" y="0"/>
              <a:ext cx="43891200" cy="21945600"/>
            </a:xfrm>
            <a:prstGeom prst="rect">
              <a:avLst/>
            </a:prstGeom>
            <a:gradFill flip="none" rotWithShape="1">
              <a:gsLst>
                <a:gs pos="0">
                  <a:schemeClr val="accent6">
                    <a:lumMod val="60000"/>
                    <a:lumOff val="40000"/>
                    <a:alpha val="89000"/>
                  </a:schemeClr>
                </a:gs>
                <a:gs pos="10000">
                  <a:schemeClr val="accent4">
                    <a:alpha val="0"/>
                  </a:schemeClr>
                </a:gs>
              </a:gsLst>
              <a:lin ang="18000000" scaled="0"/>
              <a:tileRect/>
            </a:gradFill>
            <a:ln w="9525" cap="flat" cmpd="sng" algn="ctr">
              <a:noFill/>
              <a:prstDash val="solid"/>
              <a:round/>
              <a:headEnd type="none" w="med" len="med"/>
              <a:tailEnd type="none" w="med" len="med"/>
            </a:ln>
            <a:extLst/>
          </p:spPr>
          <p:txBody>
            <a:bodyPr/>
            <a:lstStyle>
              <a:defPPr>
                <a:defRPr kern="1200" smtId="4294967295"/>
              </a:defPPr>
            </a:lstStyle>
            <a:p>
              <a:pPr defTabSz="4702175">
                <a:defRPr/>
              </a:pPr>
              <a:endParaRPr lang="en-US"/>
            </a:p>
          </p:txBody>
        </p:sp>
      </p:grpSp>
      <p:sp>
        <p:nvSpPr>
          <p:cNvPr id="2050" name="Text Box 14"/>
          <p:cNvSpPr txBox="1">
            <a:spLocks noChangeArrowheads="1"/>
          </p:cNvSpPr>
          <p:nvPr/>
        </p:nvSpPr>
        <p:spPr bwMode="auto">
          <a:xfrm>
            <a:off x="11171238" y="-117475"/>
            <a:ext cx="21715412" cy="552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36699"/>
                </a:solidFill>
                <a:miter lim="800000"/>
                <a:headEnd/>
                <a:tailEnd/>
              </a14:hiddenLine>
            </a:ext>
            <a:ext uri="{AF507438-7753-43E0-B8FC-AC1667EBCBE1}">
              <a14:hiddenEffects xmlns:a14="http://schemas.microsoft.com/office/drawing/2010/main">
                <a:effectLst>
                  <a:outerShdw dist="35921" dir="2700000" algn="ctr" rotWithShape="0">
                    <a:srgbClr val="003366"/>
                  </a:outerShdw>
                </a:effectLst>
              </a14:hiddenEffects>
            </a:ext>
          </a:extLst>
        </p:spPr>
        <p:txBody>
          <a:bodyPr lIns="540000" tIns="540000" rIns="540000" bIns="540000">
            <a:spAutoFit/>
          </a:bodyPr>
          <a:lstStyle>
            <a:defPPr>
              <a:defRPr kern="1200" smtId="4294967295"/>
            </a:defPPr>
            <a:lvl1pPr eaLnBrk="0" hangingPunct="0">
              <a:defRPr sz="9300">
                <a:solidFill>
                  <a:schemeClr val="tx1"/>
                </a:solidFill>
                <a:latin typeface="Arial"/>
              </a:defRPr>
            </a:lvl1pPr>
            <a:lvl2pPr marL="742950" indent="-285750" eaLnBrk="0" hangingPunct="0">
              <a:defRPr sz="9300">
                <a:solidFill>
                  <a:schemeClr val="tx1"/>
                </a:solidFill>
                <a:latin typeface="Arial"/>
              </a:defRPr>
            </a:lvl2pPr>
            <a:lvl3pPr marL="1143000" indent="-228600" eaLnBrk="0" hangingPunct="0">
              <a:defRPr sz="9300">
                <a:solidFill>
                  <a:schemeClr val="tx1"/>
                </a:solidFill>
                <a:latin typeface="Arial"/>
              </a:defRPr>
            </a:lvl3pPr>
            <a:lvl4pPr marL="1600200" indent="-228600" eaLnBrk="0" hangingPunct="0">
              <a:defRPr sz="9300">
                <a:solidFill>
                  <a:schemeClr val="tx1"/>
                </a:solidFill>
                <a:latin typeface="Arial"/>
              </a:defRPr>
            </a:lvl4pPr>
            <a:lvl5pPr marL="2057400" indent="-228600" eaLnBrk="0" hangingPunct="0">
              <a:defRPr sz="9300">
                <a:solidFill>
                  <a:schemeClr val="tx1"/>
                </a:solidFill>
                <a:latin typeface="Arial"/>
              </a:defRPr>
            </a:lvl5pPr>
            <a:lvl6pPr marL="2514600" indent="-228600" eaLnBrk="0" fontAlgn="base" hangingPunct="0">
              <a:spcBef>
                <a:spcPct val="0"/>
              </a:spcBef>
              <a:spcAft>
                <a:spcPct val="0"/>
              </a:spcAft>
              <a:defRPr sz="9300">
                <a:solidFill>
                  <a:schemeClr val="tx1"/>
                </a:solidFill>
                <a:latin typeface="Arial"/>
              </a:defRPr>
            </a:lvl6pPr>
            <a:lvl7pPr marL="2971800" indent="-228600" eaLnBrk="0" fontAlgn="base" hangingPunct="0">
              <a:spcBef>
                <a:spcPct val="0"/>
              </a:spcBef>
              <a:spcAft>
                <a:spcPct val="0"/>
              </a:spcAft>
              <a:defRPr sz="9300">
                <a:solidFill>
                  <a:schemeClr val="tx1"/>
                </a:solidFill>
                <a:latin typeface="Arial"/>
              </a:defRPr>
            </a:lvl7pPr>
            <a:lvl8pPr marL="3429000" indent="-228600" eaLnBrk="0" fontAlgn="base" hangingPunct="0">
              <a:spcBef>
                <a:spcPct val="0"/>
              </a:spcBef>
              <a:spcAft>
                <a:spcPct val="0"/>
              </a:spcAft>
              <a:defRPr sz="9300">
                <a:solidFill>
                  <a:schemeClr val="tx1"/>
                </a:solidFill>
                <a:latin typeface="Arial"/>
              </a:defRPr>
            </a:lvl8pPr>
            <a:lvl9pPr marL="3886200" indent="-228600" eaLnBrk="0" fontAlgn="base" hangingPunct="0">
              <a:spcBef>
                <a:spcPct val="0"/>
              </a:spcBef>
              <a:spcAft>
                <a:spcPct val="0"/>
              </a:spcAft>
              <a:defRPr sz="9300">
                <a:solidFill>
                  <a:schemeClr val="tx1"/>
                </a:solidFill>
                <a:latin typeface="Arial"/>
              </a:defRPr>
            </a:lvl9pPr>
          </a:lstStyle>
          <a:p>
            <a:pPr algn="ctr"/>
            <a:r>
              <a:rPr lang="en-GB" sz="14400" b="1" i="1">
                <a:solidFill>
                  <a:schemeClr val="accent5">
                    <a:lumMod val="60000"/>
                    <a:lumOff val="40000"/>
                  </a:schemeClr>
                </a:solidFill>
                <a:latin typeface="Times New Roman" pitchFamily="18" charset="0"/>
              </a:rPr>
              <a:t>Insert Your Two Line</a:t>
            </a:r>
          </a:p>
          <a:p>
            <a:pPr algn="ctr"/>
            <a:r>
              <a:rPr lang="en-GB" sz="14400" b="1" i="1">
                <a:solidFill>
                  <a:schemeClr val="accent5">
                    <a:lumMod val="60000"/>
                    <a:lumOff val="40000"/>
                  </a:schemeClr>
                </a:solidFill>
                <a:latin typeface="Times New Roman" pitchFamily="18" charset="0"/>
              </a:rPr>
              <a:t>Poster Title Here</a:t>
            </a:r>
            <a:endParaRPr lang="en-AU" sz="14400" b="1" i="1">
              <a:solidFill>
                <a:schemeClr val="accent5">
                  <a:lumMod val="60000"/>
                  <a:lumOff val="40000"/>
                </a:schemeClr>
              </a:solidFill>
              <a:latin typeface="Times New Roman" pitchFamily="18" charset="0"/>
            </a:endParaRPr>
          </a:p>
        </p:txBody>
      </p:sp>
      <p:sp>
        <p:nvSpPr>
          <p:cNvPr id="2051" name="Text Box 15"/>
          <p:cNvSpPr txBox="1">
            <a:spLocks noChangeArrowheads="1"/>
          </p:cNvSpPr>
          <p:nvPr/>
        </p:nvSpPr>
        <p:spPr bwMode="auto">
          <a:xfrm>
            <a:off x="388938" y="5270500"/>
            <a:ext cx="43113325" cy="2654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3366"/>
                  </a:outerShdw>
                </a:effectLst>
              </a14:hiddenEffects>
            </a:ext>
          </a:extLst>
        </p:spPr>
        <p:txBody>
          <a:bodyPr lIns="360000" tIns="360000" rIns="360000" bIns="360000"/>
          <a:lstStyle>
            <a:defPPr>
              <a:defRPr kern="1200" smtId="4294967295"/>
            </a:defPPr>
            <a:lvl1pPr eaLnBrk="0" hangingPunct="0">
              <a:defRPr sz="9300">
                <a:solidFill>
                  <a:schemeClr val="tx1"/>
                </a:solidFill>
                <a:latin typeface="Arial"/>
              </a:defRPr>
            </a:lvl1pPr>
            <a:lvl2pPr marL="742950" indent="-285750" eaLnBrk="0" hangingPunct="0">
              <a:defRPr sz="9300">
                <a:solidFill>
                  <a:schemeClr val="tx1"/>
                </a:solidFill>
                <a:latin typeface="Arial"/>
              </a:defRPr>
            </a:lvl2pPr>
            <a:lvl3pPr marL="1143000" indent="-228600" eaLnBrk="0" hangingPunct="0">
              <a:defRPr sz="9300">
                <a:solidFill>
                  <a:schemeClr val="tx1"/>
                </a:solidFill>
                <a:latin typeface="Arial"/>
              </a:defRPr>
            </a:lvl3pPr>
            <a:lvl4pPr marL="1600200" indent="-228600" eaLnBrk="0" hangingPunct="0">
              <a:defRPr sz="9300">
                <a:solidFill>
                  <a:schemeClr val="tx1"/>
                </a:solidFill>
                <a:latin typeface="Arial"/>
              </a:defRPr>
            </a:lvl4pPr>
            <a:lvl5pPr marL="2057400" indent="-228600" eaLnBrk="0" hangingPunct="0">
              <a:defRPr sz="9300">
                <a:solidFill>
                  <a:schemeClr val="tx1"/>
                </a:solidFill>
                <a:latin typeface="Arial"/>
              </a:defRPr>
            </a:lvl5pPr>
            <a:lvl6pPr marL="2514600" indent="-228600" eaLnBrk="0" fontAlgn="base" hangingPunct="0">
              <a:spcBef>
                <a:spcPct val="0"/>
              </a:spcBef>
              <a:spcAft>
                <a:spcPct val="0"/>
              </a:spcAft>
              <a:defRPr sz="9300">
                <a:solidFill>
                  <a:schemeClr val="tx1"/>
                </a:solidFill>
                <a:latin typeface="Arial"/>
              </a:defRPr>
            </a:lvl6pPr>
            <a:lvl7pPr marL="2971800" indent="-228600" eaLnBrk="0" fontAlgn="base" hangingPunct="0">
              <a:spcBef>
                <a:spcPct val="0"/>
              </a:spcBef>
              <a:spcAft>
                <a:spcPct val="0"/>
              </a:spcAft>
              <a:defRPr sz="9300">
                <a:solidFill>
                  <a:schemeClr val="tx1"/>
                </a:solidFill>
                <a:latin typeface="Arial"/>
              </a:defRPr>
            </a:lvl7pPr>
            <a:lvl8pPr marL="3429000" indent="-228600" eaLnBrk="0" fontAlgn="base" hangingPunct="0">
              <a:spcBef>
                <a:spcPct val="0"/>
              </a:spcBef>
              <a:spcAft>
                <a:spcPct val="0"/>
              </a:spcAft>
              <a:defRPr sz="9300">
                <a:solidFill>
                  <a:schemeClr val="tx1"/>
                </a:solidFill>
                <a:latin typeface="Arial"/>
              </a:defRPr>
            </a:lvl8pPr>
            <a:lvl9pPr marL="3886200" indent="-228600" eaLnBrk="0" fontAlgn="base" hangingPunct="0">
              <a:spcBef>
                <a:spcPct val="0"/>
              </a:spcBef>
              <a:spcAft>
                <a:spcPct val="0"/>
              </a:spcAft>
              <a:defRPr sz="9300">
                <a:solidFill>
                  <a:schemeClr val="tx1"/>
                </a:solidFill>
                <a:latin typeface="Arial"/>
              </a:defRPr>
            </a:lvl9pPr>
          </a:lstStyle>
          <a:p>
            <a:pPr algn="ctr"/>
            <a:r>
              <a:rPr lang="en-GB" sz="6200" b="1">
                <a:solidFill>
                  <a:schemeClr val="accent5">
                    <a:lumMod val="60000"/>
                    <a:lumOff val="40000"/>
                  </a:schemeClr>
                </a:solidFill>
              </a:rPr>
              <a:t>The Names of the Authors Can Go Here</a:t>
            </a:r>
            <a:endParaRPr lang="en-GB" sz="6200" b="1" baseline="30000">
              <a:solidFill>
                <a:schemeClr val="accent5">
                  <a:lumMod val="60000"/>
                  <a:lumOff val="40000"/>
                </a:schemeClr>
              </a:solidFill>
            </a:endParaRPr>
          </a:p>
          <a:p>
            <a:pPr algn="ctr"/>
            <a:r>
              <a:rPr lang="en-GB" sz="6200">
                <a:solidFill>
                  <a:schemeClr val="accent5">
                    <a:lumMod val="60000"/>
                    <a:lumOff val="40000"/>
                  </a:schemeClr>
                </a:solidFill>
              </a:rPr>
              <a:t>The Names of the Institutions Can Go Here</a:t>
            </a:r>
          </a:p>
        </p:txBody>
      </p:sp>
      <p:sp>
        <p:nvSpPr>
          <p:cNvPr id="2054" name="Rectangle 50"/>
          <p:cNvSpPr>
            <a:spLocks noChangeArrowheads="1"/>
          </p:cNvSpPr>
          <p:nvPr/>
        </p:nvSpPr>
        <p:spPr bwMode="auto">
          <a:xfrm>
            <a:off x="10594975" y="0"/>
            <a:ext cx="328613" cy="32918400"/>
          </a:xfrm>
          <a:prstGeom prst="rect">
            <a:avLst/>
          </a:prstGeom>
          <a:solidFill>
            <a:srgbClr val="C0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defPPr>
              <a:defRPr kern="1200" smtId="4294967295"/>
            </a:defPPr>
          </a:lstStyle>
          <a:p>
            <a:pPr defTabSz="4703763"/>
            <a:endParaRPr lang="en-US" sz="3800"/>
          </a:p>
        </p:txBody>
      </p:sp>
      <p:sp>
        <p:nvSpPr>
          <p:cNvPr id="2055" name="TextBox 51"/>
          <p:cNvSpPr txBox="1">
            <a:spLocks noChangeArrowheads="1"/>
          </p:cNvSpPr>
          <p:nvPr/>
        </p:nvSpPr>
        <p:spPr bwMode="auto">
          <a:xfrm rot="-5400000">
            <a:off x="-5648325" y="16414750"/>
            <a:ext cx="327866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kern="1200" smtId="4294967295"/>
            </a:defPPr>
            <a:lvl1pPr eaLnBrk="0" hangingPunct="0">
              <a:defRPr sz="9300">
                <a:solidFill>
                  <a:schemeClr val="tx1"/>
                </a:solidFill>
                <a:latin typeface="Arial"/>
              </a:defRPr>
            </a:lvl1pPr>
            <a:lvl2pPr marL="742950" indent="-285750" eaLnBrk="0" hangingPunct="0">
              <a:defRPr sz="9300">
                <a:solidFill>
                  <a:schemeClr val="tx1"/>
                </a:solidFill>
                <a:latin typeface="Arial"/>
              </a:defRPr>
            </a:lvl2pPr>
            <a:lvl3pPr marL="1143000" indent="-228600" eaLnBrk="0" hangingPunct="0">
              <a:defRPr sz="9300">
                <a:solidFill>
                  <a:schemeClr val="tx1"/>
                </a:solidFill>
                <a:latin typeface="Arial"/>
              </a:defRPr>
            </a:lvl3pPr>
            <a:lvl4pPr marL="1600200" indent="-228600" eaLnBrk="0" hangingPunct="0">
              <a:defRPr sz="9300">
                <a:solidFill>
                  <a:schemeClr val="tx1"/>
                </a:solidFill>
                <a:latin typeface="Arial"/>
              </a:defRPr>
            </a:lvl4pPr>
            <a:lvl5pPr marL="2057400" indent="-228600" eaLnBrk="0" hangingPunct="0">
              <a:defRPr sz="9300">
                <a:solidFill>
                  <a:schemeClr val="tx1"/>
                </a:solidFill>
                <a:latin typeface="Arial"/>
              </a:defRPr>
            </a:lvl5pPr>
            <a:lvl6pPr marL="2514600" indent="-228600" eaLnBrk="0" fontAlgn="base" hangingPunct="0">
              <a:spcBef>
                <a:spcPct val="0"/>
              </a:spcBef>
              <a:spcAft>
                <a:spcPct val="0"/>
              </a:spcAft>
              <a:defRPr sz="9300">
                <a:solidFill>
                  <a:schemeClr val="tx1"/>
                </a:solidFill>
                <a:latin typeface="Arial"/>
              </a:defRPr>
            </a:lvl6pPr>
            <a:lvl7pPr marL="2971800" indent="-228600" eaLnBrk="0" fontAlgn="base" hangingPunct="0">
              <a:spcBef>
                <a:spcPct val="0"/>
              </a:spcBef>
              <a:spcAft>
                <a:spcPct val="0"/>
              </a:spcAft>
              <a:defRPr sz="9300">
                <a:solidFill>
                  <a:schemeClr val="tx1"/>
                </a:solidFill>
                <a:latin typeface="Arial"/>
              </a:defRPr>
            </a:lvl7pPr>
            <a:lvl8pPr marL="3429000" indent="-228600" eaLnBrk="0" fontAlgn="base" hangingPunct="0">
              <a:spcBef>
                <a:spcPct val="0"/>
              </a:spcBef>
              <a:spcAft>
                <a:spcPct val="0"/>
              </a:spcAft>
              <a:defRPr sz="9300">
                <a:solidFill>
                  <a:schemeClr val="tx1"/>
                </a:solidFill>
                <a:latin typeface="Arial"/>
              </a:defRPr>
            </a:lvl8pPr>
            <a:lvl9pPr marL="3886200" indent="-228600" eaLnBrk="0" fontAlgn="base" hangingPunct="0">
              <a:spcBef>
                <a:spcPct val="0"/>
              </a:spcBef>
              <a:spcAft>
                <a:spcPct val="0"/>
              </a:spcAft>
              <a:defRPr sz="9300">
                <a:solidFill>
                  <a:schemeClr val="tx1"/>
                </a:solidFill>
                <a:latin typeface="Arial"/>
              </a:defRPr>
            </a:lvl9pPr>
          </a:lstStyle>
          <a:p>
            <a:pPr eaLnBrk="1" hangingPunct="1"/>
            <a:r>
              <a:rPr lang="en-US" sz="1800" b="1">
                <a:solidFill>
                  <a:schemeClr val="bg1"/>
                </a:solidFill>
              </a:rPr>
              <a:t>TRIFOLD AREA – THIS GUIDE WILL BE REMOVED BEFORE PRINTING – TRIFOLD AREA – THIS GUIDE WILL BE REMOVED BEFORE PRINTING – TRIFOLD AREA – THIS GUIDE WILL BE REMOVED BEFORE PRINTING – TRIFOLD AREA – THIS GUIDE WILL BE REMOVED BEFORE PRINTING – TRIFOLD </a:t>
            </a:r>
          </a:p>
        </p:txBody>
      </p:sp>
      <p:sp>
        <p:nvSpPr>
          <p:cNvPr id="2056" name="Rectangle 48"/>
          <p:cNvSpPr>
            <a:spLocks noChangeArrowheads="1"/>
          </p:cNvSpPr>
          <p:nvPr/>
        </p:nvSpPr>
        <p:spPr bwMode="auto">
          <a:xfrm>
            <a:off x="32967612" y="0"/>
            <a:ext cx="330200" cy="32918400"/>
          </a:xfrm>
          <a:prstGeom prst="rect">
            <a:avLst/>
          </a:prstGeom>
          <a:solidFill>
            <a:srgbClr val="C0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defPPr>
              <a:defRPr kern="1200" smtId="4294967295"/>
            </a:defPPr>
          </a:lstStyle>
          <a:p>
            <a:pPr defTabSz="4703763"/>
            <a:endParaRPr lang="en-US" sz="3800"/>
          </a:p>
        </p:txBody>
      </p:sp>
      <p:sp>
        <p:nvSpPr>
          <p:cNvPr id="2057" name="TextBox 49"/>
          <p:cNvSpPr txBox="1">
            <a:spLocks noChangeArrowheads="1"/>
          </p:cNvSpPr>
          <p:nvPr/>
        </p:nvSpPr>
        <p:spPr bwMode="auto">
          <a:xfrm rot="-5400000">
            <a:off x="16726694" y="16415544"/>
            <a:ext cx="327882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kern="1200" smtId="4294967295"/>
            </a:defPPr>
            <a:lvl1pPr eaLnBrk="0" hangingPunct="0">
              <a:defRPr sz="9300">
                <a:solidFill>
                  <a:schemeClr val="tx1"/>
                </a:solidFill>
                <a:latin typeface="Arial"/>
              </a:defRPr>
            </a:lvl1pPr>
            <a:lvl2pPr marL="742950" indent="-285750" eaLnBrk="0" hangingPunct="0">
              <a:defRPr sz="9300">
                <a:solidFill>
                  <a:schemeClr val="tx1"/>
                </a:solidFill>
                <a:latin typeface="Arial"/>
              </a:defRPr>
            </a:lvl2pPr>
            <a:lvl3pPr marL="1143000" indent="-228600" eaLnBrk="0" hangingPunct="0">
              <a:defRPr sz="9300">
                <a:solidFill>
                  <a:schemeClr val="tx1"/>
                </a:solidFill>
                <a:latin typeface="Arial"/>
              </a:defRPr>
            </a:lvl3pPr>
            <a:lvl4pPr marL="1600200" indent="-228600" eaLnBrk="0" hangingPunct="0">
              <a:defRPr sz="9300">
                <a:solidFill>
                  <a:schemeClr val="tx1"/>
                </a:solidFill>
                <a:latin typeface="Arial"/>
              </a:defRPr>
            </a:lvl4pPr>
            <a:lvl5pPr marL="2057400" indent="-228600" eaLnBrk="0" hangingPunct="0">
              <a:defRPr sz="9300">
                <a:solidFill>
                  <a:schemeClr val="tx1"/>
                </a:solidFill>
                <a:latin typeface="Arial"/>
              </a:defRPr>
            </a:lvl5pPr>
            <a:lvl6pPr marL="2514600" indent="-228600" eaLnBrk="0" fontAlgn="base" hangingPunct="0">
              <a:spcBef>
                <a:spcPct val="0"/>
              </a:spcBef>
              <a:spcAft>
                <a:spcPct val="0"/>
              </a:spcAft>
              <a:defRPr sz="9300">
                <a:solidFill>
                  <a:schemeClr val="tx1"/>
                </a:solidFill>
                <a:latin typeface="Arial"/>
              </a:defRPr>
            </a:lvl6pPr>
            <a:lvl7pPr marL="2971800" indent="-228600" eaLnBrk="0" fontAlgn="base" hangingPunct="0">
              <a:spcBef>
                <a:spcPct val="0"/>
              </a:spcBef>
              <a:spcAft>
                <a:spcPct val="0"/>
              </a:spcAft>
              <a:defRPr sz="9300">
                <a:solidFill>
                  <a:schemeClr val="tx1"/>
                </a:solidFill>
                <a:latin typeface="Arial"/>
              </a:defRPr>
            </a:lvl7pPr>
            <a:lvl8pPr marL="3429000" indent="-228600" eaLnBrk="0" fontAlgn="base" hangingPunct="0">
              <a:spcBef>
                <a:spcPct val="0"/>
              </a:spcBef>
              <a:spcAft>
                <a:spcPct val="0"/>
              </a:spcAft>
              <a:defRPr sz="9300">
                <a:solidFill>
                  <a:schemeClr val="tx1"/>
                </a:solidFill>
                <a:latin typeface="Arial"/>
              </a:defRPr>
            </a:lvl8pPr>
            <a:lvl9pPr marL="3886200" indent="-228600" eaLnBrk="0" fontAlgn="base" hangingPunct="0">
              <a:spcBef>
                <a:spcPct val="0"/>
              </a:spcBef>
              <a:spcAft>
                <a:spcPct val="0"/>
              </a:spcAft>
              <a:defRPr sz="9300">
                <a:solidFill>
                  <a:schemeClr val="tx1"/>
                </a:solidFill>
                <a:latin typeface="Arial"/>
              </a:defRPr>
            </a:lvl9pPr>
          </a:lstStyle>
          <a:p>
            <a:pPr eaLnBrk="1" hangingPunct="1"/>
            <a:r>
              <a:rPr lang="en-US" sz="1800" b="1">
                <a:solidFill>
                  <a:schemeClr val="bg1"/>
                </a:solidFill>
              </a:rPr>
              <a:t>TRIFOLD AREA – THIS GUIDE WILL BE REMOVED BEFORE PRINTING – TRIFOLD AREA – THIS GUIDE WILL BE REMOVED BEFORE PRINTING – TRIFOLD AREA – THIS GUIDE WILL BE REMOVED BEFORE PRINTING – TRIFOLD AREA – THIS GUIDE WILL BE REMOVED BEFORE PRINTING – TRIFOLD</a:t>
            </a:r>
          </a:p>
        </p:txBody>
      </p:sp>
      <p:sp>
        <p:nvSpPr>
          <p:cNvPr id="2058" name="Rectangle 48"/>
          <p:cNvSpPr>
            <a:spLocks noChangeArrowheads="1"/>
          </p:cNvSpPr>
          <p:nvPr/>
        </p:nvSpPr>
        <p:spPr bwMode="auto">
          <a:xfrm>
            <a:off x="11772900" y="8758238"/>
            <a:ext cx="9861550" cy="22707600"/>
          </a:xfrm>
          <a:prstGeom prst="rect">
            <a:avLst/>
          </a:prstGeom>
          <a:noFill/>
          <a:ln>
            <a:noFill/>
          </a:ln>
          <a:extLst>
            <a:ext uri="{909E8E84-426E-40DD-AFC4-6F175D3DCCD1}">
              <a14:hiddenFill xmlns:a14="http://schemas.microsoft.com/office/drawing/2010/main">
                <a:solidFill>
                  <a:srgbClr val="B9C6D5"/>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43684" dir="2700000" algn="ctr" rotWithShape="0">
                    <a:srgbClr val="000000"/>
                  </a:outerShdw>
                </a:effectLst>
              </a14:hiddenEffects>
            </a:ext>
          </a:extLst>
        </p:spPr>
        <p:txBody>
          <a:bodyPr lIns="360000" tIns="360000" rIns="360000" bIns="360000"/>
          <a:lstStyle>
            <a:defPPr>
              <a:defRPr kern="1200" smtId="4294967295"/>
            </a:defPPr>
          </a:lstStyle>
          <a:p>
            <a:pPr marL="381000" indent="-381000" eaLnBrk="0" hangingPunct="0">
              <a:spcBef>
                <a:spcPct val="50000"/>
              </a:spcBef>
            </a:pPr>
            <a:r>
              <a:rPr lang="en-GB" sz="4800" b="1">
                <a:solidFill>
                  <a:schemeClr val="accent6">
                    <a:lumMod val="75000"/>
                  </a:schemeClr>
                </a:solidFill>
              </a:rPr>
              <a:t>Methods</a:t>
            </a:r>
          </a:p>
          <a:p>
            <a:pPr marL="381000" indent="-381000" eaLnBrk="0" hangingPunct="0">
              <a:spcBef>
                <a:spcPct val="50000"/>
              </a:spcBef>
              <a:buSzPct val="60000"/>
              <a:buFont typeface="Monotype Sorts" pitchFamily="2" charset="2"/>
              <a:buChar char="n"/>
            </a:pPr>
            <a:r>
              <a:rPr lang="en-US" sz="3600">
                <a:solidFill>
                  <a:schemeClr val="accent6">
                    <a:lumMod val="75000"/>
                  </a:schemeClr>
                </a:solidFill>
              </a:rPr>
              <a:t>Insert your text here. You can place your organizations logos on either side of the title of the poster. Insert your text here. </a:t>
            </a:r>
          </a:p>
          <a:p>
            <a:pPr marL="381000" indent="-381000" eaLnBrk="0" hangingPunct="0">
              <a:spcBef>
                <a:spcPct val="50000"/>
              </a:spcBef>
              <a:buSzPct val="60000"/>
              <a:buFont typeface="Monotype Sorts" pitchFamily="2" charset="2"/>
              <a:buChar char="n"/>
            </a:pPr>
            <a:r>
              <a:rPr lang="en-US" sz="3600">
                <a:solidFill>
                  <a:schemeClr val="accent6">
                    <a:lumMod val="75000"/>
                  </a:schemeClr>
                </a:solidFill>
              </a:rPr>
              <a:t>Remember to size your font to fit your information into the space. The larger your font, the easier it will be for others to read your poster.</a:t>
            </a:r>
          </a:p>
          <a:p>
            <a:pPr marL="381000" indent="-381000" eaLnBrk="0" hangingPunct="0">
              <a:spcBef>
                <a:spcPct val="50000"/>
              </a:spcBef>
              <a:buSzPct val="60000"/>
              <a:buFont typeface="Monotype Sorts" pitchFamily="2" charset="2"/>
              <a:buChar char="n"/>
            </a:pPr>
            <a:r>
              <a:rPr lang="en-US" sz="3600">
                <a:solidFill>
                  <a:schemeClr val="accent6">
                    <a:lumMod val="75000"/>
                  </a:schemeClr>
                </a:solidFill>
              </a:rPr>
              <a:t>Insert your text here. </a:t>
            </a:r>
          </a:p>
          <a:p>
            <a:pPr marL="381000" indent="-381000" eaLnBrk="0" hangingPunct="0">
              <a:spcBef>
                <a:spcPct val="50000"/>
              </a:spcBef>
              <a:buSzPct val="60000"/>
              <a:buFont typeface="Monotype Sorts" pitchFamily="2" charset="2"/>
              <a:buChar char="n"/>
            </a:pPr>
            <a:r>
              <a:rPr lang="en-US" sz="3600">
                <a:solidFill>
                  <a:schemeClr val="accent6">
                    <a:lumMod val="75000"/>
                  </a:schemeClr>
                </a:solidFill>
              </a:rPr>
              <a:t>Remember to size your font to fit your information into the space. </a:t>
            </a:r>
          </a:p>
          <a:p>
            <a:pPr marL="381000" indent="-381000" eaLnBrk="0" hangingPunct="0">
              <a:spcBef>
                <a:spcPct val="50000"/>
              </a:spcBef>
              <a:buSzPct val="60000"/>
              <a:buFont typeface="Monotype Sorts" pitchFamily="2" charset="2"/>
              <a:buChar char="n"/>
            </a:pPr>
            <a:r>
              <a:rPr lang="en-US" sz="3600">
                <a:solidFill>
                  <a:schemeClr val="accent6">
                    <a:lumMod val="75000"/>
                  </a:schemeClr>
                </a:solidFill>
              </a:rPr>
              <a:t>The larger your font, the easier it will be for others to read your poster. </a:t>
            </a:r>
          </a:p>
          <a:p>
            <a:pPr marL="381000" indent="-381000" eaLnBrk="0" hangingPunct="0">
              <a:spcBef>
                <a:spcPct val="50000"/>
              </a:spcBef>
              <a:buSzPct val="60000"/>
              <a:buFont typeface="Monotype Sorts" pitchFamily="2" charset="2"/>
              <a:buChar char="n"/>
            </a:pPr>
            <a:r>
              <a:rPr lang="en-US" sz="3600">
                <a:solidFill>
                  <a:schemeClr val="accent6">
                    <a:lumMod val="75000"/>
                  </a:schemeClr>
                </a:solidFill>
              </a:rPr>
              <a:t>Remember to size your font to fit your information into the space. The larger your font, the easier it will be for others to read your poster.</a:t>
            </a:r>
          </a:p>
          <a:p>
            <a:pPr marL="381000" indent="-381000" eaLnBrk="0" hangingPunct="0">
              <a:spcBef>
                <a:spcPct val="50000"/>
              </a:spcBef>
              <a:buSzPct val="60000"/>
              <a:buFont typeface="Monotype Sorts" pitchFamily="2" charset="2"/>
              <a:buChar char="n"/>
            </a:pPr>
            <a:endParaRPr lang="en-US" sz="3600">
              <a:solidFill>
                <a:schemeClr val="accent6">
                  <a:lumMod val="75000"/>
                </a:schemeClr>
              </a:solidFill>
            </a:endParaRPr>
          </a:p>
        </p:txBody>
      </p:sp>
      <p:sp>
        <p:nvSpPr>
          <p:cNvPr id="2059" name="Rectangle 49"/>
          <p:cNvSpPr>
            <a:spLocks noChangeArrowheads="1"/>
          </p:cNvSpPr>
          <p:nvPr/>
        </p:nvSpPr>
        <p:spPr bwMode="auto">
          <a:xfrm>
            <a:off x="22223412" y="8758238"/>
            <a:ext cx="10199687" cy="22758400"/>
          </a:xfrm>
          <a:prstGeom prst="rect">
            <a:avLst/>
          </a:prstGeom>
          <a:noFill/>
          <a:ln>
            <a:noFill/>
          </a:ln>
          <a:extLst>
            <a:ext uri="{909E8E84-426E-40DD-AFC4-6F175D3DCCD1}">
              <a14:hiddenFill xmlns:a14="http://schemas.microsoft.com/office/drawing/2010/main">
                <a:solidFill>
                  <a:srgbClr val="B9C6D5"/>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43684" dir="2700000" algn="ctr" rotWithShape="0">
                    <a:srgbClr val="000000"/>
                  </a:outerShdw>
                </a:effectLst>
              </a14:hiddenEffects>
            </a:ext>
          </a:extLst>
        </p:spPr>
        <p:txBody>
          <a:bodyPr lIns="360000" tIns="360000" rIns="360000" bIns="360000"/>
          <a:lstStyle>
            <a:defPPr>
              <a:defRPr kern="1200" smtId="4294967295"/>
            </a:defPPr>
          </a:lstStyle>
          <a:p>
            <a:pPr eaLnBrk="0" hangingPunct="0">
              <a:spcBef>
                <a:spcPct val="50000"/>
              </a:spcBef>
            </a:pPr>
            <a:r>
              <a:rPr lang="en-GB" sz="4800" b="1">
                <a:solidFill>
                  <a:schemeClr val="accent6">
                    <a:lumMod val="75000"/>
                  </a:schemeClr>
                </a:solidFill>
              </a:rPr>
              <a:t>Tools</a:t>
            </a:r>
          </a:p>
          <a:p>
            <a:pPr eaLnBrk="0" hangingPunct="0">
              <a:spcBef>
                <a:spcPct val="50000"/>
              </a:spcBef>
            </a:pPr>
            <a:endParaRPr lang="en-US" sz="3600" b="1">
              <a:solidFill>
                <a:schemeClr val="accent6">
                  <a:lumMod val="75000"/>
                </a:schemeClr>
              </a:solidFill>
            </a:endParaRPr>
          </a:p>
        </p:txBody>
      </p:sp>
      <p:sp>
        <p:nvSpPr>
          <p:cNvPr id="2060" name="Rectangle 50"/>
          <p:cNvSpPr>
            <a:spLocks noChangeArrowheads="1"/>
          </p:cNvSpPr>
          <p:nvPr/>
        </p:nvSpPr>
        <p:spPr bwMode="auto">
          <a:xfrm>
            <a:off x="22615525" y="23922038"/>
            <a:ext cx="9405938" cy="6248400"/>
          </a:xfrm>
          <a:prstGeom prst="rect">
            <a:avLst/>
          </a:prstGeom>
          <a:solidFill>
            <a:schemeClr val="bg1">
              <a:lumMod val="95000"/>
            </a:schemeClr>
          </a:solidFill>
          <a:ln w="9525">
            <a:noFill/>
            <a:miter lim="800000"/>
          </a:ln>
        </p:spPr>
        <p:txBody>
          <a:bodyPr wrap="none"/>
          <a:lstStyle>
            <a:defPPr>
              <a:defRPr kern="1200" smtId="4294967295"/>
            </a:defPPr>
          </a:lstStyle>
          <a:p>
            <a:pPr eaLnBrk="0" hangingPunct="0"/>
            <a:endParaRPr lang="en-US" sz="3600">
              <a:solidFill>
                <a:schemeClr val="accent6">
                  <a:lumMod val="75000"/>
                </a:schemeClr>
              </a:solidFill>
            </a:endParaRPr>
          </a:p>
        </p:txBody>
      </p:sp>
      <p:sp>
        <p:nvSpPr>
          <p:cNvPr id="2061" name="Text Box 51"/>
          <p:cNvSpPr txBox="1">
            <a:spLocks noChangeArrowheads="1"/>
          </p:cNvSpPr>
          <p:nvPr/>
        </p:nvSpPr>
        <p:spPr bwMode="auto">
          <a:xfrm>
            <a:off x="22866350" y="30311725"/>
            <a:ext cx="89154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defPPr>
              <a:defRPr kern="1200" smtId="4294967295"/>
            </a:defPPr>
            <a:lvl1pPr eaLnBrk="0" hangingPunct="0">
              <a:defRPr sz="9300">
                <a:solidFill>
                  <a:schemeClr val="tx1"/>
                </a:solidFill>
                <a:latin typeface="Arial"/>
              </a:defRPr>
            </a:lvl1pPr>
            <a:lvl2pPr marL="742950" indent="-285750" eaLnBrk="0" hangingPunct="0">
              <a:defRPr sz="9300">
                <a:solidFill>
                  <a:schemeClr val="tx1"/>
                </a:solidFill>
                <a:latin typeface="Arial"/>
              </a:defRPr>
            </a:lvl2pPr>
            <a:lvl3pPr marL="1143000" indent="-228600" eaLnBrk="0" hangingPunct="0">
              <a:defRPr sz="9300">
                <a:solidFill>
                  <a:schemeClr val="tx1"/>
                </a:solidFill>
                <a:latin typeface="Arial"/>
              </a:defRPr>
            </a:lvl3pPr>
            <a:lvl4pPr marL="1600200" indent="-228600" eaLnBrk="0" hangingPunct="0">
              <a:defRPr sz="9300">
                <a:solidFill>
                  <a:schemeClr val="tx1"/>
                </a:solidFill>
                <a:latin typeface="Arial"/>
              </a:defRPr>
            </a:lvl4pPr>
            <a:lvl5pPr marL="2057400" indent="-228600" eaLnBrk="0" hangingPunct="0">
              <a:defRPr sz="9300">
                <a:solidFill>
                  <a:schemeClr val="tx1"/>
                </a:solidFill>
                <a:latin typeface="Arial"/>
              </a:defRPr>
            </a:lvl5pPr>
            <a:lvl6pPr marL="2514600" indent="-228600" eaLnBrk="0" fontAlgn="base" hangingPunct="0">
              <a:spcBef>
                <a:spcPct val="0"/>
              </a:spcBef>
              <a:spcAft>
                <a:spcPct val="0"/>
              </a:spcAft>
              <a:defRPr sz="9300">
                <a:solidFill>
                  <a:schemeClr val="tx1"/>
                </a:solidFill>
                <a:latin typeface="Arial"/>
              </a:defRPr>
            </a:lvl6pPr>
            <a:lvl7pPr marL="2971800" indent="-228600" eaLnBrk="0" fontAlgn="base" hangingPunct="0">
              <a:spcBef>
                <a:spcPct val="0"/>
              </a:spcBef>
              <a:spcAft>
                <a:spcPct val="0"/>
              </a:spcAft>
              <a:defRPr sz="9300">
                <a:solidFill>
                  <a:schemeClr val="tx1"/>
                </a:solidFill>
                <a:latin typeface="Arial"/>
              </a:defRPr>
            </a:lvl7pPr>
            <a:lvl8pPr marL="3429000" indent="-228600" eaLnBrk="0" fontAlgn="base" hangingPunct="0">
              <a:spcBef>
                <a:spcPct val="0"/>
              </a:spcBef>
              <a:spcAft>
                <a:spcPct val="0"/>
              </a:spcAft>
              <a:defRPr sz="9300">
                <a:solidFill>
                  <a:schemeClr val="tx1"/>
                </a:solidFill>
                <a:latin typeface="Arial"/>
              </a:defRPr>
            </a:lvl8pPr>
            <a:lvl9pPr marL="3886200" indent="-228600" eaLnBrk="0" fontAlgn="base" hangingPunct="0">
              <a:spcBef>
                <a:spcPct val="0"/>
              </a:spcBef>
              <a:spcAft>
                <a:spcPct val="0"/>
              </a:spcAft>
              <a:defRPr sz="9300">
                <a:solidFill>
                  <a:schemeClr val="tx1"/>
                </a:solidFill>
                <a:latin typeface="Arial"/>
              </a:defRPr>
            </a:lvl9pPr>
          </a:lstStyle>
          <a:p>
            <a:pPr>
              <a:spcBef>
                <a:spcPct val="50000"/>
              </a:spcBef>
            </a:pPr>
            <a:r>
              <a:rPr lang="en-AU" sz="2400" i="1">
                <a:solidFill>
                  <a:schemeClr val="accent6">
                    <a:lumMod val="75000"/>
                  </a:schemeClr>
                </a:solidFill>
              </a:rPr>
              <a:t>Training Program Components</a:t>
            </a:r>
          </a:p>
        </p:txBody>
      </p:sp>
      <p:sp>
        <p:nvSpPr>
          <p:cNvPr id="2062" name="Rectangle 52"/>
          <p:cNvSpPr>
            <a:spLocks noChangeArrowheads="1"/>
          </p:cNvSpPr>
          <p:nvPr/>
        </p:nvSpPr>
        <p:spPr bwMode="auto">
          <a:xfrm>
            <a:off x="12157075" y="21172488"/>
            <a:ext cx="9144000" cy="4745037"/>
          </a:xfrm>
          <a:prstGeom prst="rect">
            <a:avLst/>
          </a:prstGeom>
          <a:solidFill>
            <a:schemeClr val="bg1">
              <a:lumMod val="95000"/>
            </a:schemeClr>
          </a:solidFill>
          <a:ln w="9525">
            <a:noFill/>
            <a:miter lim="800000"/>
          </a:ln>
        </p:spPr>
        <p:txBody>
          <a:bodyPr wrap="none" anchor="ctr"/>
          <a:lstStyle>
            <a:defPPr>
              <a:defRPr kern="1200" smtId="4294967295"/>
            </a:defPPr>
          </a:lstStyle>
          <a:p>
            <a:endParaRPr lang="en-US">
              <a:solidFill>
                <a:schemeClr val="accent6">
                  <a:lumMod val="75000"/>
                </a:schemeClr>
              </a:solidFill>
            </a:endParaRPr>
          </a:p>
        </p:txBody>
      </p:sp>
      <p:sp>
        <p:nvSpPr>
          <p:cNvPr id="2063" name="Rectangle 53"/>
          <p:cNvSpPr>
            <a:spLocks noChangeArrowheads="1"/>
          </p:cNvSpPr>
          <p:nvPr/>
        </p:nvSpPr>
        <p:spPr bwMode="auto">
          <a:xfrm>
            <a:off x="12165013" y="26354088"/>
            <a:ext cx="9078912" cy="5410200"/>
          </a:xfrm>
          <a:prstGeom prst="rect">
            <a:avLst/>
          </a:prstGeom>
          <a:solidFill>
            <a:schemeClr val="bg1">
              <a:lumMod val="95000"/>
            </a:schemeClr>
          </a:solidFill>
          <a:ln w="9525">
            <a:noFill/>
            <a:miter lim="800000"/>
          </a:ln>
        </p:spPr>
        <p:txBody>
          <a:bodyPr wrap="none" anchor="ctr"/>
          <a:lstStyle>
            <a:defPPr>
              <a:defRPr kern="1200" smtId="4294967295"/>
            </a:defPPr>
          </a:lstStyle>
          <a:p>
            <a:endParaRPr lang="en-US">
              <a:solidFill>
                <a:schemeClr val="accent6">
                  <a:lumMod val="75000"/>
                </a:schemeClr>
              </a:solidFill>
            </a:endParaRPr>
          </a:p>
        </p:txBody>
      </p:sp>
      <p:sp>
        <p:nvSpPr>
          <p:cNvPr id="53" name="Text Box 54"/>
          <p:cNvSpPr txBox="1">
            <a:spLocks noChangeArrowheads="1"/>
          </p:cNvSpPr>
          <p:nvPr/>
        </p:nvSpPr>
        <p:spPr bwMode="auto">
          <a:xfrm>
            <a:off x="16162338" y="32034162"/>
            <a:ext cx="16584612" cy="58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kern="1200" smtId="4294967295"/>
            </a:defPPr>
          </a:lstStyle>
          <a:p>
            <a:pPr algn="r" eaLnBrk="0" hangingPunct="0">
              <a:spcBef>
                <a:spcPct val="50000"/>
              </a:spcBef>
              <a:defRPr/>
            </a:pPr>
            <a:r>
              <a:rPr lang="en-US" sz="3200">
                <a:solidFill>
                  <a:schemeClr val="accent6">
                    <a:lumMod val="75000"/>
                  </a:schemeClr>
                </a:solidFill>
                <a:effectLst>
                  <a:outerShdw blurRad="38100" dist="38100" dir="2700000" algn="tl">
                    <a:srgbClr val="C0C0C0"/>
                  </a:outerShdw>
                </a:effectLst>
              </a:rPr>
              <a:t>Additional information here about the authors or the name of the conference</a:t>
            </a:r>
          </a:p>
        </p:txBody>
      </p:sp>
      <p:sp>
        <p:nvSpPr>
          <p:cNvPr id="2065" name="Text Box 55"/>
          <p:cNvSpPr txBox="1">
            <a:spLocks noChangeArrowheads="1"/>
          </p:cNvSpPr>
          <p:nvPr/>
        </p:nvSpPr>
        <p:spPr bwMode="auto">
          <a:xfrm>
            <a:off x="17221200" y="21553488"/>
            <a:ext cx="3924300" cy="3662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kern="1200" smtId="4294967295"/>
            </a:defPPr>
            <a:lvl1pPr marL="457200" indent="-457200" eaLnBrk="0" hangingPunct="0">
              <a:defRPr sz="9300">
                <a:solidFill>
                  <a:schemeClr val="tx1"/>
                </a:solidFill>
                <a:latin typeface="Arial"/>
              </a:defRPr>
            </a:lvl1pPr>
            <a:lvl2pPr marL="742950" indent="-285750" eaLnBrk="0" hangingPunct="0">
              <a:defRPr sz="9300">
                <a:solidFill>
                  <a:schemeClr val="tx1"/>
                </a:solidFill>
                <a:latin typeface="Arial"/>
              </a:defRPr>
            </a:lvl2pPr>
            <a:lvl3pPr marL="1143000" indent="-228600" eaLnBrk="0" hangingPunct="0">
              <a:defRPr sz="9300">
                <a:solidFill>
                  <a:schemeClr val="tx1"/>
                </a:solidFill>
                <a:latin typeface="Arial"/>
              </a:defRPr>
            </a:lvl3pPr>
            <a:lvl4pPr marL="1600200" indent="-228600" eaLnBrk="0" hangingPunct="0">
              <a:defRPr sz="9300">
                <a:solidFill>
                  <a:schemeClr val="tx1"/>
                </a:solidFill>
                <a:latin typeface="Arial"/>
              </a:defRPr>
            </a:lvl4pPr>
            <a:lvl5pPr marL="2057400" indent="-228600" eaLnBrk="0" hangingPunct="0">
              <a:defRPr sz="9300">
                <a:solidFill>
                  <a:schemeClr val="tx1"/>
                </a:solidFill>
                <a:latin typeface="Arial"/>
              </a:defRPr>
            </a:lvl5pPr>
            <a:lvl6pPr marL="2514600" indent="-228600" eaLnBrk="0" fontAlgn="base" hangingPunct="0">
              <a:spcBef>
                <a:spcPct val="0"/>
              </a:spcBef>
              <a:spcAft>
                <a:spcPct val="0"/>
              </a:spcAft>
              <a:defRPr sz="9300">
                <a:solidFill>
                  <a:schemeClr val="tx1"/>
                </a:solidFill>
                <a:latin typeface="Arial"/>
              </a:defRPr>
            </a:lvl6pPr>
            <a:lvl7pPr marL="2971800" indent="-228600" eaLnBrk="0" fontAlgn="base" hangingPunct="0">
              <a:spcBef>
                <a:spcPct val="0"/>
              </a:spcBef>
              <a:spcAft>
                <a:spcPct val="0"/>
              </a:spcAft>
              <a:defRPr sz="9300">
                <a:solidFill>
                  <a:schemeClr val="tx1"/>
                </a:solidFill>
                <a:latin typeface="Arial"/>
              </a:defRPr>
            </a:lvl7pPr>
            <a:lvl8pPr marL="3429000" indent="-228600" eaLnBrk="0" fontAlgn="base" hangingPunct="0">
              <a:spcBef>
                <a:spcPct val="0"/>
              </a:spcBef>
              <a:spcAft>
                <a:spcPct val="0"/>
              </a:spcAft>
              <a:defRPr sz="9300">
                <a:solidFill>
                  <a:schemeClr val="tx1"/>
                </a:solidFill>
                <a:latin typeface="Arial"/>
              </a:defRPr>
            </a:lvl8pPr>
            <a:lvl9pPr marL="3886200" indent="-228600" eaLnBrk="0" fontAlgn="base" hangingPunct="0">
              <a:spcBef>
                <a:spcPct val="0"/>
              </a:spcBef>
              <a:spcAft>
                <a:spcPct val="0"/>
              </a:spcAft>
              <a:defRPr sz="9300">
                <a:solidFill>
                  <a:schemeClr val="tx1"/>
                </a:solidFill>
                <a:latin typeface="Arial"/>
              </a:defRPr>
            </a:lvl9pPr>
          </a:lstStyle>
          <a:p>
            <a:r>
              <a:rPr lang="en-US" sz="2000" b="1">
                <a:solidFill>
                  <a:schemeClr val="accent6">
                    <a:lumMod val="75000"/>
                  </a:schemeClr>
                </a:solidFill>
              </a:rPr>
              <a:t>Pre-program exit interview</a:t>
            </a:r>
          </a:p>
          <a:p>
            <a:r>
              <a:rPr lang="en-US" sz="2000" b="1">
                <a:solidFill>
                  <a:schemeClr val="accent6">
                    <a:lumMod val="75000"/>
                  </a:schemeClr>
                </a:solidFill>
              </a:rPr>
              <a:t>results</a:t>
            </a:r>
          </a:p>
          <a:p>
            <a:pPr>
              <a:buFontTx/>
              <a:buChar char="•"/>
            </a:pPr>
            <a:r>
              <a:rPr lang="en-US" sz="2400">
                <a:solidFill>
                  <a:schemeClr val="accent6">
                    <a:lumMod val="75000"/>
                  </a:schemeClr>
                </a:solidFill>
              </a:rPr>
              <a:t>Work hours:  too many or not what was expected</a:t>
            </a:r>
          </a:p>
          <a:p>
            <a:pPr>
              <a:buFontTx/>
              <a:buChar char="•"/>
            </a:pPr>
            <a:r>
              <a:rPr lang="en-US" sz="2400">
                <a:solidFill>
                  <a:schemeClr val="accent6">
                    <a:lumMod val="75000"/>
                  </a:schemeClr>
                </a:solidFill>
              </a:rPr>
              <a:t>Poor orientation</a:t>
            </a:r>
          </a:p>
          <a:p>
            <a:pPr>
              <a:buFontTx/>
              <a:buChar char="•"/>
            </a:pPr>
            <a:r>
              <a:rPr lang="en-US" sz="2400">
                <a:solidFill>
                  <a:schemeClr val="accent6">
                    <a:lumMod val="75000"/>
                  </a:schemeClr>
                </a:solidFill>
              </a:rPr>
              <a:t>Lack of communication between departments</a:t>
            </a:r>
          </a:p>
          <a:p>
            <a:pPr>
              <a:buFontTx/>
              <a:buChar char="•"/>
            </a:pPr>
            <a:r>
              <a:rPr lang="en-US" sz="2400">
                <a:solidFill>
                  <a:schemeClr val="accent6">
                    <a:lumMod val="75000"/>
                  </a:schemeClr>
                </a:solidFill>
              </a:rPr>
              <a:t>Poor leadership </a:t>
            </a:r>
          </a:p>
          <a:p>
            <a:pPr>
              <a:buFontTx/>
              <a:buChar char="•"/>
            </a:pPr>
            <a:r>
              <a:rPr lang="en-US" sz="2400">
                <a:solidFill>
                  <a:schemeClr val="accent6">
                    <a:lumMod val="75000"/>
                  </a:schemeClr>
                </a:solidFill>
              </a:rPr>
              <a:t>Benefit package</a:t>
            </a:r>
          </a:p>
        </p:txBody>
      </p:sp>
      <p:sp>
        <p:nvSpPr>
          <p:cNvPr id="2066" name="Rectangle 56"/>
          <p:cNvSpPr>
            <a:spLocks noChangeArrowheads="1"/>
          </p:cNvSpPr>
          <p:nvPr/>
        </p:nvSpPr>
        <p:spPr bwMode="auto">
          <a:xfrm>
            <a:off x="22615525" y="10129838"/>
            <a:ext cx="9405938" cy="12496800"/>
          </a:xfrm>
          <a:prstGeom prst="rect">
            <a:avLst/>
          </a:prstGeom>
          <a:solidFill>
            <a:srgbClr val="EEEEEE"/>
          </a:solidFill>
          <a:ln w="9525">
            <a:solidFill>
              <a:srgbClr val="336699"/>
            </a:solidFill>
            <a:miter lim="800000"/>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kern="1200" smtId="4294967295"/>
            </a:defPPr>
          </a:lstStyle>
          <a:p>
            <a:endParaRPr lang="en-US">
              <a:solidFill>
                <a:schemeClr val="accent6">
                  <a:lumMod val="75000"/>
                </a:schemeClr>
              </a:solidFill>
            </a:endParaRPr>
          </a:p>
        </p:txBody>
      </p:sp>
      <p:sp>
        <p:nvSpPr>
          <p:cNvPr id="2067" name="Text Box 57"/>
          <p:cNvSpPr txBox="1">
            <a:spLocks noChangeArrowheads="1"/>
          </p:cNvSpPr>
          <p:nvPr/>
        </p:nvSpPr>
        <p:spPr bwMode="auto">
          <a:xfrm>
            <a:off x="22615525" y="22702838"/>
            <a:ext cx="89154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defPPr>
              <a:defRPr kern="1200" smtId="4294967295"/>
            </a:defPPr>
            <a:lvl1pPr eaLnBrk="0" hangingPunct="0">
              <a:defRPr sz="9300">
                <a:solidFill>
                  <a:schemeClr val="tx1"/>
                </a:solidFill>
                <a:latin typeface="Arial"/>
              </a:defRPr>
            </a:lvl1pPr>
            <a:lvl2pPr marL="742950" indent="-285750" eaLnBrk="0" hangingPunct="0">
              <a:defRPr sz="9300">
                <a:solidFill>
                  <a:schemeClr val="tx1"/>
                </a:solidFill>
                <a:latin typeface="Arial"/>
              </a:defRPr>
            </a:lvl2pPr>
            <a:lvl3pPr marL="1143000" indent="-228600" eaLnBrk="0" hangingPunct="0">
              <a:defRPr sz="9300">
                <a:solidFill>
                  <a:schemeClr val="tx1"/>
                </a:solidFill>
                <a:latin typeface="Arial"/>
              </a:defRPr>
            </a:lvl3pPr>
            <a:lvl4pPr marL="1600200" indent="-228600" eaLnBrk="0" hangingPunct="0">
              <a:defRPr sz="9300">
                <a:solidFill>
                  <a:schemeClr val="tx1"/>
                </a:solidFill>
                <a:latin typeface="Arial"/>
              </a:defRPr>
            </a:lvl4pPr>
            <a:lvl5pPr marL="2057400" indent="-228600" eaLnBrk="0" hangingPunct="0">
              <a:defRPr sz="9300">
                <a:solidFill>
                  <a:schemeClr val="tx1"/>
                </a:solidFill>
                <a:latin typeface="Arial"/>
              </a:defRPr>
            </a:lvl5pPr>
            <a:lvl6pPr marL="2514600" indent="-228600" eaLnBrk="0" fontAlgn="base" hangingPunct="0">
              <a:spcBef>
                <a:spcPct val="0"/>
              </a:spcBef>
              <a:spcAft>
                <a:spcPct val="0"/>
              </a:spcAft>
              <a:defRPr sz="9300">
                <a:solidFill>
                  <a:schemeClr val="tx1"/>
                </a:solidFill>
                <a:latin typeface="Arial"/>
              </a:defRPr>
            </a:lvl6pPr>
            <a:lvl7pPr marL="2971800" indent="-228600" eaLnBrk="0" fontAlgn="base" hangingPunct="0">
              <a:spcBef>
                <a:spcPct val="0"/>
              </a:spcBef>
              <a:spcAft>
                <a:spcPct val="0"/>
              </a:spcAft>
              <a:defRPr sz="9300">
                <a:solidFill>
                  <a:schemeClr val="tx1"/>
                </a:solidFill>
                <a:latin typeface="Arial"/>
              </a:defRPr>
            </a:lvl7pPr>
            <a:lvl8pPr marL="3429000" indent="-228600" eaLnBrk="0" fontAlgn="base" hangingPunct="0">
              <a:spcBef>
                <a:spcPct val="0"/>
              </a:spcBef>
              <a:spcAft>
                <a:spcPct val="0"/>
              </a:spcAft>
              <a:defRPr sz="9300">
                <a:solidFill>
                  <a:schemeClr val="tx1"/>
                </a:solidFill>
                <a:latin typeface="Arial"/>
              </a:defRPr>
            </a:lvl8pPr>
            <a:lvl9pPr marL="3886200" indent="-228600" eaLnBrk="0" fontAlgn="base" hangingPunct="0">
              <a:spcBef>
                <a:spcPct val="0"/>
              </a:spcBef>
              <a:spcAft>
                <a:spcPct val="0"/>
              </a:spcAft>
              <a:defRPr sz="9300">
                <a:solidFill>
                  <a:schemeClr val="tx1"/>
                </a:solidFill>
                <a:latin typeface="Arial"/>
              </a:defRPr>
            </a:lvl9pPr>
          </a:lstStyle>
          <a:p>
            <a:pPr>
              <a:spcBef>
                <a:spcPct val="50000"/>
              </a:spcBef>
            </a:pPr>
            <a:r>
              <a:rPr lang="en-US" sz="2400" i="1">
                <a:solidFill>
                  <a:schemeClr val="accent6">
                    <a:lumMod val="75000"/>
                  </a:schemeClr>
                </a:solidFill>
              </a:rPr>
              <a:t>Caption about this graphic goes here</a:t>
            </a:r>
            <a:endParaRPr lang="en-AU" sz="2400">
              <a:solidFill>
                <a:schemeClr val="accent6">
                  <a:lumMod val="75000"/>
                </a:schemeClr>
              </a:solidFill>
              <a:latin typeface="Times New Roman" pitchFamily="18" charset="0"/>
            </a:endParaRPr>
          </a:p>
        </p:txBody>
      </p:sp>
      <p:sp>
        <p:nvSpPr>
          <p:cNvPr id="2068" name="Text Box 58"/>
          <p:cNvSpPr txBox="1">
            <a:spLocks noChangeArrowheads="1"/>
          </p:cNvSpPr>
          <p:nvPr/>
        </p:nvSpPr>
        <p:spPr bwMode="auto">
          <a:xfrm>
            <a:off x="12230100" y="24182388"/>
            <a:ext cx="4637088" cy="1285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0" tIns="180000" rIns="180000" bIns="180000">
            <a:spAutoFit/>
          </a:bodyPr>
          <a:lstStyle>
            <a:defPPr>
              <a:defRPr kern="1200" smtId="4294967295"/>
            </a:defPPr>
            <a:lvl1pPr eaLnBrk="0" hangingPunct="0">
              <a:defRPr sz="9300">
                <a:solidFill>
                  <a:schemeClr val="tx1"/>
                </a:solidFill>
                <a:latin typeface="Arial"/>
              </a:defRPr>
            </a:lvl1pPr>
            <a:lvl2pPr marL="742950" indent="-285750" eaLnBrk="0" hangingPunct="0">
              <a:defRPr sz="9300">
                <a:solidFill>
                  <a:schemeClr val="tx1"/>
                </a:solidFill>
                <a:latin typeface="Arial"/>
              </a:defRPr>
            </a:lvl2pPr>
            <a:lvl3pPr marL="1143000" indent="-228600" eaLnBrk="0" hangingPunct="0">
              <a:defRPr sz="9300">
                <a:solidFill>
                  <a:schemeClr val="tx1"/>
                </a:solidFill>
                <a:latin typeface="Arial"/>
              </a:defRPr>
            </a:lvl3pPr>
            <a:lvl4pPr marL="1600200" indent="-228600" eaLnBrk="0" hangingPunct="0">
              <a:defRPr sz="9300">
                <a:solidFill>
                  <a:schemeClr val="tx1"/>
                </a:solidFill>
                <a:latin typeface="Arial"/>
              </a:defRPr>
            </a:lvl4pPr>
            <a:lvl5pPr marL="2057400" indent="-228600" eaLnBrk="0" hangingPunct="0">
              <a:defRPr sz="9300">
                <a:solidFill>
                  <a:schemeClr val="tx1"/>
                </a:solidFill>
                <a:latin typeface="Arial"/>
              </a:defRPr>
            </a:lvl5pPr>
            <a:lvl6pPr marL="2514600" indent="-228600" eaLnBrk="0" fontAlgn="base" hangingPunct="0">
              <a:spcBef>
                <a:spcPct val="0"/>
              </a:spcBef>
              <a:spcAft>
                <a:spcPct val="0"/>
              </a:spcAft>
              <a:defRPr sz="9300">
                <a:solidFill>
                  <a:schemeClr val="tx1"/>
                </a:solidFill>
                <a:latin typeface="Arial"/>
              </a:defRPr>
            </a:lvl6pPr>
            <a:lvl7pPr marL="2971800" indent="-228600" eaLnBrk="0" fontAlgn="base" hangingPunct="0">
              <a:spcBef>
                <a:spcPct val="0"/>
              </a:spcBef>
              <a:spcAft>
                <a:spcPct val="0"/>
              </a:spcAft>
              <a:defRPr sz="9300">
                <a:solidFill>
                  <a:schemeClr val="tx1"/>
                </a:solidFill>
                <a:latin typeface="Arial"/>
              </a:defRPr>
            </a:lvl7pPr>
            <a:lvl8pPr marL="3429000" indent="-228600" eaLnBrk="0" fontAlgn="base" hangingPunct="0">
              <a:spcBef>
                <a:spcPct val="0"/>
              </a:spcBef>
              <a:spcAft>
                <a:spcPct val="0"/>
              </a:spcAft>
              <a:defRPr sz="9300">
                <a:solidFill>
                  <a:schemeClr val="tx1"/>
                </a:solidFill>
                <a:latin typeface="Arial"/>
              </a:defRPr>
            </a:lvl8pPr>
            <a:lvl9pPr marL="3886200" indent="-228600" eaLnBrk="0" fontAlgn="base" hangingPunct="0">
              <a:spcBef>
                <a:spcPct val="0"/>
              </a:spcBef>
              <a:spcAft>
                <a:spcPct val="0"/>
              </a:spcAft>
              <a:defRPr sz="9300">
                <a:solidFill>
                  <a:schemeClr val="tx1"/>
                </a:solidFill>
                <a:latin typeface="Arial"/>
              </a:defRPr>
            </a:lvl9pPr>
          </a:lstStyle>
          <a:p>
            <a:r>
              <a:rPr lang="en-AU" sz="2000" b="1">
                <a:solidFill>
                  <a:schemeClr val="accent6">
                    <a:lumMod val="75000"/>
                  </a:schemeClr>
                </a:solidFill>
              </a:rPr>
              <a:t>Pre-program Terminations </a:t>
            </a:r>
          </a:p>
          <a:p>
            <a:r>
              <a:rPr lang="en-AU" sz="2000" b="1">
                <a:solidFill>
                  <a:schemeClr val="accent6">
                    <a:lumMod val="75000"/>
                  </a:schemeClr>
                </a:solidFill>
              </a:rPr>
              <a:t>(voluntary and involuntary)</a:t>
            </a:r>
          </a:p>
          <a:p>
            <a:r>
              <a:rPr lang="en-AU" sz="2000">
                <a:solidFill>
                  <a:schemeClr val="accent6">
                    <a:lumMod val="75000"/>
                  </a:schemeClr>
                </a:solidFill>
              </a:rPr>
              <a:t>2005 vs. 2006 (extrapolated)</a:t>
            </a:r>
          </a:p>
        </p:txBody>
      </p:sp>
      <p:sp>
        <p:nvSpPr>
          <p:cNvPr id="2069" name="Text Box 59"/>
          <p:cNvSpPr txBox="1">
            <a:spLocks noChangeArrowheads="1"/>
          </p:cNvSpPr>
          <p:nvPr/>
        </p:nvSpPr>
        <p:spPr bwMode="auto">
          <a:xfrm>
            <a:off x="12622213" y="31002288"/>
            <a:ext cx="8097837" cy="671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0" tIns="180000" rIns="180000" bIns="180000">
            <a:spAutoFit/>
          </a:bodyPr>
          <a:lstStyle>
            <a:defPPr>
              <a:defRPr kern="1200" smtId="4294967295"/>
            </a:defPPr>
            <a:lvl1pPr eaLnBrk="0" hangingPunct="0">
              <a:defRPr sz="9300">
                <a:solidFill>
                  <a:schemeClr val="tx1"/>
                </a:solidFill>
                <a:latin typeface="Arial"/>
              </a:defRPr>
            </a:lvl1pPr>
            <a:lvl2pPr marL="742950" indent="-285750" eaLnBrk="0" hangingPunct="0">
              <a:defRPr sz="9300">
                <a:solidFill>
                  <a:schemeClr val="tx1"/>
                </a:solidFill>
                <a:latin typeface="Arial"/>
              </a:defRPr>
            </a:lvl2pPr>
            <a:lvl3pPr marL="1143000" indent="-228600" eaLnBrk="0" hangingPunct="0">
              <a:defRPr sz="9300">
                <a:solidFill>
                  <a:schemeClr val="tx1"/>
                </a:solidFill>
                <a:latin typeface="Arial"/>
              </a:defRPr>
            </a:lvl3pPr>
            <a:lvl4pPr marL="1600200" indent="-228600" eaLnBrk="0" hangingPunct="0">
              <a:defRPr sz="9300">
                <a:solidFill>
                  <a:schemeClr val="tx1"/>
                </a:solidFill>
                <a:latin typeface="Arial"/>
              </a:defRPr>
            </a:lvl4pPr>
            <a:lvl5pPr marL="2057400" indent="-228600" eaLnBrk="0" hangingPunct="0">
              <a:defRPr sz="9300">
                <a:solidFill>
                  <a:schemeClr val="tx1"/>
                </a:solidFill>
                <a:latin typeface="Arial"/>
              </a:defRPr>
            </a:lvl5pPr>
            <a:lvl6pPr marL="2514600" indent="-228600" eaLnBrk="0" fontAlgn="base" hangingPunct="0">
              <a:spcBef>
                <a:spcPct val="0"/>
              </a:spcBef>
              <a:spcAft>
                <a:spcPct val="0"/>
              </a:spcAft>
              <a:defRPr sz="9300">
                <a:solidFill>
                  <a:schemeClr val="tx1"/>
                </a:solidFill>
                <a:latin typeface="Arial"/>
              </a:defRPr>
            </a:lvl6pPr>
            <a:lvl7pPr marL="2971800" indent="-228600" eaLnBrk="0" fontAlgn="base" hangingPunct="0">
              <a:spcBef>
                <a:spcPct val="0"/>
              </a:spcBef>
              <a:spcAft>
                <a:spcPct val="0"/>
              </a:spcAft>
              <a:defRPr sz="9300">
                <a:solidFill>
                  <a:schemeClr val="tx1"/>
                </a:solidFill>
                <a:latin typeface="Arial"/>
              </a:defRPr>
            </a:lvl7pPr>
            <a:lvl8pPr marL="3429000" indent="-228600" eaLnBrk="0" fontAlgn="base" hangingPunct="0">
              <a:spcBef>
                <a:spcPct val="0"/>
              </a:spcBef>
              <a:spcAft>
                <a:spcPct val="0"/>
              </a:spcAft>
              <a:defRPr sz="9300">
                <a:solidFill>
                  <a:schemeClr val="tx1"/>
                </a:solidFill>
                <a:latin typeface="Arial"/>
              </a:defRPr>
            </a:lvl8pPr>
            <a:lvl9pPr marL="3886200" indent="-228600" eaLnBrk="0" fontAlgn="base" hangingPunct="0">
              <a:spcBef>
                <a:spcPct val="0"/>
              </a:spcBef>
              <a:spcAft>
                <a:spcPct val="0"/>
              </a:spcAft>
              <a:defRPr sz="9300">
                <a:solidFill>
                  <a:schemeClr val="tx1"/>
                </a:solidFill>
                <a:latin typeface="Arial"/>
              </a:defRPr>
            </a:lvl9pPr>
          </a:lstStyle>
          <a:p>
            <a:pPr algn="ctr"/>
            <a:r>
              <a:rPr lang="en-AU" sz="2000">
                <a:solidFill>
                  <a:schemeClr val="accent6">
                    <a:lumMod val="75000"/>
                  </a:schemeClr>
                </a:solidFill>
              </a:rPr>
              <a:t>Pre-program Medication Errors (Jan-Sep 2006; n=191)</a:t>
            </a:r>
          </a:p>
        </p:txBody>
      </p:sp>
      <p:sp>
        <p:nvSpPr>
          <p:cNvPr id="2070" name="Text Box 60"/>
          <p:cNvSpPr txBox="1">
            <a:spLocks noChangeArrowheads="1"/>
          </p:cNvSpPr>
          <p:nvPr/>
        </p:nvSpPr>
        <p:spPr bwMode="auto">
          <a:xfrm>
            <a:off x="485775" y="8910638"/>
            <a:ext cx="9798050" cy="10587037"/>
          </a:xfrm>
          <a:prstGeom prst="rect">
            <a:avLst/>
          </a:prstGeom>
          <a:noFill/>
          <a:ln>
            <a:noFill/>
          </a:ln>
          <a:extLst>
            <a:ext uri="{909E8E84-426E-40DD-AFC4-6F175D3DCCD1}">
              <a14:hiddenFill xmlns:a14="http://schemas.microsoft.com/office/drawing/2010/main">
                <a:solidFill>
                  <a:srgbClr val="B9C6D5"/>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43684" dir="2700000" algn="ctr" rotWithShape="0">
                    <a:srgbClr val="000000"/>
                  </a:outerShdw>
                </a:effectLst>
              </a14:hiddenEffects>
            </a:ext>
          </a:extLst>
        </p:spPr>
        <p:txBody>
          <a:bodyPr>
            <a:spAutoFit/>
          </a:bodyPr>
          <a:lstStyle>
            <a:defPPr>
              <a:defRPr kern="1200" smtId="4294967295"/>
            </a:defPPr>
            <a:lvl1pPr defTabSz="4703763" eaLnBrk="0" hangingPunct="0">
              <a:defRPr sz="9300">
                <a:solidFill>
                  <a:schemeClr val="tx1"/>
                </a:solidFill>
                <a:latin typeface="Arial"/>
              </a:defRPr>
            </a:lvl1pPr>
            <a:lvl2pPr marL="742950" indent="-285750" defTabSz="4703763" eaLnBrk="0" hangingPunct="0">
              <a:defRPr sz="9300">
                <a:solidFill>
                  <a:schemeClr val="tx1"/>
                </a:solidFill>
                <a:latin typeface="Arial"/>
              </a:defRPr>
            </a:lvl2pPr>
            <a:lvl3pPr marL="1143000" indent="-228600" defTabSz="4703763" eaLnBrk="0" hangingPunct="0">
              <a:defRPr sz="9300">
                <a:solidFill>
                  <a:schemeClr val="tx1"/>
                </a:solidFill>
                <a:latin typeface="Arial"/>
              </a:defRPr>
            </a:lvl3pPr>
            <a:lvl4pPr marL="1600200" indent="-228600" defTabSz="4703763" eaLnBrk="0" hangingPunct="0">
              <a:defRPr sz="9300">
                <a:solidFill>
                  <a:schemeClr val="tx1"/>
                </a:solidFill>
                <a:latin typeface="Arial"/>
              </a:defRPr>
            </a:lvl4pPr>
            <a:lvl5pPr marL="2057400" indent="-228600" defTabSz="4703763" eaLnBrk="0" hangingPunct="0">
              <a:defRPr sz="9300">
                <a:solidFill>
                  <a:schemeClr val="tx1"/>
                </a:solidFill>
                <a:latin typeface="Arial"/>
              </a:defRPr>
            </a:lvl5pPr>
            <a:lvl6pPr marL="2514600" indent="-228600" defTabSz="4703763" eaLnBrk="0" fontAlgn="base" hangingPunct="0">
              <a:spcBef>
                <a:spcPct val="0"/>
              </a:spcBef>
              <a:spcAft>
                <a:spcPct val="0"/>
              </a:spcAft>
              <a:defRPr sz="9300">
                <a:solidFill>
                  <a:schemeClr val="tx1"/>
                </a:solidFill>
                <a:latin typeface="Arial"/>
              </a:defRPr>
            </a:lvl6pPr>
            <a:lvl7pPr marL="2971800" indent="-228600" defTabSz="4703763" eaLnBrk="0" fontAlgn="base" hangingPunct="0">
              <a:spcBef>
                <a:spcPct val="0"/>
              </a:spcBef>
              <a:spcAft>
                <a:spcPct val="0"/>
              </a:spcAft>
              <a:defRPr sz="9300">
                <a:solidFill>
                  <a:schemeClr val="tx1"/>
                </a:solidFill>
                <a:latin typeface="Arial"/>
              </a:defRPr>
            </a:lvl7pPr>
            <a:lvl8pPr marL="3429000" indent="-228600" defTabSz="4703763" eaLnBrk="0" fontAlgn="base" hangingPunct="0">
              <a:spcBef>
                <a:spcPct val="0"/>
              </a:spcBef>
              <a:spcAft>
                <a:spcPct val="0"/>
              </a:spcAft>
              <a:defRPr sz="9300">
                <a:solidFill>
                  <a:schemeClr val="tx1"/>
                </a:solidFill>
                <a:latin typeface="Arial"/>
              </a:defRPr>
            </a:lvl8pPr>
            <a:lvl9pPr marL="3886200" indent="-228600" defTabSz="4703763" eaLnBrk="0" fontAlgn="base" hangingPunct="0">
              <a:spcBef>
                <a:spcPct val="0"/>
              </a:spcBef>
              <a:spcAft>
                <a:spcPct val="0"/>
              </a:spcAft>
              <a:defRPr sz="9300">
                <a:solidFill>
                  <a:schemeClr val="tx1"/>
                </a:solidFill>
                <a:latin typeface="Arial"/>
              </a:defRPr>
            </a:lvl9pPr>
          </a:lstStyle>
          <a:p>
            <a:pPr eaLnBrk="1" hangingPunct="1">
              <a:lnSpc>
                <a:spcPct val="110000"/>
              </a:lnSpc>
            </a:pPr>
            <a:r>
              <a:rPr lang="en-GB" sz="4800" b="1">
                <a:solidFill>
                  <a:schemeClr val="accent6">
                    <a:lumMod val="75000"/>
                  </a:schemeClr>
                </a:solidFill>
              </a:rPr>
              <a:t>Introduction</a:t>
            </a:r>
          </a:p>
          <a:p>
            <a:pPr eaLnBrk="1" hangingPunct="1">
              <a:lnSpc>
                <a:spcPct val="110000"/>
              </a:lnSpc>
            </a:pPr>
            <a:endParaRPr lang="en-GB" sz="3200" b="1">
              <a:solidFill>
                <a:schemeClr val="accent6">
                  <a:lumMod val="75000"/>
                </a:schemeClr>
              </a:solidFill>
            </a:endParaRPr>
          </a:p>
          <a:p>
            <a:pPr eaLnBrk="1" hangingPunct="1">
              <a:lnSpc>
                <a:spcPct val="110000"/>
              </a:lnSpc>
            </a:pPr>
            <a:r>
              <a:rPr lang="en-US" sz="3600">
                <a:solidFill>
                  <a:schemeClr val="accent6">
                    <a:lumMod val="75000"/>
                  </a:schemeClr>
                </a:solidFill>
              </a:rPr>
              <a:t>Insert your text here. You can place your organizations logos on either side of the title of the poster. Insert your text here. </a:t>
            </a:r>
          </a:p>
          <a:p>
            <a:pPr eaLnBrk="1" hangingPunct="1">
              <a:lnSpc>
                <a:spcPct val="110000"/>
              </a:lnSpc>
            </a:pPr>
            <a:endParaRPr lang="en-US" sz="3600">
              <a:solidFill>
                <a:schemeClr val="accent6">
                  <a:lumMod val="75000"/>
                </a:schemeClr>
              </a:solidFill>
            </a:endParaRPr>
          </a:p>
          <a:p>
            <a:pPr eaLnBrk="1" hangingPunct="1">
              <a:lnSpc>
                <a:spcPct val="110000"/>
              </a:lnSpc>
            </a:pPr>
            <a:r>
              <a:rPr lang="en-US" sz="3600">
                <a:solidFill>
                  <a:schemeClr val="accent6">
                    <a:lumMod val="75000"/>
                  </a:schemeClr>
                </a:solidFill>
              </a:rPr>
              <a:t>Remember to size your font to fit your information into the space. The larger your font, the easier it will be for others to read your poster.</a:t>
            </a:r>
          </a:p>
          <a:p>
            <a:pPr eaLnBrk="1" hangingPunct="1">
              <a:lnSpc>
                <a:spcPct val="110000"/>
              </a:lnSpc>
            </a:pPr>
            <a:endParaRPr lang="en-US" sz="3600">
              <a:solidFill>
                <a:schemeClr val="accent6">
                  <a:lumMod val="75000"/>
                </a:schemeClr>
              </a:solidFill>
            </a:endParaRPr>
          </a:p>
          <a:p>
            <a:pPr eaLnBrk="1" hangingPunct="1">
              <a:lnSpc>
                <a:spcPct val="110000"/>
              </a:lnSpc>
            </a:pPr>
            <a:r>
              <a:rPr lang="en-US" sz="3600">
                <a:solidFill>
                  <a:schemeClr val="accent6">
                    <a:lumMod val="75000"/>
                  </a:schemeClr>
                </a:solidFill>
              </a:rPr>
              <a:t>Insert your text here. </a:t>
            </a:r>
          </a:p>
          <a:p>
            <a:pPr eaLnBrk="1" hangingPunct="1">
              <a:lnSpc>
                <a:spcPct val="110000"/>
              </a:lnSpc>
            </a:pPr>
            <a:endParaRPr lang="en-US" sz="3600">
              <a:solidFill>
                <a:schemeClr val="accent6">
                  <a:lumMod val="75000"/>
                </a:schemeClr>
              </a:solidFill>
            </a:endParaRPr>
          </a:p>
          <a:p>
            <a:pPr eaLnBrk="1" hangingPunct="1">
              <a:lnSpc>
                <a:spcPct val="110000"/>
              </a:lnSpc>
            </a:pPr>
            <a:r>
              <a:rPr lang="en-US" sz="3600">
                <a:solidFill>
                  <a:schemeClr val="accent6">
                    <a:lumMod val="75000"/>
                  </a:schemeClr>
                </a:solidFill>
              </a:rPr>
              <a:t>Remember to size your font to fit your information into the space. The larger your font, the easier it will be for others to read your poster. </a:t>
            </a:r>
          </a:p>
        </p:txBody>
      </p:sp>
      <p:sp>
        <p:nvSpPr>
          <p:cNvPr id="2071" name="Text Box 61"/>
          <p:cNvSpPr txBox="1">
            <a:spLocks noChangeArrowheads="1"/>
          </p:cNvSpPr>
          <p:nvPr/>
        </p:nvSpPr>
        <p:spPr bwMode="auto">
          <a:xfrm>
            <a:off x="550863" y="20354925"/>
            <a:ext cx="9798050" cy="12415838"/>
          </a:xfrm>
          <a:prstGeom prst="rect">
            <a:avLst/>
          </a:prstGeom>
          <a:noFill/>
          <a:ln>
            <a:noFill/>
          </a:ln>
          <a:extLst>
            <a:ext uri="{909E8E84-426E-40DD-AFC4-6F175D3DCCD1}">
              <a14:hiddenFill xmlns:a14="http://schemas.microsoft.com/office/drawing/2010/main">
                <a:solidFill>
                  <a:srgbClr val="B9C6D5"/>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43684" dir="2700000" algn="ctr" rotWithShape="0">
                    <a:srgbClr val="000000"/>
                  </a:outerShdw>
                </a:effectLst>
              </a14:hiddenEffects>
            </a:ext>
          </a:extLst>
        </p:spPr>
        <p:txBody>
          <a:bodyPr>
            <a:spAutoFit/>
          </a:bodyPr>
          <a:lstStyle>
            <a:defPPr>
              <a:defRPr kern="1200" smtId="4294967295"/>
            </a:defPPr>
            <a:lvl1pPr defTabSz="4703763" eaLnBrk="0" hangingPunct="0">
              <a:defRPr sz="9300">
                <a:solidFill>
                  <a:schemeClr val="tx1"/>
                </a:solidFill>
                <a:latin typeface="Arial"/>
              </a:defRPr>
            </a:lvl1pPr>
            <a:lvl2pPr marL="742950" indent="-285750" defTabSz="4703763" eaLnBrk="0" hangingPunct="0">
              <a:defRPr sz="9300">
                <a:solidFill>
                  <a:schemeClr val="tx1"/>
                </a:solidFill>
                <a:latin typeface="Arial"/>
              </a:defRPr>
            </a:lvl2pPr>
            <a:lvl3pPr marL="1143000" indent="-228600" defTabSz="4703763" eaLnBrk="0" hangingPunct="0">
              <a:defRPr sz="9300">
                <a:solidFill>
                  <a:schemeClr val="tx1"/>
                </a:solidFill>
                <a:latin typeface="Arial"/>
              </a:defRPr>
            </a:lvl3pPr>
            <a:lvl4pPr marL="1600200" indent="-228600" defTabSz="4703763" eaLnBrk="0" hangingPunct="0">
              <a:defRPr sz="9300">
                <a:solidFill>
                  <a:schemeClr val="tx1"/>
                </a:solidFill>
                <a:latin typeface="Arial"/>
              </a:defRPr>
            </a:lvl4pPr>
            <a:lvl5pPr marL="2057400" indent="-228600" defTabSz="4703763" eaLnBrk="0" hangingPunct="0">
              <a:defRPr sz="9300">
                <a:solidFill>
                  <a:schemeClr val="tx1"/>
                </a:solidFill>
                <a:latin typeface="Arial"/>
              </a:defRPr>
            </a:lvl5pPr>
            <a:lvl6pPr marL="2514600" indent="-228600" defTabSz="4703763" eaLnBrk="0" fontAlgn="base" hangingPunct="0">
              <a:spcBef>
                <a:spcPct val="0"/>
              </a:spcBef>
              <a:spcAft>
                <a:spcPct val="0"/>
              </a:spcAft>
              <a:defRPr sz="9300">
                <a:solidFill>
                  <a:schemeClr val="tx1"/>
                </a:solidFill>
                <a:latin typeface="Arial"/>
              </a:defRPr>
            </a:lvl6pPr>
            <a:lvl7pPr marL="2971800" indent="-228600" defTabSz="4703763" eaLnBrk="0" fontAlgn="base" hangingPunct="0">
              <a:spcBef>
                <a:spcPct val="0"/>
              </a:spcBef>
              <a:spcAft>
                <a:spcPct val="0"/>
              </a:spcAft>
              <a:defRPr sz="9300">
                <a:solidFill>
                  <a:schemeClr val="tx1"/>
                </a:solidFill>
                <a:latin typeface="Arial"/>
              </a:defRPr>
            </a:lvl7pPr>
            <a:lvl8pPr marL="3429000" indent="-228600" defTabSz="4703763" eaLnBrk="0" fontAlgn="base" hangingPunct="0">
              <a:spcBef>
                <a:spcPct val="0"/>
              </a:spcBef>
              <a:spcAft>
                <a:spcPct val="0"/>
              </a:spcAft>
              <a:defRPr sz="9300">
                <a:solidFill>
                  <a:schemeClr val="tx1"/>
                </a:solidFill>
                <a:latin typeface="Arial"/>
              </a:defRPr>
            </a:lvl8pPr>
            <a:lvl9pPr marL="3886200" indent="-228600" defTabSz="4703763" eaLnBrk="0" fontAlgn="base" hangingPunct="0">
              <a:spcBef>
                <a:spcPct val="0"/>
              </a:spcBef>
              <a:spcAft>
                <a:spcPct val="0"/>
              </a:spcAft>
              <a:defRPr sz="9300">
                <a:solidFill>
                  <a:schemeClr val="tx1"/>
                </a:solidFill>
                <a:latin typeface="Arial"/>
              </a:defRPr>
            </a:lvl9pPr>
          </a:lstStyle>
          <a:p>
            <a:pPr eaLnBrk="1" hangingPunct="1">
              <a:lnSpc>
                <a:spcPct val="110000"/>
              </a:lnSpc>
            </a:pPr>
            <a:r>
              <a:rPr lang="en-GB" sz="4800" b="1">
                <a:solidFill>
                  <a:schemeClr val="accent6">
                    <a:lumMod val="75000"/>
                  </a:schemeClr>
                </a:solidFill>
              </a:rPr>
              <a:t>Purpose</a:t>
            </a:r>
          </a:p>
          <a:p>
            <a:pPr eaLnBrk="1" hangingPunct="1">
              <a:lnSpc>
                <a:spcPct val="110000"/>
              </a:lnSpc>
            </a:pPr>
            <a:endParaRPr lang="en-GB" sz="3200" b="1">
              <a:solidFill>
                <a:schemeClr val="accent6">
                  <a:lumMod val="75000"/>
                </a:schemeClr>
              </a:solidFill>
            </a:endParaRPr>
          </a:p>
          <a:p>
            <a:pPr eaLnBrk="1" hangingPunct="1">
              <a:lnSpc>
                <a:spcPct val="110000"/>
              </a:lnSpc>
            </a:pPr>
            <a:r>
              <a:rPr lang="en-US" sz="3600">
                <a:solidFill>
                  <a:schemeClr val="accent6">
                    <a:lumMod val="75000"/>
                  </a:schemeClr>
                </a:solidFill>
              </a:rPr>
              <a:t>Insert your text here. You can place your organizations logos on either side of the title of the poster. Insert your text here. </a:t>
            </a:r>
          </a:p>
          <a:p>
            <a:pPr eaLnBrk="1" hangingPunct="1">
              <a:lnSpc>
                <a:spcPct val="110000"/>
              </a:lnSpc>
            </a:pPr>
            <a:endParaRPr lang="en-US" sz="3600">
              <a:solidFill>
                <a:schemeClr val="accent6">
                  <a:lumMod val="75000"/>
                </a:schemeClr>
              </a:solidFill>
            </a:endParaRPr>
          </a:p>
          <a:p>
            <a:pPr eaLnBrk="1" hangingPunct="1">
              <a:lnSpc>
                <a:spcPct val="110000"/>
              </a:lnSpc>
            </a:pPr>
            <a:r>
              <a:rPr lang="en-US" sz="3600">
                <a:solidFill>
                  <a:schemeClr val="accent6">
                    <a:lumMod val="75000"/>
                  </a:schemeClr>
                </a:solidFill>
              </a:rPr>
              <a:t>Remember to size your font to fit your information into the space. The larger your font, the easier it will be for others to read your poster. Insert your text here. </a:t>
            </a:r>
          </a:p>
          <a:p>
            <a:pPr eaLnBrk="1" hangingPunct="1">
              <a:lnSpc>
                <a:spcPct val="110000"/>
              </a:lnSpc>
            </a:pPr>
            <a:endParaRPr lang="en-US" sz="3600">
              <a:solidFill>
                <a:schemeClr val="accent6">
                  <a:lumMod val="75000"/>
                </a:schemeClr>
              </a:solidFill>
            </a:endParaRPr>
          </a:p>
          <a:p>
            <a:pPr eaLnBrk="1" hangingPunct="1">
              <a:lnSpc>
                <a:spcPct val="110000"/>
              </a:lnSpc>
            </a:pPr>
            <a:r>
              <a:rPr lang="en-US" sz="3600">
                <a:solidFill>
                  <a:schemeClr val="accent6">
                    <a:lumMod val="75000"/>
                  </a:schemeClr>
                </a:solidFill>
              </a:rPr>
              <a:t>Remember to size your font to fit your information into the space. The larger your font, the easier it will be for others to read your poster. Insert your text here. </a:t>
            </a:r>
          </a:p>
          <a:p>
            <a:pPr eaLnBrk="1" hangingPunct="1">
              <a:lnSpc>
                <a:spcPct val="110000"/>
              </a:lnSpc>
            </a:pPr>
            <a:endParaRPr lang="en-US" sz="3600">
              <a:solidFill>
                <a:schemeClr val="accent6">
                  <a:lumMod val="75000"/>
                </a:schemeClr>
              </a:solidFill>
            </a:endParaRPr>
          </a:p>
          <a:p>
            <a:pPr eaLnBrk="1" hangingPunct="1">
              <a:lnSpc>
                <a:spcPct val="110000"/>
              </a:lnSpc>
            </a:pPr>
            <a:r>
              <a:rPr lang="en-US" sz="3600">
                <a:solidFill>
                  <a:schemeClr val="accent6">
                    <a:lumMod val="75000"/>
                  </a:schemeClr>
                </a:solidFill>
              </a:rPr>
              <a:t>You can place your organizations logos on either side of the title of the poster. Insert your text here. Remember to size your font to fit your information into the space. </a:t>
            </a:r>
          </a:p>
        </p:txBody>
      </p:sp>
      <p:grpSp>
        <p:nvGrpSpPr>
          <p:cNvPr id="2072" name="Group 62"/>
          <p:cNvGrpSpPr/>
          <p:nvPr/>
        </p:nvGrpSpPr>
        <p:grpSpPr>
          <a:xfrm>
            <a:off x="23006050" y="10358438"/>
            <a:ext cx="8491538" cy="11938000"/>
            <a:chOff x="-12860" y="11336"/>
            <a:chExt cx="5102" cy="6123"/>
          </a:xfrm>
        </p:grpSpPr>
        <p:sp>
          <p:nvSpPr>
            <p:cNvPr id="2080" name="Rectangle 63"/>
            <p:cNvSpPr>
              <a:spLocks noChangeArrowheads="1"/>
            </p:cNvSpPr>
            <p:nvPr/>
          </p:nvSpPr>
          <p:spPr bwMode="auto">
            <a:xfrm>
              <a:off x="-12859" y="11336"/>
              <a:ext cx="2478" cy="1445"/>
            </a:xfrm>
            <a:prstGeom prst="rect">
              <a:avLst/>
            </a:prstGeom>
            <a:solidFill>
              <a:srgbClr val="C5C9CF"/>
            </a:solidFill>
            <a:ln w="9525">
              <a:solidFill>
                <a:schemeClr val="tx1"/>
              </a:solidFill>
              <a:miter lim="800000"/>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kern="1200" smtId="4294967295"/>
              </a:defPPr>
            </a:lstStyle>
            <a:p>
              <a:endParaRPr lang="en-US">
                <a:solidFill>
                  <a:schemeClr val="accent6">
                    <a:lumMod val="75000"/>
                  </a:schemeClr>
                </a:solidFill>
              </a:endParaRPr>
            </a:p>
          </p:txBody>
        </p:sp>
        <p:sp>
          <p:nvSpPr>
            <p:cNvPr id="2081" name="Rectangle 64"/>
            <p:cNvSpPr>
              <a:spLocks noChangeArrowheads="1"/>
            </p:cNvSpPr>
            <p:nvPr/>
          </p:nvSpPr>
          <p:spPr bwMode="auto">
            <a:xfrm>
              <a:off x="-10249" y="11337"/>
              <a:ext cx="2478" cy="1445"/>
            </a:xfrm>
            <a:prstGeom prst="rect">
              <a:avLst/>
            </a:prstGeom>
            <a:solidFill>
              <a:srgbClr val="C5C9CF"/>
            </a:solidFill>
            <a:ln w="9525">
              <a:solidFill>
                <a:schemeClr val="tx1"/>
              </a:solidFill>
              <a:miter lim="800000"/>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kern="1200" smtId="4294967295"/>
              </a:defPPr>
            </a:lstStyle>
            <a:p>
              <a:endParaRPr lang="en-US">
                <a:solidFill>
                  <a:schemeClr val="accent6">
                    <a:lumMod val="75000"/>
                  </a:schemeClr>
                </a:solidFill>
              </a:endParaRPr>
            </a:p>
          </p:txBody>
        </p:sp>
        <p:sp>
          <p:nvSpPr>
            <p:cNvPr id="2082" name="Rectangle 65"/>
            <p:cNvSpPr>
              <a:spLocks noChangeArrowheads="1"/>
            </p:cNvSpPr>
            <p:nvPr/>
          </p:nvSpPr>
          <p:spPr bwMode="auto">
            <a:xfrm>
              <a:off x="-12846" y="12895"/>
              <a:ext cx="2478" cy="1445"/>
            </a:xfrm>
            <a:prstGeom prst="rect">
              <a:avLst/>
            </a:prstGeom>
            <a:solidFill>
              <a:srgbClr val="C5C9CF"/>
            </a:solidFill>
            <a:ln w="9525">
              <a:solidFill>
                <a:schemeClr val="tx1"/>
              </a:solidFill>
              <a:miter lim="800000"/>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kern="1200" smtId="4294967295"/>
              </a:defPPr>
            </a:lstStyle>
            <a:p>
              <a:endParaRPr lang="en-US">
                <a:solidFill>
                  <a:schemeClr val="accent6">
                    <a:lumMod val="75000"/>
                  </a:schemeClr>
                </a:solidFill>
              </a:endParaRPr>
            </a:p>
          </p:txBody>
        </p:sp>
        <p:sp>
          <p:nvSpPr>
            <p:cNvPr id="2083" name="Rectangle 66"/>
            <p:cNvSpPr>
              <a:spLocks noChangeArrowheads="1"/>
            </p:cNvSpPr>
            <p:nvPr/>
          </p:nvSpPr>
          <p:spPr bwMode="auto">
            <a:xfrm>
              <a:off x="-10236" y="12896"/>
              <a:ext cx="2478" cy="1445"/>
            </a:xfrm>
            <a:prstGeom prst="rect">
              <a:avLst/>
            </a:prstGeom>
            <a:solidFill>
              <a:srgbClr val="C5C9CF"/>
            </a:solidFill>
            <a:ln w="9525">
              <a:solidFill>
                <a:schemeClr val="tx1"/>
              </a:solidFill>
              <a:miter lim="800000"/>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kern="1200" smtId="4294967295"/>
              </a:defPPr>
            </a:lstStyle>
            <a:p>
              <a:endParaRPr lang="en-US">
                <a:solidFill>
                  <a:schemeClr val="accent6">
                    <a:lumMod val="75000"/>
                  </a:schemeClr>
                </a:solidFill>
              </a:endParaRPr>
            </a:p>
          </p:txBody>
        </p:sp>
        <p:sp>
          <p:nvSpPr>
            <p:cNvPr id="2084" name="Rectangle 67"/>
            <p:cNvSpPr>
              <a:spLocks noChangeArrowheads="1"/>
            </p:cNvSpPr>
            <p:nvPr/>
          </p:nvSpPr>
          <p:spPr bwMode="auto">
            <a:xfrm>
              <a:off x="-12860" y="14454"/>
              <a:ext cx="2478" cy="1445"/>
            </a:xfrm>
            <a:prstGeom prst="rect">
              <a:avLst/>
            </a:prstGeom>
            <a:solidFill>
              <a:srgbClr val="C5C9CF"/>
            </a:solidFill>
            <a:ln w="9525">
              <a:solidFill>
                <a:schemeClr val="tx1"/>
              </a:solidFill>
              <a:miter lim="800000"/>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kern="1200" smtId="4294967295"/>
              </a:defPPr>
            </a:lstStyle>
            <a:p>
              <a:endParaRPr lang="en-US">
                <a:solidFill>
                  <a:schemeClr val="accent6">
                    <a:lumMod val="75000"/>
                  </a:schemeClr>
                </a:solidFill>
              </a:endParaRPr>
            </a:p>
          </p:txBody>
        </p:sp>
        <p:sp>
          <p:nvSpPr>
            <p:cNvPr id="2085" name="Rectangle 68"/>
            <p:cNvSpPr>
              <a:spLocks noChangeArrowheads="1"/>
            </p:cNvSpPr>
            <p:nvPr/>
          </p:nvSpPr>
          <p:spPr bwMode="auto">
            <a:xfrm>
              <a:off x="-10250" y="14455"/>
              <a:ext cx="2478" cy="1445"/>
            </a:xfrm>
            <a:prstGeom prst="rect">
              <a:avLst/>
            </a:prstGeom>
            <a:solidFill>
              <a:srgbClr val="C5C9CF"/>
            </a:solidFill>
            <a:ln w="9525">
              <a:solidFill>
                <a:schemeClr val="tx1"/>
              </a:solidFill>
              <a:miter lim="800000"/>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kern="1200" smtId="4294967295"/>
              </a:defPPr>
            </a:lstStyle>
            <a:p>
              <a:endParaRPr lang="en-US">
                <a:solidFill>
                  <a:schemeClr val="accent6">
                    <a:lumMod val="75000"/>
                  </a:schemeClr>
                </a:solidFill>
              </a:endParaRPr>
            </a:p>
          </p:txBody>
        </p:sp>
        <p:sp>
          <p:nvSpPr>
            <p:cNvPr id="2086" name="Rectangle 69"/>
            <p:cNvSpPr>
              <a:spLocks noChangeArrowheads="1"/>
            </p:cNvSpPr>
            <p:nvPr/>
          </p:nvSpPr>
          <p:spPr bwMode="auto">
            <a:xfrm>
              <a:off x="-12856" y="16013"/>
              <a:ext cx="2478" cy="1445"/>
            </a:xfrm>
            <a:prstGeom prst="rect">
              <a:avLst/>
            </a:prstGeom>
            <a:solidFill>
              <a:srgbClr val="C5C9CF"/>
            </a:solidFill>
            <a:ln w="9525">
              <a:solidFill>
                <a:schemeClr val="tx1"/>
              </a:solidFill>
              <a:miter lim="800000"/>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kern="1200" smtId="4294967295"/>
              </a:defPPr>
            </a:lstStyle>
            <a:p>
              <a:endParaRPr lang="en-US">
                <a:solidFill>
                  <a:schemeClr val="accent6">
                    <a:lumMod val="75000"/>
                  </a:schemeClr>
                </a:solidFill>
              </a:endParaRPr>
            </a:p>
          </p:txBody>
        </p:sp>
        <p:sp>
          <p:nvSpPr>
            <p:cNvPr id="2087" name="Rectangle 70"/>
            <p:cNvSpPr>
              <a:spLocks noChangeArrowheads="1"/>
            </p:cNvSpPr>
            <p:nvPr/>
          </p:nvSpPr>
          <p:spPr bwMode="auto">
            <a:xfrm>
              <a:off x="-10246" y="16014"/>
              <a:ext cx="2478" cy="1445"/>
            </a:xfrm>
            <a:prstGeom prst="rect">
              <a:avLst/>
            </a:prstGeom>
            <a:solidFill>
              <a:srgbClr val="C5C9CF"/>
            </a:solidFill>
            <a:ln w="9525">
              <a:solidFill>
                <a:schemeClr val="tx1"/>
              </a:solidFill>
              <a:miter lim="800000"/>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kern="1200" smtId="4294967295"/>
              </a:defPPr>
            </a:lstStyle>
            <a:p>
              <a:endParaRPr lang="en-US">
                <a:solidFill>
                  <a:schemeClr val="accent6">
                    <a:lumMod val="75000"/>
                  </a:schemeClr>
                </a:solidFill>
              </a:endParaRPr>
            </a:p>
          </p:txBody>
        </p:sp>
        <p:sp>
          <p:nvSpPr>
            <p:cNvPr id="2088" name="Text Box 71"/>
            <p:cNvSpPr txBox="1">
              <a:spLocks noChangeArrowheads="1"/>
            </p:cNvSpPr>
            <p:nvPr/>
          </p:nvSpPr>
          <p:spPr bwMode="auto">
            <a:xfrm>
              <a:off x="-8937" y="17260"/>
              <a:ext cx="1047" cy="1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defPPr>
                <a:defRPr kern="1200" smtId="4294967295"/>
              </a:defPPr>
              <a:lvl1pPr eaLnBrk="0" hangingPunct="0">
                <a:defRPr sz="9300">
                  <a:solidFill>
                    <a:schemeClr val="tx1"/>
                  </a:solidFill>
                  <a:latin typeface="Arial"/>
                </a:defRPr>
              </a:lvl1pPr>
              <a:lvl2pPr marL="742950" indent="-285750" eaLnBrk="0" hangingPunct="0">
                <a:defRPr sz="9300">
                  <a:solidFill>
                    <a:schemeClr val="tx1"/>
                  </a:solidFill>
                  <a:latin typeface="Arial"/>
                </a:defRPr>
              </a:lvl2pPr>
              <a:lvl3pPr marL="1143000" indent="-228600" eaLnBrk="0" hangingPunct="0">
                <a:defRPr sz="9300">
                  <a:solidFill>
                    <a:schemeClr val="tx1"/>
                  </a:solidFill>
                  <a:latin typeface="Arial"/>
                </a:defRPr>
              </a:lvl3pPr>
              <a:lvl4pPr marL="1600200" indent="-228600" eaLnBrk="0" hangingPunct="0">
                <a:defRPr sz="9300">
                  <a:solidFill>
                    <a:schemeClr val="tx1"/>
                  </a:solidFill>
                  <a:latin typeface="Arial"/>
                </a:defRPr>
              </a:lvl4pPr>
              <a:lvl5pPr marL="2057400" indent="-228600" eaLnBrk="0" hangingPunct="0">
                <a:defRPr sz="9300">
                  <a:solidFill>
                    <a:schemeClr val="tx1"/>
                  </a:solidFill>
                  <a:latin typeface="Arial"/>
                </a:defRPr>
              </a:lvl5pPr>
              <a:lvl6pPr marL="2514600" indent="-228600" eaLnBrk="0" fontAlgn="base" hangingPunct="0">
                <a:spcBef>
                  <a:spcPct val="0"/>
                </a:spcBef>
                <a:spcAft>
                  <a:spcPct val="0"/>
                </a:spcAft>
                <a:defRPr sz="9300">
                  <a:solidFill>
                    <a:schemeClr val="tx1"/>
                  </a:solidFill>
                  <a:latin typeface="Arial"/>
                </a:defRPr>
              </a:lvl6pPr>
              <a:lvl7pPr marL="2971800" indent="-228600" eaLnBrk="0" fontAlgn="base" hangingPunct="0">
                <a:spcBef>
                  <a:spcPct val="0"/>
                </a:spcBef>
                <a:spcAft>
                  <a:spcPct val="0"/>
                </a:spcAft>
                <a:defRPr sz="9300">
                  <a:solidFill>
                    <a:schemeClr val="tx1"/>
                  </a:solidFill>
                  <a:latin typeface="Arial"/>
                </a:defRPr>
              </a:lvl7pPr>
              <a:lvl8pPr marL="3429000" indent="-228600" eaLnBrk="0" fontAlgn="base" hangingPunct="0">
                <a:spcBef>
                  <a:spcPct val="0"/>
                </a:spcBef>
                <a:spcAft>
                  <a:spcPct val="0"/>
                </a:spcAft>
                <a:defRPr sz="9300">
                  <a:solidFill>
                    <a:schemeClr val="tx1"/>
                  </a:solidFill>
                  <a:latin typeface="Arial"/>
                </a:defRPr>
              </a:lvl8pPr>
              <a:lvl9pPr marL="3886200" indent="-228600" eaLnBrk="0" fontAlgn="base" hangingPunct="0">
                <a:spcBef>
                  <a:spcPct val="0"/>
                </a:spcBef>
                <a:spcAft>
                  <a:spcPct val="0"/>
                </a:spcAft>
                <a:defRPr sz="9300">
                  <a:solidFill>
                    <a:schemeClr val="tx1"/>
                  </a:solidFill>
                  <a:latin typeface="Arial"/>
                </a:defRPr>
              </a:lvl9pPr>
            </a:lstStyle>
            <a:p>
              <a:pPr algn="r">
                <a:spcBef>
                  <a:spcPct val="50000"/>
                </a:spcBef>
              </a:pPr>
              <a:r>
                <a:rPr lang="en-AU" sz="1600" i="1">
                  <a:solidFill>
                    <a:schemeClr val="accent6">
                      <a:lumMod val="75000"/>
                    </a:schemeClr>
                  </a:solidFill>
                </a:rPr>
                <a:t>Picture 8</a:t>
              </a:r>
            </a:p>
          </p:txBody>
        </p:sp>
        <p:sp>
          <p:nvSpPr>
            <p:cNvPr id="2089" name="Text Box 72"/>
            <p:cNvSpPr txBox="1">
              <a:spLocks noChangeArrowheads="1"/>
            </p:cNvSpPr>
            <p:nvPr/>
          </p:nvSpPr>
          <p:spPr bwMode="auto">
            <a:xfrm>
              <a:off x="-8894" y="15664"/>
              <a:ext cx="1048" cy="1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defPPr>
                <a:defRPr kern="1200" smtId="4294967295"/>
              </a:defPPr>
              <a:lvl1pPr eaLnBrk="0" hangingPunct="0">
                <a:defRPr sz="9300">
                  <a:solidFill>
                    <a:schemeClr val="tx1"/>
                  </a:solidFill>
                  <a:latin typeface="Arial"/>
                </a:defRPr>
              </a:lvl1pPr>
              <a:lvl2pPr marL="742950" indent="-285750" eaLnBrk="0" hangingPunct="0">
                <a:defRPr sz="9300">
                  <a:solidFill>
                    <a:schemeClr val="tx1"/>
                  </a:solidFill>
                  <a:latin typeface="Arial"/>
                </a:defRPr>
              </a:lvl2pPr>
              <a:lvl3pPr marL="1143000" indent="-228600" eaLnBrk="0" hangingPunct="0">
                <a:defRPr sz="9300">
                  <a:solidFill>
                    <a:schemeClr val="tx1"/>
                  </a:solidFill>
                  <a:latin typeface="Arial"/>
                </a:defRPr>
              </a:lvl3pPr>
              <a:lvl4pPr marL="1600200" indent="-228600" eaLnBrk="0" hangingPunct="0">
                <a:defRPr sz="9300">
                  <a:solidFill>
                    <a:schemeClr val="tx1"/>
                  </a:solidFill>
                  <a:latin typeface="Arial"/>
                </a:defRPr>
              </a:lvl4pPr>
              <a:lvl5pPr marL="2057400" indent="-228600" eaLnBrk="0" hangingPunct="0">
                <a:defRPr sz="9300">
                  <a:solidFill>
                    <a:schemeClr val="tx1"/>
                  </a:solidFill>
                  <a:latin typeface="Arial"/>
                </a:defRPr>
              </a:lvl5pPr>
              <a:lvl6pPr marL="2514600" indent="-228600" eaLnBrk="0" fontAlgn="base" hangingPunct="0">
                <a:spcBef>
                  <a:spcPct val="0"/>
                </a:spcBef>
                <a:spcAft>
                  <a:spcPct val="0"/>
                </a:spcAft>
                <a:defRPr sz="9300">
                  <a:solidFill>
                    <a:schemeClr val="tx1"/>
                  </a:solidFill>
                  <a:latin typeface="Arial"/>
                </a:defRPr>
              </a:lvl6pPr>
              <a:lvl7pPr marL="2971800" indent="-228600" eaLnBrk="0" fontAlgn="base" hangingPunct="0">
                <a:spcBef>
                  <a:spcPct val="0"/>
                </a:spcBef>
                <a:spcAft>
                  <a:spcPct val="0"/>
                </a:spcAft>
                <a:defRPr sz="9300">
                  <a:solidFill>
                    <a:schemeClr val="tx1"/>
                  </a:solidFill>
                  <a:latin typeface="Arial"/>
                </a:defRPr>
              </a:lvl7pPr>
              <a:lvl8pPr marL="3429000" indent="-228600" eaLnBrk="0" fontAlgn="base" hangingPunct="0">
                <a:spcBef>
                  <a:spcPct val="0"/>
                </a:spcBef>
                <a:spcAft>
                  <a:spcPct val="0"/>
                </a:spcAft>
                <a:defRPr sz="9300">
                  <a:solidFill>
                    <a:schemeClr val="tx1"/>
                  </a:solidFill>
                  <a:latin typeface="Arial"/>
                </a:defRPr>
              </a:lvl8pPr>
              <a:lvl9pPr marL="3886200" indent="-228600" eaLnBrk="0" fontAlgn="base" hangingPunct="0">
                <a:spcBef>
                  <a:spcPct val="0"/>
                </a:spcBef>
                <a:spcAft>
                  <a:spcPct val="0"/>
                </a:spcAft>
                <a:defRPr sz="9300">
                  <a:solidFill>
                    <a:schemeClr val="tx1"/>
                  </a:solidFill>
                  <a:latin typeface="Arial"/>
                </a:defRPr>
              </a:lvl9pPr>
            </a:lstStyle>
            <a:p>
              <a:pPr algn="r">
                <a:spcBef>
                  <a:spcPct val="50000"/>
                </a:spcBef>
              </a:pPr>
              <a:r>
                <a:rPr lang="en-AU" sz="1600" i="1">
                  <a:solidFill>
                    <a:schemeClr val="accent6">
                      <a:lumMod val="75000"/>
                    </a:schemeClr>
                  </a:solidFill>
                </a:rPr>
                <a:t>Picture 6</a:t>
              </a:r>
            </a:p>
          </p:txBody>
        </p:sp>
        <p:sp>
          <p:nvSpPr>
            <p:cNvPr id="2090" name="Text Box 73"/>
            <p:cNvSpPr txBox="1">
              <a:spLocks noChangeArrowheads="1"/>
            </p:cNvSpPr>
            <p:nvPr/>
          </p:nvSpPr>
          <p:spPr bwMode="auto">
            <a:xfrm>
              <a:off x="-8894" y="14089"/>
              <a:ext cx="1048" cy="1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defPPr>
                <a:defRPr kern="1200" smtId="4294967295"/>
              </a:defPPr>
              <a:lvl1pPr eaLnBrk="0" hangingPunct="0">
                <a:defRPr sz="9300">
                  <a:solidFill>
                    <a:schemeClr val="tx1"/>
                  </a:solidFill>
                  <a:latin typeface="Arial"/>
                </a:defRPr>
              </a:lvl1pPr>
              <a:lvl2pPr marL="742950" indent="-285750" eaLnBrk="0" hangingPunct="0">
                <a:defRPr sz="9300">
                  <a:solidFill>
                    <a:schemeClr val="tx1"/>
                  </a:solidFill>
                  <a:latin typeface="Arial"/>
                </a:defRPr>
              </a:lvl2pPr>
              <a:lvl3pPr marL="1143000" indent="-228600" eaLnBrk="0" hangingPunct="0">
                <a:defRPr sz="9300">
                  <a:solidFill>
                    <a:schemeClr val="tx1"/>
                  </a:solidFill>
                  <a:latin typeface="Arial"/>
                </a:defRPr>
              </a:lvl3pPr>
              <a:lvl4pPr marL="1600200" indent="-228600" eaLnBrk="0" hangingPunct="0">
                <a:defRPr sz="9300">
                  <a:solidFill>
                    <a:schemeClr val="tx1"/>
                  </a:solidFill>
                  <a:latin typeface="Arial"/>
                </a:defRPr>
              </a:lvl4pPr>
              <a:lvl5pPr marL="2057400" indent="-228600" eaLnBrk="0" hangingPunct="0">
                <a:defRPr sz="9300">
                  <a:solidFill>
                    <a:schemeClr val="tx1"/>
                  </a:solidFill>
                  <a:latin typeface="Arial"/>
                </a:defRPr>
              </a:lvl5pPr>
              <a:lvl6pPr marL="2514600" indent="-228600" eaLnBrk="0" fontAlgn="base" hangingPunct="0">
                <a:spcBef>
                  <a:spcPct val="0"/>
                </a:spcBef>
                <a:spcAft>
                  <a:spcPct val="0"/>
                </a:spcAft>
                <a:defRPr sz="9300">
                  <a:solidFill>
                    <a:schemeClr val="tx1"/>
                  </a:solidFill>
                  <a:latin typeface="Arial"/>
                </a:defRPr>
              </a:lvl6pPr>
              <a:lvl7pPr marL="2971800" indent="-228600" eaLnBrk="0" fontAlgn="base" hangingPunct="0">
                <a:spcBef>
                  <a:spcPct val="0"/>
                </a:spcBef>
                <a:spcAft>
                  <a:spcPct val="0"/>
                </a:spcAft>
                <a:defRPr sz="9300">
                  <a:solidFill>
                    <a:schemeClr val="tx1"/>
                  </a:solidFill>
                  <a:latin typeface="Arial"/>
                </a:defRPr>
              </a:lvl7pPr>
              <a:lvl8pPr marL="3429000" indent="-228600" eaLnBrk="0" fontAlgn="base" hangingPunct="0">
                <a:spcBef>
                  <a:spcPct val="0"/>
                </a:spcBef>
                <a:spcAft>
                  <a:spcPct val="0"/>
                </a:spcAft>
                <a:defRPr sz="9300">
                  <a:solidFill>
                    <a:schemeClr val="tx1"/>
                  </a:solidFill>
                  <a:latin typeface="Arial"/>
                </a:defRPr>
              </a:lvl8pPr>
              <a:lvl9pPr marL="3886200" indent="-228600" eaLnBrk="0" fontAlgn="base" hangingPunct="0">
                <a:spcBef>
                  <a:spcPct val="0"/>
                </a:spcBef>
                <a:spcAft>
                  <a:spcPct val="0"/>
                </a:spcAft>
                <a:defRPr sz="9300">
                  <a:solidFill>
                    <a:schemeClr val="tx1"/>
                  </a:solidFill>
                  <a:latin typeface="Arial"/>
                </a:defRPr>
              </a:lvl9pPr>
            </a:lstStyle>
            <a:p>
              <a:pPr algn="r">
                <a:spcBef>
                  <a:spcPct val="50000"/>
                </a:spcBef>
              </a:pPr>
              <a:r>
                <a:rPr lang="en-AU" sz="1600" i="1">
                  <a:solidFill>
                    <a:schemeClr val="accent6">
                      <a:lumMod val="75000"/>
                    </a:schemeClr>
                  </a:solidFill>
                </a:rPr>
                <a:t>Picture 4</a:t>
              </a:r>
            </a:p>
          </p:txBody>
        </p:sp>
        <p:sp>
          <p:nvSpPr>
            <p:cNvPr id="2091" name="Text Box 74"/>
            <p:cNvSpPr txBox="1">
              <a:spLocks noChangeArrowheads="1"/>
            </p:cNvSpPr>
            <p:nvPr/>
          </p:nvSpPr>
          <p:spPr bwMode="auto">
            <a:xfrm>
              <a:off x="-8886" y="12573"/>
              <a:ext cx="1048" cy="1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defPPr>
                <a:defRPr kern="1200" smtId="4294967295"/>
              </a:defPPr>
              <a:lvl1pPr eaLnBrk="0" hangingPunct="0">
                <a:defRPr sz="9300">
                  <a:solidFill>
                    <a:schemeClr val="tx1"/>
                  </a:solidFill>
                  <a:latin typeface="Arial"/>
                </a:defRPr>
              </a:lvl1pPr>
              <a:lvl2pPr marL="742950" indent="-285750" eaLnBrk="0" hangingPunct="0">
                <a:defRPr sz="9300">
                  <a:solidFill>
                    <a:schemeClr val="tx1"/>
                  </a:solidFill>
                  <a:latin typeface="Arial"/>
                </a:defRPr>
              </a:lvl2pPr>
              <a:lvl3pPr marL="1143000" indent="-228600" eaLnBrk="0" hangingPunct="0">
                <a:defRPr sz="9300">
                  <a:solidFill>
                    <a:schemeClr val="tx1"/>
                  </a:solidFill>
                  <a:latin typeface="Arial"/>
                </a:defRPr>
              </a:lvl3pPr>
              <a:lvl4pPr marL="1600200" indent="-228600" eaLnBrk="0" hangingPunct="0">
                <a:defRPr sz="9300">
                  <a:solidFill>
                    <a:schemeClr val="tx1"/>
                  </a:solidFill>
                  <a:latin typeface="Arial"/>
                </a:defRPr>
              </a:lvl4pPr>
              <a:lvl5pPr marL="2057400" indent="-228600" eaLnBrk="0" hangingPunct="0">
                <a:defRPr sz="9300">
                  <a:solidFill>
                    <a:schemeClr val="tx1"/>
                  </a:solidFill>
                  <a:latin typeface="Arial"/>
                </a:defRPr>
              </a:lvl5pPr>
              <a:lvl6pPr marL="2514600" indent="-228600" eaLnBrk="0" fontAlgn="base" hangingPunct="0">
                <a:spcBef>
                  <a:spcPct val="0"/>
                </a:spcBef>
                <a:spcAft>
                  <a:spcPct val="0"/>
                </a:spcAft>
                <a:defRPr sz="9300">
                  <a:solidFill>
                    <a:schemeClr val="tx1"/>
                  </a:solidFill>
                  <a:latin typeface="Arial"/>
                </a:defRPr>
              </a:lvl6pPr>
              <a:lvl7pPr marL="2971800" indent="-228600" eaLnBrk="0" fontAlgn="base" hangingPunct="0">
                <a:spcBef>
                  <a:spcPct val="0"/>
                </a:spcBef>
                <a:spcAft>
                  <a:spcPct val="0"/>
                </a:spcAft>
                <a:defRPr sz="9300">
                  <a:solidFill>
                    <a:schemeClr val="tx1"/>
                  </a:solidFill>
                  <a:latin typeface="Arial"/>
                </a:defRPr>
              </a:lvl7pPr>
              <a:lvl8pPr marL="3429000" indent="-228600" eaLnBrk="0" fontAlgn="base" hangingPunct="0">
                <a:spcBef>
                  <a:spcPct val="0"/>
                </a:spcBef>
                <a:spcAft>
                  <a:spcPct val="0"/>
                </a:spcAft>
                <a:defRPr sz="9300">
                  <a:solidFill>
                    <a:schemeClr val="tx1"/>
                  </a:solidFill>
                  <a:latin typeface="Arial"/>
                </a:defRPr>
              </a:lvl8pPr>
              <a:lvl9pPr marL="3886200" indent="-228600" eaLnBrk="0" fontAlgn="base" hangingPunct="0">
                <a:spcBef>
                  <a:spcPct val="0"/>
                </a:spcBef>
                <a:spcAft>
                  <a:spcPct val="0"/>
                </a:spcAft>
                <a:defRPr sz="9300">
                  <a:solidFill>
                    <a:schemeClr val="tx1"/>
                  </a:solidFill>
                  <a:latin typeface="Arial"/>
                </a:defRPr>
              </a:lvl9pPr>
            </a:lstStyle>
            <a:p>
              <a:pPr algn="r">
                <a:spcBef>
                  <a:spcPct val="50000"/>
                </a:spcBef>
              </a:pPr>
              <a:r>
                <a:rPr lang="en-AU" sz="1600" i="1">
                  <a:solidFill>
                    <a:schemeClr val="accent6">
                      <a:lumMod val="75000"/>
                    </a:schemeClr>
                  </a:solidFill>
                </a:rPr>
                <a:t>Picture 2</a:t>
              </a:r>
            </a:p>
          </p:txBody>
        </p:sp>
        <p:sp>
          <p:nvSpPr>
            <p:cNvPr id="2092" name="Text Box 75"/>
            <p:cNvSpPr txBox="1">
              <a:spLocks noChangeArrowheads="1"/>
            </p:cNvSpPr>
            <p:nvPr/>
          </p:nvSpPr>
          <p:spPr bwMode="auto">
            <a:xfrm>
              <a:off x="-11498" y="17230"/>
              <a:ext cx="1047" cy="1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defPPr>
                <a:defRPr kern="1200" smtId="4294967295"/>
              </a:defPPr>
              <a:lvl1pPr eaLnBrk="0" hangingPunct="0">
                <a:defRPr sz="9300">
                  <a:solidFill>
                    <a:schemeClr val="tx1"/>
                  </a:solidFill>
                  <a:latin typeface="Arial"/>
                </a:defRPr>
              </a:lvl1pPr>
              <a:lvl2pPr marL="742950" indent="-285750" eaLnBrk="0" hangingPunct="0">
                <a:defRPr sz="9300">
                  <a:solidFill>
                    <a:schemeClr val="tx1"/>
                  </a:solidFill>
                  <a:latin typeface="Arial"/>
                </a:defRPr>
              </a:lvl2pPr>
              <a:lvl3pPr marL="1143000" indent="-228600" eaLnBrk="0" hangingPunct="0">
                <a:defRPr sz="9300">
                  <a:solidFill>
                    <a:schemeClr val="tx1"/>
                  </a:solidFill>
                  <a:latin typeface="Arial"/>
                </a:defRPr>
              </a:lvl3pPr>
              <a:lvl4pPr marL="1600200" indent="-228600" eaLnBrk="0" hangingPunct="0">
                <a:defRPr sz="9300">
                  <a:solidFill>
                    <a:schemeClr val="tx1"/>
                  </a:solidFill>
                  <a:latin typeface="Arial"/>
                </a:defRPr>
              </a:lvl4pPr>
              <a:lvl5pPr marL="2057400" indent="-228600" eaLnBrk="0" hangingPunct="0">
                <a:defRPr sz="9300">
                  <a:solidFill>
                    <a:schemeClr val="tx1"/>
                  </a:solidFill>
                  <a:latin typeface="Arial"/>
                </a:defRPr>
              </a:lvl5pPr>
              <a:lvl6pPr marL="2514600" indent="-228600" eaLnBrk="0" fontAlgn="base" hangingPunct="0">
                <a:spcBef>
                  <a:spcPct val="0"/>
                </a:spcBef>
                <a:spcAft>
                  <a:spcPct val="0"/>
                </a:spcAft>
                <a:defRPr sz="9300">
                  <a:solidFill>
                    <a:schemeClr val="tx1"/>
                  </a:solidFill>
                  <a:latin typeface="Arial"/>
                </a:defRPr>
              </a:lvl6pPr>
              <a:lvl7pPr marL="2971800" indent="-228600" eaLnBrk="0" fontAlgn="base" hangingPunct="0">
                <a:spcBef>
                  <a:spcPct val="0"/>
                </a:spcBef>
                <a:spcAft>
                  <a:spcPct val="0"/>
                </a:spcAft>
                <a:defRPr sz="9300">
                  <a:solidFill>
                    <a:schemeClr val="tx1"/>
                  </a:solidFill>
                  <a:latin typeface="Arial"/>
                </a:defRPr>
              </a:lvl7pPr>
              <a:lvl8pPr marL="3429000" indent="-228600" eaLnBrk="0" fontAlgn="base" hangingPunct="0">
                <a:spcBef>
                  <a:spcPct val="0"/>
                </a:spcBef>
                <a:spcAft>
                  <a:spcPct val="0"/>
                </a:spcAft>
                <a:defRPr sz="9300">
                  <a:solidFill>
                    <a:schemeClr val="tx1"/>
                  </a:solidFill>
                  <a:latin typeface="Arial"/>
                </a:defRPr>
              </a:lvl8pPr>
              <a:lvl9pPr marL="3886200" indent="-228600" eaLnBrk="0" fontAlgn="base" hangingPunct="0">
                <a:spcBef>
                  <a:spcPct val="0"/>
                </a:spcBef>
                <a:spcAft>
                  <a:spcPct val="0"/>
                </a:spcAft>
                <a:defRPr sz="9300">
                  <a:solidFill>
                    <a:schemeClr val="tx1"/>
                  </a:solidFill>
                  <a:latin typeface="Arial"/>
                </a:defRPr>
              </a:lvl9pPr>
            </a:lstStyle>
            <a:p>
              <a:pPr algn="r">
                <a:spcBef>
                  <a:spcPct val="50000"/>
                </a:spcBef>
              </a:pPr>
              <a:r>
                <a:rPr lang="en-AU" sz="1600" i="1">
                  <a:solidFill>
                    <a:schemeClr val="accent6">
                      <a:lumMod val="75000"/>
                    </a:schemeClr>
                  </a:solidFill>
                </a:rPr>
                <a:t>Picture 7</a:t>
              </a:r>
            </a:p>
          </p:txBody>
        </p:sp>
        <p:sp>
          <p:nvSpPr>
            <p:cNvPr id="2093" name="Text Box 76"/>
            <p:cNvSpPr txBox="1">
              <a:spLocks noChangeArrowheads="1"/>
            </p:cNvSpPr>
            <p:nvPr/>
          </p:nvSpPr>
          <p:spPr bwMode="auto">
            <a:xfrm>
              <a:off x="-11512" y="15657"/>
              <a:ext cx="1048" cy="1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defPPr>
                <a:defRPr kern="1200" smtId="4294967295"/>
              </a:defPPr>
              <a:lvl1pPr eaLnBrk="0" hangingPunct="0">
                <a:defRPr sz="9300">
                  <a:solidFill>
                    <a:schemeClr val="tx1"/>
                  </a:solidFill>
                  <a:latin typeface="Arial"/>
                </a:defRPr>
              </a:lvl1pPr>
              <a:lvl2pPr marL="742950" indent="-285750" eaLnBrk="0" hangingPunct="0">
                <a:defRPr sz="9300">
                  <a:solidFill>
                    <a:schemeClr val="tx1"/>
                  </a:solidFill>
                  <a:latin typeface="Arial"/>
                </a:defRPr>
              </a:lvl2pPr>
              <a:lvl3pPr marL="1143000" indent="-228600" eaLnBrk="0" hangingPunct="0">
                <a:defRPr sz="9300">
                  <a:solidFill>
                    <a:schemeClr val="tx1"/>
                  </a:solidFill>
                  <a:latin typeface="Arial"/>
                </a:defRPr>
              </a:lvl3pPr>
              <a:lvl4pPr marL="1600200" indent="-228600" eaLnBrk="0" hangingPunct="0">
                <a:defRPr sz="9300">
                  <a:solidFill>
                    <a:schemeClr val="tx1"/>
                  </a:solidFill>
                  <a:latin typeface="Arial"/>
                </a:defRPr>
              </a:lvl4pPr>
              <a:lvl5pPr marL="2057400" indent="-228600" eaLnBrk="0" hangingPunct="0">
                <a:defRPr sz="9300">
                  <a:solidFill>
                    <a:schemeClr val="tx1"/>
                  </a:solidFill>
                  <a:latin typeface="Arial"/>
                </a:defRPr>
              </a:lvl5pPr>
              <a:lvl6pPr marL="2514600" indent="-228600" eaLnBrk="0" fontAlgn="base" hangingPunct="0">
                <a:spcBef>
                  <a:spcPct val="0"/>
                </a:spcBef>
                <a:spcAft>
                  <a:spcPct val="0"/>
                </a:spcAft>
                <a:defRPr sz="9300">
                  <a:solidFill>
                    <a:schemeClr val="tx1"/>
                  </a:solidFill>
                  <a:latin typeface="Arial"/>
                </a:defRPr>
              </a:lvl6pPr>
              <a:lvl7pPr marL="2971800" indent="-228600" eaLnBrk="0" fontAlgn="base" hangingPunct="0">
                <a:spcBef>
                  <a:spcPct val="0"/>
                </a:spcBef>
                <a:spcAft>
                  <a:spcPct val="0"/>
                </a:spcAft>
                <a:defRPr sz="9300">
                  <a:solidFill>
                    <a:schemeClr val="tx1"/>
                  </a:solidFill>
                  <a:latin typeface="Arial"/>
                </a:defRPr>
              </a:lvl7pPr>
              <a:lvl8pPr marL="3429000" indent="-228600" eaLnBrk="0" fontAlgn="base" hangingPunct="0">
                <a:spcBef>
                  <a:spcPct val="0"/>
                </a:spcBef>
                <a:spcAft>
                  <a:spcPct val="0"/>
                </a:spcAft>
                <a:defRPr sz="9300">
                  <a:solidFill>
                    <a:schemeClr val="tx1"/>
                  </a:solidFill>
                  <a:latin typeface="Arial"/>
                </a:defRPr>
              </a:lvl8pPr>
              <a:lvl9pPr marL="3886200" indent="-228600" eaLnBrk="0" fontAlgn="base" hangingPunct="0">
                <a:spcBef>
                  <a:spcPct val="0"/>
                </a:spcBef>
                <a:spcAft>
                  <a:spcPct val="0"/>
                </a:spcAft>
                <a:defRPr sz="9300">
                  <a:solidFill>
                    <a:schemeClr val="tx1"/>
                  </a:solidFill>
                  <a:latin typeface="Arial"/>
                </a:defRPr>
              </a:lvl9pPr>
            </a:lstStyle>
            <a:p>
              <a:pPr algn="r">
                <a:spcBef>
                  <a:spcPct val="50000"/>
                </a:spcBef>
              </a:pPr>
              <a:r>
                <a:rPr lang="en-AU" sz="1600" i="1">
                  <a:solidFill>
                    <a:schemeClr val="accent6">
                      <a:lumMod val="75000"/>
                    </a:schemeClr>
                  </a:solidFill>
                </a:rPr>
                <a:t>Picture 5</a:t>
              </a:r>
            </a:p>
          </p:txBody>
        </p:sp>
        <p:sp>
          <p:nvSpPr>
            <p:cNvPr id="2094" name="Text Box 77"/>
            <p:cNvSpPr txBox="1">
              <a:spLocks noChangeArrowheads="1"/>
            </p:cNvSpPr>
            <p:nvPr/>
          </p:nvSpPr>
          <p:spPr bwMode="auto">
            <a:xfrm>
              <a:off x="-11492" y="14090"/>
              <a:ext cx="1048" cy="1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defPPr>
                <a:defRPr kern="1200" smtId="4294967295"/>
              </a:defPPr>
              <a:lvl1pPr eaLnBrk="0" hangingPunct="0">
                <a:defRPr sz="9300">
                  <a:solidFill>
                    <a:schemeClr val="tx1"/>
                  </a:solidFill>
                  <a:latin typeface="Arial"/>
                </a:defRPr>
              </a:lvl1pPr>
              <a:lvl2pPr marL="742950" indent="-285750" eaLnBrk="0" hangingPunct="0">
                <a:defRPr sz="9300">
                  <a:solidFill>
                    <a:schemeClr val="tx1"/>
                  </a:solidFill>
                  <a:latin typeface="Arial"/>
                </a:defRPr>
              </a:lvl2pPr>
              <a:lvl3pPr marL="1143000" indent="-228600" eaLnBrk="0" hangingPunct="0">
                <a:defRPr sz="9300">
                  <a:solidFill>
                    <a:schemeClr val="tx1"/>
                  </a:solidFill>
                  <a:latin typeface="Arial"/>
                </a:defRPr>
              </a:lvl3pPr>
              <a:lvl4pPr marL="1600200" indent="-228600" eaLnBrk="0" hangingPunct="0">
                <a:defRPr sz="9300">
                  <a:solidFill>
                    <a:schemeClr val="tx1"/>
                  </a:solidFill>
                  <a:latin typeface="Arial"/>
                </a:defRPr>
              </a:lvl4pPr>
              <a:lvl5pPr marL="2057400" indent="-228600" eaLnBrk="0" hangingPunct="0">
                <a:defRPr sz="9300">
                  <a:solidFill>
                    <a:schemeClr val="tx1"/>
                  </a:solidFill>
                  <a:latin typeface="Arial"/>
                </a:defRPr>
              </a:lvl5pPr>
              <a:lvl6pPr marL="2514600" indent="-228600" eaLnBrk="0" fontAlgn="base" hangingPunct="0">
                <a:spcBef>
                  <a:spcPct val="0"/>
                </a:spcBef>
                <a:spcAft>
                  <a:spcPct val="0"/>
                </a:spcAft>
                <a:defRPr sz="9300">
                  <a:solidFill>
                    <a:schemeClr val="tx1"/>
                  </a:solidFill>
                  <a:latin typeface="Arial"/>
                </a:defRPr>
              </a:lvl6pPr>
              <a:lvl7pPr marL="2971800" indent="-228600" eaLnBrk="0" fontAlgn="base" hangingPunct="0">
                <a:spcBef>
                  <a:spcPct val="0"/>
                </a:spcBef>
                <a:spcAft>
                  <a:spcPct val="0"/>
                </a:spcAft>
                <a:defRPr sz="9300">
                  <a:solidFill>
                    <a:schemeClr val="tx1"/>
                  </a:solidFill>
                  <a:latin typeface="Arial"/>
                </a:defRPr>
              </a:lvl7pPr>
              <a:lvl8pPr marL="3429000" indent="-228600" eaLnBrk="0" fontAlgn="base" hangingPunct="0">
                <a:spcBef>
                  <a:spcPct val="0"/>
                </a:spcBef>
                <a:spcAft>
                  <a:spcPct val="0"/>
                </a:spcAft>
                <a:defRPr sz="9300">
                  <a:solidFill>
                    <a:schemeClr val="tx1"/>
                  </a:solidFill>
                  <a:latin typeface="Arial"/>
                </a:defRPr>
              </a:lvl8pPr>
              <a:lvl9pPr marL="3886200" indent="-228600" eaLnBrk="0" fontAlgn="base" hangingPunct="0">
                <a:spcBef>
                  <a:spcPct val="0"/>
                </a:spcBef>
                <a:spcAft>
                  <a:spcPct val="0"/>
                </a:spcAft>
                <a:defRPr sz="9300">
                  <a:solidFill>
                    <a:schemeClr val="tx1"/>
                  </a:solidFill>
                  <a:latin typeface="Arial"/>
                </a:defRPr>
              </a:lvl9pPr>
            </a:lstStyle>
            <a:p>
              <a:pPr algn="r">
                <a:spcBef>
                  <a:spcPct val="50000"/>
                </a:spcBef>
              </a:pPr>
              <a:r>
                <a:rPr lang="en-AU" sz="1600" i="1">
                  <a:solidFill>
                    <a:schemeClr val="accent6">
                      <a:lumMod val="75000"/>
                    </a:schemeClr>
                  </a:solidFill>
                </a:rPr>
                <a:t>Picture 3</a:t>
              </a:r>
            </a:p>
          </p:txBody>
        </p:sp>
        <p:sp>
          <p:nvSpPr>
            <p:cNvPr id="2095" name="Text Box 78"/>
            <p:cNvSpPr txBox="1">
              <a:spLocks noChangeArrowheads="1"/>
            </p:cNvSpPr>
            <p:nvPr/>
          </p:nvSpPr>
          <p:spPr bwMode="auto">
            <a:xfrm>
              <a:off x="-11477" y="12542"/>
              <a:ext cx="1048" cy="1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defPPr>
                <a:defRPr kern="1200" smtId="4294967295"/>
              </a:defPPr>
              <a:lvl1pPr eaLnBrk="0" hangingPunct="0">
                <a:defRPr sz="9300">
                  <a:solidFill>
                    <a:schemeClr val="tx1"/>
                  </a:solidFill>
                  <a:latin typeface="Arial"/>
                </a:defRPr>
              </a:lvl1pPr>
              <a:lvl2pPr marL="742950" indent="-285750" eaLnBrk="0" hangingPunct="0">
                <a:defRPr sz="9300">
                  <a:solidFill>
                    <a:schemeClr val="tx1"/>
                  </a:solidFill>
                  <a:latin typeface="Arial"/>
                </a:defRPr>
              </a:lvl2pPr>
              <a:lvl3pPr marL="1143000" indent="-228600" eaLnBrk="0" hangingPunct="0">
                <a:defRPr sz="9300">
                  <a:solidFill>
                    <a:schemeClr val="tx1"/>
                  </a:solidFill>
                  <a:latin typeface="Arial"/>
                </a:defRPr>
              </a:lvl3pPr>
              <a:lvl4pPr marL="1600200" indent="-228600" eaLnBrk="0" hangingPunct="0">
                <a:defRPr sz="9300">
                  <a:solidFill>
                    <a:schemeClr val="tx1"/>
                  </a:solidFill>
                  <a:latin typeface="Arial"/>
                </a:defRPr>
              </a:lvl4pPr>
              <a:lvl5pPr marL="2057400" indent="-228600" eaLnBrk="0" hangingPunct="0">
                <a:defRPr sz="9300">
                  <a:solidFill>
                    <a:schemeClr val="tx1"/>
                  </a:solidFill>
                  <a:latin typeface="Arial"/>
                </a:defRPr>
              </a:lvl5pPr>
              <a:lvl6pPr marL="2514600" indent="-228600" eaLnBrk="0" fontAlgn="base" hangingPunct="0">
                <a:spcBef>
                  <a:spcPct val="0"/>
                </a:spcBef>
                <a:spcAft>
                  <a:spcPct val="0"/>
                </a:spcAft>
                <a:defRPr sz="9300">
                  <a:solidFill>
                    <a:schemeClr val="tx1"/>
                  </a:solidFill>
                  <a:latin typeface="Arial"/>
                </a:defRPr>
              </a:lvl6pPr>
              <a:lvl7pPr marL="2971800" indent="-228600" eaLnBrk="0" fontAlgn="base" hangingPunct="0">
                <a:spcBef>
                  <a:spcPct val="0"/>
                </a:spcBef>
                <a:spcAft>
                  <a:spcPct val="0"/>
                </a:spcAft>
                <a:defRPr sz="9300">
                  <a:solidFill>
                    <a:schemeClr val="tx1"/>
                  </a:solidFill>
                  <a:latin typeface="Arial"/>
                </a:defRPr>
              </a:lvl7pPr>
              <a:lvl8pPr marL="3429000" indent="-228600" eaLnBrk="0" fontAlgn="base" hangingPunct="0">
                <a:spcBef>
                  <a:spcPct val="0"/>
                </a:spcBef>
                <a:spcAft>
                  <a:spcPct val="0"/>
                </a:spcAft>
                <a:defRPr sz="9300">
                  <a:solidFill>
                    <a:schemeClr val="tx1"/>
                  </a:solidFill>
                  <a:latin typeface="Arial"/>
                </a:defRPr>
              </a:lvl8pPr>
              <a:lvl9pPr marL="3886200" indent="-228600" eaLnBrk="0" fontAlgn="base" hangingPunct="0">
                <a:spcBef>
                  <a:spcPct val="0"/>
                </a:spcBef>
                <a:spcAft>
                  <a:spcPct val="0"/>
                </a:spcAft>
                <a:defRPr sz="9300">
                  <a:solidFill>
                    <a:schemeClr val="tx1"/>
                  </a:solidFill>
                  <a:latin typeface="Arial"/>
                </a:defRPr>
              </a:lvl9pPr>
            </a:lstStyle>
            <a:p>
              <a:pPr algn="r">
                <a:spcBef>
                  <a:spcPct val="50000"/>
                </a:spcBef>
              </a:pPr>
              <a:r>
                <a:rPr lang="en-AU" sz="1600" i="1">
                  <a:solidFill>
                    <a:schemeClr val="accent6">
                      <a:lumMod val="75000"/>
                    </a:schemeClr>
                  </a:solidFill>
                </a:rPr>
                <a:t>Picture 1</a:t>
              </a:r>
            </a:p>
          </p:txBody>
        </p:sp>
      </p:grpSp>
      <p:sp>
        <p:nvSpPr>
          <p:cNvPr id="80" name="Text Box 81"/>
          <p:cNvSpPr txBox="1">
            <a:spLocks noChangeArrowheads="1"/>
          </p:cNvSpPr>
          <p:nvPr/>
        </p:nvSpPr>
        <p:spPr bwMode="auto">
          <a:xfrm>
            <a:off x="22615525" y="23922038"/>
            <a:ext cx="9339263" cy="6065837"/>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kern="1200" smtId="4294967295"/>
            </a:defPPr>
            <a:lvl1pPr marL="457200" indent="-457200">
              <a:defRPr>
                <a:solidFill>
                  <a:schemeClr val="tx1"/>
                </a:solidFill>
                <a:latin typeface="Arial"/>
              </a:defRPr>
            </a:lvl1pPr>
            <a:lvl2pPr marL="914400" indent="-457200">
              <a:defRPr>
                <a:solidFill>
                  <a:schemeClr val="tx1"/>
                </a:solidFill>
                <a:latin typeface="Arial"/>
              </a:defRPr>
            </a:lvl2pPr>
            <a:lvl3pPr marL="1371600" indent="-457200">
              <a:defRPr>
                <a:solidFill>
                  <a:schemeClr val="tx1"/>
                </a:solidFill>
                <a:latin typeface="Arial"/>
              </a:defRPr>
            </a:lvl3pPr>
            <a:lvl4pPr marL="1828800" indent="-457200">
              <a:defRPr>
                <a:solidFill>
                  <a:schemeClr val="tx1"/>
                </a:solidFill>
                <a:latin typeface="Arial"/>
              </a:defRPr>
            </a:lvl4pPr>
            <a:lvl5pPr marL="2286000" indent="-457200">
              <a:defRPr>
                <a:solidFill>
                  <a:schemeClr val="tx1"/>
                </a:solidFill>
                <a:latin typeface="Arial"/>
              </a:defRPr>
            </a:lvl5pPr>
            <a:lvl6pPr marL="2743200" indent="-457200" fontAlgn="base">
              <a:spcBef>
                <a:spcPct val="0"/>
              </a:spcBef>
              <a:spcAft>
                <a:spcPct val="0"/>
              </a:spcAft>
              <a:defRPr>
                <a:solidFill>
                  <a:schemeClr val="tx1"/>
                </a:solidFill>
                <a:latin typeface="Arial"/>
              </a:defRPr>
            </a:lvl6pPr>
            <a:lvl7pPr marL="3200400" indent="-457200" fontAlgn="base">
              <a:spcBef>
                <a:spcPct val="0"/>
              </a:spcBef>
              <a:spcAft>
                <a:spcPct val="0"/>
              </a:spcAft>
              <a:defRPr>
                <a:solidFill>
                  <a:schemeClr val="tx1"/>
                </a:solidFill>
                <a:latin typeface="Arial"/>
              </a:defRPr>
            </a:lvl7pPr>
            <a:lvl8pPr marL="3657600" indent="-457200" fontAlgn="base">
              <a:spcBef>
                <a:spcPct val="0"/>
              </a:spcBef>
              <a:spcAft>
                <a:spcPct val="0"/>
              </a:spcAft>
              <a:defRPr>
                <a:solidFill>
                  <a:schemeClr val="tx1"/>
                </a:solidFill>
                <a:latin typeface="Arial"/>
              </a:defRPr>
            </a:lvl8pPr>
            <a:lvl9pPr marL="4114800" indent="-457200" fontAlgn="base">
              <a:spcBef>
                <a:spcPct val="0"/>
              </a:spcBef>
              <a:spcAft>
                <a:spcPct val="0"/>
              </a:spcAft>
              <a:defRPr>
                <a:solidFill>
                  <a:schemeClr val="tx1"/>
                </a:solidFill>
                <a:latin typeface="Arial"/>
              </a:defRPr>
            </a:lvl9pPr>
          </a:lstStyle>
          <a:p>
            <a:pPr eaLnBrk="0" hangingPunct="0">
              <a:defRPr/>
            </a:pPr>
            <a:r>
              <a:rPr lang="en-US" sz="2800" b="1" smtClean="0">
                <a:solidFill>
                  <a:schemeClr val="accent6">
                    <a:lumMod val="75000"/>
                  </a:schemeClr>
                </a:solidFill>
              </a:rPr>
              <a:t>Doctors Technician Training Module</a:t>
            </a:r>
          </a:p>
          <a:p>
            <a:pPr eaLnBrk="0" hangingPunct="0">
              <a:defRPr/>
            </a:pPr>
            <a:endParaRPr lang="en-US" sz="2800" b="1" smtClean="0">
              <a:solidFill>
                <a:schemeClr val="accent6">
                  <a:lumMod val="75000"/>
                </a:schemeClr>
              </a:solidFill>
            </a:endParaRPr>
          </a:p>
          <a:p>
            <a:pPr marL="0" indent="0" eaLnBrk="0" hangingPunct="0">
              <a:defRPr/>
            </a:pPr>
            <a:r>
              <a:rPr lang="en-US" sz="2000" smtClean="0">
                <a:solidFill>
                  <a:schemeClr val="accent6">
                    <a:lumMod val="75000"/>
                  </a:schemeClr>
                </a:solidFill>
              </a:rPr>
              <a:t>Insert your text here. You can place your organizations logos on either side of the title of the poster. </a:t>
            </a:r>
          </a:p>
          <a:p>
            <a:pPr eaLnBrk="0" hangingPunct="0">
              <a:buFont typeface="Wingdings" pitchFamily="2" charset="2"/>
              <a:buChar char="§"/>
              <a:defRPr/>
            </a:pPr>
            <a:r>
              <a:rPr lang="en-US" sz="2000" smtClean="0">
                <a:solidFill>
                  <a:schemeClr val="accent6">
                    <a:lumMod val="75000"/>
                  </a:schemeClr>
                </a:solidFill>
              </a:rPr>
              <a:t>Insert your text here. </a:t>
            </a:r>
          </a:p>
          <a:p>
            <a:pPr eaLnBrk="0" hangingPunct="0">
              <a:buFont typeface="Wingdings" pitchFamily="2" charset="2"/>
              <a:buChar char="§"/>
              <a:defRPr/>
            </a:pPr>
            <a:r>
              <a:rPr lang="en-US" sz="2000" smtClean="0">
                <a:solidFill>
                  <a:schemeClr val="accent6">
                    <a:lumMod val="75000"/>
                  </a:schemeClr>
                </a:solidFill>
              </a:rPr>
              <a:t>Remember to size your font to fit your information into the space. </a:t>
            </a:r>
          </a:p>
          <a:p>
            <a:pPr eaLnBrk="0" hangingPunct="0">
              <a:buFont typeface="Wingdings" pitchFamily="2" charset="2"/>
              <a:buChar char="§"/>
              <a:defRPr/>
            </a:pPr>
            <a:r>
              <a:rPr lang="en-US" sz="2000" smtClean="0">
                <a:solidFill>
                  <a:schemeClr val="accent6">
                    <a:lumMod val="75000"/>
                  </a:schemeClr>
                </a:solidFill>
              </a:rPr>
              <a:t>The larger your font, the easier it will be for others to read your poster.</a:t>
            </a:r>
          </a:p>
          <a:p>
            <a:pPr eaLnBrk="0" hangingPunct="0">
              <a:buFont typeface="Wingdings" pitchFamily="2" charset="2"/>
              <a:buChar char="§"/>
              <a:defRPr/>
            </a:pPr>
            <a:r>
              <a:rPr lang="en-US" sz="2000" smtClean="0">
                <a:solidFill>
                  <a:schemeClr val="accent6">
                    <a:lumMod val="75000"/>
                  </a:schemeClr>
                </a:solidFill>
              </a:rPr>
              <a:t>Insert your text here. </a:t>
            </a:r>
          </a:p>
          <a:p>
            <a:pPr marL="0" indent="0" eaLnBrk="0" hangingPunct="0">
              <a:defRPr/>
            </a:pPr>
            <a:r>
              <a:rPr lang="en-US" sz="2000" smtClean="0">
                <a:solidFill>
                  <a:schemeClr val="accent6">
                    <a:lumMod val="75000"/>
                  </a:schemeClr>
                </a:solidFill>
              </a:rPr>
              <a:t>Remember to size your font to fit your information into the space. </a:t>
            </a:r>
          </a:p>
          <a:p>
            <a:pPr eaLnBrk="0" hangingPunct="0">
              <a:buFont typeface="Wingdings" pitchFamily="2" charset="2"/>
              <a:buChar char="§"/>
              <a:defRPr/>
            </a:pPr>
            <a:r>
              <a:rPr lang="en-US" sz="2000" smtClean="0">
                <a:solidFill>
                  <a:schemeClr val="accent6">
                    <a:lumMod val="75000"/>
                  </a:schemeClr>
                </a:solidFill>
              </a:rPr>
              <a:t>The larger your font, the easier it will be for others to read your poster. </a:t>
            </a:r>
          </a:p>
          <a:p>
            <a:pPr eaLnBrk="0" hangingPunct="0">
              <a:buFont typeface="Wingdings" pitchFamily="2" charset="2"/>
              <a:buChar char="§"/>
              <a:defRPr/>
            </a:pPr>
            <a:r>
              <a:rPr lang="en-US" sz="2000" smtClean="0">
                <a:solidFill>
                  <a:schemeClr val="accent6">
                    <a:lumMod val="75000"/>
                  </a:schemeClr>
                </a:solidFill>
              </a:rPr>
              <a:t>Remember to size your font to fit your information into the space. The larger your font, the easier it will be for others to read your poster. </a:t>
            </a:r>
          </a:p>
          <a:p>
            <a:pPr eaLnBrk="0" hangingPunct="0">
              <a:buFont typeface="Wingdings" pitchFamily="2" charset="2"/>
              <a:buChar char="§"/>
              <a:defRPr/>
            </a:pPr>
            <a:r>
              <a:rPr lang="en-US" sz="2000" smtClean="0">
                <a:solidFill>
                  <a:schemeClr val="accent6">
                    <a:lumMod val="75000"/>
                  </a:schemeClr>
                </a:solidFill>
              </a:rPr>
              <a:t>Insert your text here. You can place your organizations logos on either side of the title of the poster. Insert your text here. </a:t>
            </a:r>
          </a:p>
          <a:p>
            <a:pPr marL="0" indent="0" eaLnBrk="0" hangingPunct="0">
              <a:defRPr/>
            </a:pPr>
            <a:r>
              <a:rPr lang="en-US" sz="2000" smtClean="0">
                <a:solidFill>
                  <a:schemeClr val="accent6">
                    <a:lumMod val="75000"/>
                  </a:schemeClr>
                </a:solidFill>
              </a:rPr>
              <a:t>Remember to size your font to fit your information into the space. The larger your font, the easier it will be for others to read your poster.</a:t>
            </a:r>
          </a:p>
          <a:p>
            <a:pPr eaLnBrk="0" hangingPunct="0">
              <a:buFont typeface="Wingdings" pitchFamily="2" charset="2"/>
              <a:buChar char="§"/>
              <a:defRPr/>
            </a:pPr>
            <a:r>
              <a:rPr lang="en-US" sz="2000" smtClean="0">
                <a:solidFill>
                  <a:schemeClr val="accent6">
                    <a:lumMod val="75000"/>
                  </a:schemeClr>
                </a:solidFill>
              </a:rPr>
              <a:t>Insert your text here. </a:t>
            </a:r>
          </a:p>
        </p:txBody>
      </p:sp>
      <p:sp>
        <p:nvSpPr>
          <p:cNvPr id="2076" name="Rectangle 82"/>
          <p:cNvSpPr>
            <a:spLocks noChangeArrowheads="1"/>
          </p:cNvSpPr>
          <p:nvPr/>
        </p:nvSpPr>
        <p:spPr bwMode="auto">
          <a:xfrm>
            <a:off x="33624838" y="18930938"/>
            <a:ext cx="9796462" cy="6637337"/>
          </a:xfrm>
          <a:prstGeom prst="rect">
            <a:avLst/>
          </a:prstGeom>
          <a:noFill/>
          <a:ln>
            <a:noFill/>
          </a:ln>
          <a:extLst>
            <a:ext uri="{909E8E84-426E-40DD-AFC4-6F175D3DCCD1}">
              <a14:hiddenFill xmlns:a14="http://schemas.microsoft.com/office/drawing/2010/main">
                <a:solidFill>
                  <a:srgbClr val="B9C6D5"/>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43684" dir="2700000" algn="ctr" rotWithShape="0">
                    <a:srgbClr val="000000"/>
                  </a:outerShdw>
                </a:effectLst>
              </a14:hiddenEffects>
            </a:ext>
          </a:extLst>
        </p:spPr>
        <p:txBody>
          <a:bodyPr lIns="360000" tIns="360000" rIns="360000" bIns="360000"/>
          <a:lstStyle>
            <a:defPPr>
              <a:defRPr kern="1200" smtId="4294967295"/>
            </a:defPPr>
          </a:lstStyle>
          <a:p>
            <a:pPr marL="381000" indent="-381000">
              <a:spcBef>
                <a:spcPct val="50000"/>
              </a:spcBef>
            </a:pPr>
            <a:r>
              <a:rPr lang="en-GB" sz="4800" b="1">
                <a:solidFill>
                  <a:schemeClr val="accent6">
                    <a:lumMod val="75000"/>
                  </a:schemeClr>
                </a:solidFill>
              </a:rPr>
              <a:t>Expected Results</a:t>
            </a:r>
          </a:p>
          <a:p>
            <a:pPr marL="381000" indent="-381000">
              <a:spcBef>
                <a:spcPct val="50000"/>
              </a:spcBef>
            </a:pPr>
            <a:r>
              <a:rPr lang="en-US" sz="3600">
                <a:solidFill>
                  <a:schemeClr val="accent6">
                    <a:lumMod val="75000"/>
                  </a:schemeClr>
                </a:solidFill>
              </a:rPr>
              <a:t>Insert your text here. You can place your organizations logos on either side of the title of the poster. Insert your text here. </a:t>
            </a:r>
          </a:p>
          <a:p>
            <a:pPr marL="381000" indent="-381000">
              <a:spcBef>
                <a:spcPct val="50000"/>
              </a:spcBef>
            </a:pPr>
            <a:endParaRPr lang="en-US" sz="3600">
              <a:solidFill>
                <a:schemeClr val="accent6">
                  <a:lumMod val="75000"/>
                </a:schemeClr>
              </a:solidFill>
            </a:endParaRPr>
          </a:p>
          <a:p>
            <a:pPr marL="381000" indent="-381000">
              <a:spcBef>
                <a:spcPct val="50000"/>
              </a:spcBef>
            </a:pPr>
            <a:r>
              <a:rPr lang="en-US" sz="3600">
                <a:solidFill>
                  <a:schemeClr val="accent6">
                    <a:lumMod val="75000"/>
                  </a:schemeClr>
                </a:solidFill>
              </a:rPr>
              <a:t>Remember to size your font to fit your information into the space. The larger your font, the easier it will be for others to read your poster.</a:t>
            </a:r>
          </a:p>
        </p:txBody>
      </p:sp>
      <p:sp>
        <p:nvSpPr>
          <p:cNvPr id="2077" name="Text Box 83"/>
          <p:cNvSpPr txBox="1">
            <a:spLocks noChangeArrowheads="1"/>
          </p:cNvSpPr>
          <p:nvPr/>
        </p:nvSpPr>
        <p:spPr bwMode="auto">
          <a:xfrm>
            <a:off x="33624838" y="8786813"/>
            <a:ext cx="9796462" cy="10587037"/>
          </a:xfrm>
          <a:prstGeom prst="rect">
            <a:avLst/>
          </a:prstGeom>
          <a:noFill/>
          <a:ln>
            <a:noFill/>
          </a:ln>
          <a:extLst>
            <a:ext uri="{909E8E84-426E-40DD-AFC4-6F175D3DCCD1}">
              <a14:hiddenFill xmlns:a14="http://schemas.microsoft.com/office/drawing/2010/main">
                <a:solidFill>
                  <a:srgbClr val="B9C6D5"/>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25080" dir="3962251" algn="ctr" rotWithShape="0">
                    <a:srgbClr val="000000"/>
                  </a:outerShdw>
                </a:effectLst>
              </a14:hiddenEffects>
            </a:ext>
          </a:extLst>
        </p:spPr>
        <p:txBody>
          <a:bodyPr>
            <a:spAutoFit/>
          </a:bodyPr>
          <a:lstStyle>
            <a:defPPr>
              <a:defRPr kern="1200" smtId="4294967295"/>
            </a:defPPr>
            <a:lvl1pPr defTabSz="4703763" eaLnBrk="0" hangingPunct="0">
              <a:defRPr sz="9300">
                <a:solidFill>
                  <a:schemeClr val="tx1"/>
                </a:solidFill>
                <a:latin typeface="Arial"/>
              </a:defRPr>
            </a:lvl1pPr>
            <a:lvl2pPr marL="742950" indent="-285750" defTabSz="4703763" eaLnBrk="0" hangingPunct="0">
              <a:defRPr sz="9300">
                <a:solidFill>
                  <a:schemeClr val="tx1"/>
                </a:solidFill>
                <a:latin typeface="Arial"/>
              </a:defRPr>
            </a:lvl2pPr>
            <a:lvl3pPr marL="1143000" indent="-228600" defTabSz="4703763" eaLnBrk="0" hangingPunct="0">
              <a:defRPr sz="9300">
                <a:solidFill>
                  <a:schemeClr val="tx1"/>
                </a:solidFill>
                <a:latin typeface="Arial"/>
              </a:defRPr>
            </a:lvl3pPr>
            <a:lvl4pPr marL="1600200" indent="-228600" defTabSz="4703763" eaLnBrk="0" hangingPunct="0">
              <a:defRPr sz="9300">
                <a:solidFill>
                  <a:schemeClr val="tx1"/>
                </a:solidFill>
                <a:latin typeface="Arial"/>
              </a:defRPr>
            </a:lvl4pPr>
            <a:lvl5pPr marL="2057400" indent="-228600" defTabSz="4703763" eaLnBrk="0" hangingPunct="0">
              <a:defRPr sz="9300">
                <a:solidFill>
                  <a:schemeClr val="tx1"/>
                </a:solidFill>
                <a:latin typeface="Arial"/>
              </a:defRPr>
            </a:lvl5pPr>
            <a:lvl6pPr marL="2514600" indent="-228600" defTabSz="4703763" eaLnBrk="0" fontAlgn="base" hangingPunct="0">
              <a:spcBef>
                <a:spcPct val="0"/>
              </a:spcBef>
              <a:spcAft>
                <a:spcPct val="0"/>
              </a:spcAft>
              <a:defRPr sz="9300">
                <a:solidFill>
                  <a:schemeClr val="tx1"/>
                </a:solidFill>
                <a:latin typeface="Arial"/>
              </a:defRPr>
            </a:lvl6pPr>
            <a:lvl7pPr marL="2971800" indent="-228600" defTabSz="4703763" eaLnBrk="0" fontAlgn="base" hangingPunct="0">
              <a:spcBef>
                <a:spcPct val="0"/>
              </a:spcBef>
              <a:spcAft>
                <a:spcPct val="0"/>
              </a:spcAft>
              <a:defRPr sz="9300">
                <a:solidFill>
                  <a:schemeClr val="tx1"/>
                </a:solidFill>
                <a:latin typeface="Arial"/>
              </a:defRPr>
            </a:lvl7pPr>
            <a:lvl8pPr marL="3429000" indent="-228600" defTabSz="4703763" eaLnBrk="0" fontAlgn="base" hangingPunct="0">
              <a:spcBef>
                <a:spcPct val="0"/>
              </a:spcBef>
              <a:spcAft>
                <a:spcPct val="0"/>
              </a:spcAft>
              <a:defRPr sz="9300">
                <a:solidFill>
                  <a:schemeClr val="tx1"/>
                </a:solidFill>
                <a:latin typeface="Arial"/>
              </a:defRPr>
            </a:lvl8pPr>
            <a:lvl9pPr marL="3886200" indent="-228600" defTabSz="4703763" eaLnBrk="0" fontAlgn="base" hangingPunct="0">
              <a:spcBef>
                <a:spcPct val="0"/>
              </a:spcBef>
              <a:spcAft>
                <a:spcPct val="0"/>
              </a:spcAft>
              <a:defRPr sz="9300">
                <a:solidFill>
                  <a:schemeClr val="tx1"/>
                </a:solidFill>
                <a:latin typeface="Arial"/>
              </a:defRPr>
            </a:lvl9pPr>
          </a:lstStyle>
          <a:p>
            <a:pPr eaLnBrk="1" hangingPunct="1">
              <a:lnSpc>
                <a:spcPct val="110000"/>
              </a:lnSpc>
            </a:pPr>
            <a:r>
              <a:rPr lang="en-GB" sz="4800" b="1">
                <a:solidFill>
                  <a:schemeClr val="accent6">
                    <a:lumMod val="75000"/>
                  </a:schemeClr>
                </a:solidFill>
              </a:rPr>
              <a:t>Literature Cited</a:t>
            </a:r>
          </a:p>
          <a:p>
            <a:pPr eaLnBrk="1" hangingPunct="1">
              <a:lnSpc>
                <a:spcPct val="110000"/>
              </a:lnSpc>
            </a:pPr>
            <a:endParaRPr lang="en-GB" sz="3200" b="1">
              <a:solidFill>
                <a:schemeClr val="accent6">
                  <a:lumMod val="75000"/>
                </a:schemeClr>
              </a:solidFill>
            </a:endParaRPr>
          </a:p>
          <a:p>
            <a:pPr eaLnBrk="1" hangingPunct="1">
              <a:lnSpc>
                <a:spcPct val="110000"/>
              </a:lnSpc>
            </a:pPr>
            <a:r>
              <a:rPr lang="en-US" sz="3600">
                <a:solidFill>
                  <a:schemeClr val="accent6">
                    <a:lumMod val="75000"/>
                  </a:schemeClr>
                </a:solidFill>
              </a:rPr>
              <a:t>Insert your text here. You can place your organizations logos on either side of the title of the poster. Insert your text here. </a:t>
            </a:r>
          </a:p>
          <a:p>
            <a:pPr eaLnBrk="1" hangingPunct="1">
              <a:lnSpc>
                <a:spcPct val="110000"/>
              </a:lnSpc>
            </a:pPr>
            <a:endParaRPr lang="en-US" sz="3600">
              <a:solidFill>
                <a:schemeClr val="accent6">
                  <a:lumMod val="75000"/>
                </a:schemeClr>
              </a:solidFill>
            </a:endParaRPr>
          </a:p>
          <a:p>
            <a:pPr eaLnBrk="1" hangingPunct="1">
              <a:lnSpc>
                <a:spcPct val="110000"/>
              </a:lnSpc>
            </a:pPr>
            <a:r>
              <a:rPr lang="en-US" sz="3600">
                <a:solidFill>
                  <a:schemeClr val="accent6">
                    <a:lumMod val="75000"/>
                  </a:schemeClr>
                </a:solidFill>
              </a:rPr>
              <a:t>Remember to size your font to fit your information into the space. The larger your font, the easier it will be for others to read your poster.</a:t>
            </a:r>
          </a:p>
          <a:p>
            <a:pPr eaLnBrk="1" hangingPunct="1">
              <a:lnSpc>
                <a:spcPct val="110000"/>
              </a:lnSpc>
            </a:pPr>
            <a:endParaRPr lang="en-US" sz="3600">
              <a:solidFill>
                <a:schemeClr val="accent6">
                  <a:lumMod val="75000"/>
                </a:schemeClr>
              </a:solidFill>
            </a:endParaRPr>
          </a:p>
          <a:p>
            <a:pPr eaLnBrk="1" hangingPunct="1">
              <a:lnSpc>
                <a:spcPct val="110000"/>
              </a:lnSpc>
            </a:pPr>
            <a:r>
              <a:rPr lang="en-US" sz="3600">
                <a:solidFill>
                  <a:schemeClr val="accent6">
                    <a:lumMod val="75000"/>
                  </a:schemeClr>
                </a:solidFill>
              </a:rPr>
              <a:t>Insert your text here. </a:t>
            </a:r>
          </a:p>
          <a:p>
            <a:pPr eaLnBrk="1" hangingPunct="1">
              <a:lnSpc>
                <a:spcPct val="110000"/>
              </a:lnSpc>
            </a:pPr>
            <a:endParaRPr lang="en-US" sz="3600">
              <a:solidFill>
                <a:schemeClr val="accent6">
                  <a:lumMod val="75000"/>
                </a:schemeClr>
              </a:solidFill>
            </a:endParaRPr>
          </a:p>
          <a:p>
            <a:pPr eaLnBrk="1" hangingPunct="1">
              <a:lnSpc>
                <a:spcPct val="110000"/>
              </a:lnSpc>
            </a:pPr>
            <a:r>
              <a:rPr lang="en-US" sz="3600">
                <a:solidFill>
                  <a:schemeClr val="accent6">
                    <a:lumMod val="75000"/>
                  </a:schemeClr>
                </a:solidFill>
              </a:rPr>
              <a:t>Remember to size your font to fit your information into the space. The larger your font, the easier it will be for others to read your poster. </a:t>
            </a:r>
          </a:p>
        </p:txBody>
      </p:sp>
      <p:sp>
        <p:nvSpPr>
          <p:cNvPr id="2078" name="Rectangle 84"/>
          <p:cNvSpPr>
            <a:spLocks noChangeArrowheads="1"/>
          </p:cNvSpPr>
          <p:nvPr/>
        </p:nvSpPr>
        <p:spPr bwMode="auto">
          <a:xfrm>
            <a:off x="33624838" y="25890538"/>
            <a:ext cx="9796462" cy="5638800"/>
          </a:xfrm>
          <a:prstGeom prst="rect">
            <a:avLst/>
          </a:prstGeom>
          <a:noFill/>
          <a:ln>
            <a:noFill/>
          </a:ln>
          <a:extLst>
            <a:ext uri="{909E8E84-426E-40DD-AFC4-6F175D3DCCD1}">
              <a14:hiddenFill xmlns:a14="http://schemas.microsoft.com/office/drawing/2010/main">
                <a:solidFill>
                  <a:srgbClr val="B9C6D5"/>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43684" dir="2700000" algn="ctr" rotWithShape="0">
                    <a:srgbClr val="000000"/>
                  </a:outerShdw>
                </a:effectLst>
              </a14:hiddenEffects>
            </a:ext>
          </a:extLst>
        </p:spPr>
        <p:txBody>
          <a:bodyPr lIns="360000" tIns="360000" rIns="360000" bIns="360000"/>
          <a:lstStyle>
            <a:defPPr>
              <a:defRPr kern="1200" smtId="4294967295"/>
            </a:defPPr>
          </a:lstStyle>
          <a:p>
            <a:pPr marL="381000" indent="-381000">
              <a:spcBef>
                <a:spcPct val="50000"/>
              </a:spcBef>
            </a:pPr>
            <a:r>
              <a:rPr lang="en-GB" sz="4800" b="1">
                <a:solidFill>
                  <a:schemeClr val="accent6">
                    <a:lumMod val="75000"/>
                  </a:schemeClr>
                </a:solidFill>
              </a:rPr>
              <a:t>Disclosure</a:t>
            </a:r>
          </a:p>
          <a:p>
            <a:pPr marL="381000" indent="-381000">
              <a:spcBef>
                <a:spcPct val="50000"/>
              </a:spcBef>
            </a:pPr>
            <a:r>
              <a:rPr lang="en-AU" sz="3600" i="1">
                <a:solidFill>
                  <a:schemeClr val="accent6">
                    <a:lumMod val="75000"/>
                  </a:schemeClr>
                </a:solidFill>
              </a:rPr>
              <a:t>Authors of this presentation have the following to disclose concerning possible financial or personal relationships with commercial entities that may have a direct or indirect interest in the subject matter of this presentation:</a:t>
            </a:r>
          </a:p>
          <a:p>
            <a:pPr marL="381000" indent="-381000">
              <a:spcBef>
                <a:spcPct val="50000"/>
              </a:spcBef>
            </a:pPr>
            <a:r>
              <a:rPr lang="en-AU" sz="3600" i="1">
                <a:solidFill>
                  <a:schemeClr val="accent6">
                    <a:lumMod val="75000"/>
                  </a:schemeClr>
                </a:solidFill>
              </a:rPr>
              <a:t>First Name:  More text or position here</a:t>
            </a:r>
            <a:br>
              <a:rPr lang="en-AU" sz="3600" i="1">
                <a:solidFill>
                  <a:schemeClr val="accent6">
                    <a:lumMod val="75000"/>
                  </a:schemeClr>
                </a:solidFill>
              </a:rPr>
            </a:br>
            <a:r>
              <a:rPr lang="en-AU" sz="3600" i="1">
                <a:solidFill>
                  <a:schemeClr val="accent6">
                    <a:lumMod val="75000"/>
                  </a:schemeClr>
                </a:solidFill>
              </a:rPr>
              <a:t>First Name, Last:  More information here</a:t>
            </a:r>
          </a:p>
        </p:txBody>
      </p:sp>
      <p:graphicFrame>
        <p:nvGraphicFramePr>
          <p:cNvPr id="51" name="Chart 50"/>
          <p:cNvGraphicFramePr/>
          <p:nvPr>
            <p:extLst>
              <p:ext uri="{D42A27DB-BD31-4B8C-83A1-F6EECF244321}">
                <p14:modId xmlns:p14="http://schemas.microsoft.com/office/powerpoint/2010/main" val="2436083705"/>
              </p:ext>
            </p:extLst>
          </p:nvPr>
        </p:nvGraphicFramePr>
        <p:xfrm>
          <a:off x="12330864" y="21478539"/>
          <a:ext cx="4435558" cy="2521239"/>
        </p:xfrm>
        <a:graphic>
          <a:graphicData uri="http://schemas.openxmlformats.org/drawingml/2006/chart">
            <c:chart xmlns:c="http://schemas.openxmlformats.org/drawingml/2006/chart" r:id="rId3"/>
          </a:graphicData>
        </a:graphic>
      </p:graphicFrame>
      <p:graphicFrame>
        <p:nvGraphicFramePr>
          <p:cNvPr id="52" name="Chart 51"/>
          <p:cNvGraphicFramePr/>
          <p:nvPr>
            <p:extLst>
              <p:ext uri="{D42A27DB-BD31-4B8C-83A1-F6EECF244321}">
                <p14:modId xmlns:p14="http://schemas.microsoft.com/office/powerpoint/2010/main" val="3157228066"/>
              </p:ext>
            </p:extLst>
          </p:nvPr>
        </p:nvGraphicFramePr>
        <p:xfrm>
          <a:off x="12291219" y="26680740"/>
          <a:ext cx="8875712" cy="4058395"/>
        </p:xfrm>
        <a:graphic>
          <a:graphicData uri="http://schemas.openxmlformats.org/drawingml/2006/chart">
            <c:chart xmlns:c="http://schemas.openxmlformats.org/drawingml/2006/chart" r:id="rId4"/>
          </a:graphicData>
        </a:graphic>
      </p:graphicFrame>
      <p:pic>
        <p:nvPicPr>
          <p:cNvPr id="2096" name="New picture"/>
          <p:cNvPicPr/>
          <p:nvPr/>
        </p:nvPicPr>
        <p:blipFill dpi="0">
          <a:blip r:embed="rId5"/>
          <a:stretch>
            <a:fillRect/>
          </a:stretch>
        </p:blipFill>
        <p:spPr>
          <a:xfrm>
            <a:off x="11874500" y="9245600"/>
            <a:ext cx="20142200" cy="144272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6.2.9200.0"/>
  <p:tag name="AS_RELEASE_DATE" val="2015.10.08"/>
  <p:tag name="AS_TITLE" val="Aspose.Slides for .NET 4.0"/>
  <p:tag name="AS_VERSION" val="15.8.1.0"/>
</p:tagLst>
</file>

<file path=ppt/theme/theme1.xml><?xml version="1.0" encoding="utf-8"?>
<a:theme xmlns:r="http://schemas.openxmlformats.org/officeDocument/2006/relationships" xmlns:a="http://schemas.openxmlformats.org/drawingml/2006/main" name="Default Design">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702175" rtl="0" eaLnBrk="1" fontAlgn="base" latinLnBrk="0" hangingPunct="1">
          <a:lnSpc>
            <a:spcPct val="100000"/>
          </a:lnSpc>
          <a:spcBef>
            <a:spcPct val="0"/>
          </a:spcBef>
          <a:spcAft>
            <a:spcPct val="0"/>
          </a:spcAft>
          <a:buClrTx/>
          <a:buSzTx/>
          <a:buFontTx/>
          <a:buNone/>
          <a:tabLst/>
          <a:defRPr kumimoji="0" lang="en-US" sz="93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702175" rtl="0" eaLnBrk="1" fontAlgn="base" latinLnBrk="0" hangingPunct="1">
          <a:lnSpc>
            <a:spcPct val="100000"/>
          </a:lnSpc>
          <a:spcBef>
            <a:spcPct val="0"/>
          </a:spcBef>
          <a:spcAft>
            <a:spcPct val="0"/>
          </a:spcAft>
          <a:buClrTx/>
          <a:buSzTx/>
          <a:buFontTx/>
          <a:buNone/>
          <a:tabLst/>
          <a:defRPr kumimoji="0" lang="en-US" sz="93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theme>
</file>

<file path=docProps/app.xml><?xml version="1.0" encoding="utf-8"?>
<Properties xmlns="http://schemas.openxmlformats.org/officeDocument/2006/extended-properties">
  <Template/>
  <Manager/>
  <Company>Graphicsland</Company>
  <PresentationFormat>Custom</PresentationFormat>
  <TotalTime>115</TotalTime>
  <SharedDoc>0</SharedDoc>
  <Application>Aspose.Slides for .NET</Application>
  <AppVersion>15.0801</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Template to create a scientific poster</dc:title>
  <cp:category>templates for scientific poster</cp:category>
  <dc:creator>Graphicsland/MakeSigns.com</dc:creator>
  <dc:description>These templates are offered for free to help your create a poster ranging from nursing research posters to psychology research posters.</dc:description>
  <cp:keywords>scientific, research, template, custom, poster, presentation, symposium, printing, PowerPoint, create, design, example, sample, download</cp:keywords>
  <cp:lastModifiedBy>Justin</cp:lastModifiedBy>
  <cp:revision>18</cp:revision>
  <dcterms:modified xsi:type="dcterms:W3CDTF">2016-02-11T22:45:39Z</dcterms:modified>
  <dc:subject>Free Research Poster</dc:subject>
</cp:coreProperties>
</file>