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Lst>
  <p:sldSz cx="43891200" cy="21945600"/>
  <p:notesSz cx="6858000" cy="9144000"/>
  <p:custDataLst>
    <p:tags r:id="rId4"/>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9DA"/>
    <a:srgbClr val="99CCFF"/>
    <a:srgbClr val="6699FF"/>
    <a:srgbClr val="003366"/>
    <a:srgbClr val="C0C0C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37" d="100"/>
          <a:sy n="37" d="100"/>
        </p:scale>
        <p:origin x="534" y="90"/>
      </p:cViewPr>
      <p:guideLst>
        <p:guide orient="horz" pos="6912"/>
        <p:guide pos="13824"/>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AF-4FB8-A2BC-0C87151F16F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26AF-4FB8-A2BC-0C87151F16F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AF-4FB8-A2BC-0C87151F16F4}"/>
            </c:ext>
          </c:extLst>
        </c:ser>
        <c:dLbls>
          <c:showLegendKey val="0"/>
          <c:showVal val="0"/>
          <c:showCatName val="0"/>
          <c:showSerName val="0"/>
          <c:showPercent val="0"/>
          <c:showBubbleSize val="0"/>
          <c:showLeaderLines val="0"/>
        </c:dLbls>
        <c:gapWidth/>
        <c:overlap/>
        <c:axId val="119548416"/>
        <c:axId val="121894528"/>
      </c:barChart>
      <c:catAx>
        <c:axId val="119548416"/>
        <c:scaling>
          <c:orientation/>
        </c:scaling>
        <c:delete val="0"/>
        <c:axPos val="b"/>
        <c:numFmt formatCode="General" sourceLinked="0"/>
        <c:majorTickMark val="out"/>
        <c:minorTickMark val="none"/>
        <c:crossAx val="121894528"/>
        <c:crosses val="autoZero"/>
        <c:auto val="0"/>
        <c:lblAlgn val="ctr"/>
        <c:lblOffset/>
        <c:noMultiLvlLbl val="0"/>
      </c:catAx>
      <c:valAx>
        <c:axId val="121894528"/>
        <c:scaling>
          <c:orientation/>
        </c:scaling>
        <c:delete val="0"/>
        <c:axPos val="l"/>
        <c:majorGridlines/>
        <c:numFmt formatCode="General" sourceLinked="1"/>
        <c:majorTickMark val="out"/>
        <c:minorTickMark val="none"/>
        <c:crossAx val="119548416"/>
        <c:crosses val="autoZero"/>
        <c:crossBetween val="between"/>
      </c:valAx>
    </c:plotArea>
    <c:legend>
      <c:legendPos/>
      <c:overlay val="0"/>
    </c:legend>
    <c:plotVisOnly val="1"/>
    <c:dispBlanksAs val="gap"/>
    <c:showDLblsOverMax val="0"/>
  </c:chart>
  <c:txPr>
    <a:bodyPr/>
    <a:p>
      <a:pPr>
        <a:defRPr sz="1400">
          <a:solidFill>
            <a:schemeClr val="tx2">
              <a:lumMod val="25000"/>
            </a:schemeClr>
          </a:solidFil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72-44BD-83DA-887820AB1B17}"/>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6E72-44BD-83DA-887820AB1B17}"/>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72-44BD-83DA-887820AB1B17}"/>
            </c:ext>
          </c:extLst>
        </c:ser>
        <c:dLbls>
          <c:showLegendKey val="0"/>
          <c:showVal val="0"/>
          <c:showCatName val="0"/>
          <c:showSerName val="0"/>
          <c:showPercent val="0"/>
          <c:showBubbleSize val="0"/>
          <c:showLeaderLines val="0"/>
        </c:dLbls>
        <c:gapWidth/>
        <c:overlap/>
        <c:axId val="119548928"/>
        <c:axId val="121895680"/>
      </c:barChart>
      <c:catAx>
        <c:axId val="119548928"/>
        <c:scaling>
          <c:orientation/>
        </c:scaling>
        <c:delete val="0"/>
        <c:axPos val="b"/>
        <c:numFmt formatCode="General" sourceLinked="0"/>
        <c:majorTickMark val="out"/>
        <c:minorTickMark val="none"/>
        <c:crossAx val="121895680"/>
        <c:crosses val="autoZero"/>
        <c:auto val="0"/>
        <c:lblAlgn val="ctr"/>
        <c:lblOffset/>
        <c:noMultiLvlLbl val="0"/>
      </c:catAx>
      <c:valAx>
        <c:axId val="121895680"/>
        <c:scaling>
          <c:orientation/>
        </c:scaling>
        <c:delete val="0"/>
        <c:axPos val="l"/>
        <c:majorGridlines/>
        <c:numFmt formatCode="General" sourceLinked="1"/>
        <c:majorTickMark val="out"/>
        <c:minorTickMark val="none"/>
        <c:crossAx val="119548928"/>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atin typeface="Arial"/>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0" y="685800"/>
            <a:ext cx="6858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atin typeface="Arial"/>
              </a:defRPr>
            </a:lvl1pPr>
          </a:lstStyle>
          <a:p>
            <a:pPr>
              <a:defRPr/>
            </a:pPr>
            <a:fld id="{EC502DD0-9561-403C-A715-19C222803EB6}" type="slidenum">
              <a:rPr lang="en-US"/>
              <a:pPr>
                <a:defRPr/>
              </a:pPr>
              <a:t>‹#›</a:t>
            </a:fld>
          </a:p>
        </p:txBody>
      </p:sp>
    </p:spTree>
    <p:extLst>
      <p:ext uri="{BB962C8B-B14F-4D97-AF65-F5344CB8AC3E}">
        <p14:creationId xmlns:p14="http://schemas.microsoft.com/office/powerpoint/2010/main" val="3695323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eaLnBrk="1" hangingPunct="1"/>
            <a:fld id="{BCCAC653-BB6C-4DD6-A7FE-C74A70AFCA4D}" type="slidenum">
              <a:rPr lang="en-US" sz="1200" smtClean="0"/>
              <a:pPr eaLnBrk="1" hangingPunct="1"/>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123" y="6817784"/>
            <a:ext cx="37306957" cy="4703233"/>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4245" y="12435417"/>
            <a:ext cx="30722711" cy="5609167"/>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5487DD88-69DB-4142-8C41-B6396D52EDE5}" type="slidenum">
              <a:rPr lang="en-US"/>
              <a:pPr>
                <a:defRPr/>
              </a:pPr>
              <a:t>‹#›</a:t>
            </a:fld>
          </a:p>
        </p:txBody>
      </p:sp>
    </p:spTree>
    <p:extLst>
      <p:ext uri="{BB962C8B-B14F-4D97-AF65-F5344CB8AC3E}">
        <p14:creationId xmlns:p14="http://schemas.microsoft.com/office/powerpoint/2010/main" val="58378572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FA48324-58AD-4E85-8A2F-A52B770779A9}" type="slidenum">
              <a:rPr lang="en-US"/>
              <a:pPr>
                <a:defRPr/>
              </a:pPr>
              <a:t>‹#›</a:t>
            </a:fld>
          </a:p>
        </p:txBody>
      </p:sp>
    </p:spTree>
    <p:extLst>
      <p:ext uri="{BB962C8B-B14F-4D97-AF65-F5344CB8AC3E}">
        <p14:creationId xmlns:p14="http://schemas.microsoft.com/office/powerpoint/2010/main" val="22842175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1821968" y="879475"/>
            <a:ext cx="9874956" cy="18724032"/>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5689" y="879475"/>
            <a:ext cx="29490811" cy="18724032"/>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30EEB0E-4897-4548-876C-B024A946F5F7}" type="slidenum">
              <a:rPr lang="en-US"/>
              <a:pPr>
                <a:defRPr/>
              </a:pPr>
              <a:t>‹#›</a:t>
            </a:fld>
          </a:p>
        </p:txBody>
      </p:sp>
    </p:spTree>
    <p:extLst>
      <p:ext uri="{BB962C8B-B14F-4D97-AF65-F5344CB8AC3E}">
        <p14:creationId xmlns:p14="http://schemas.microsoft.com/office/powerpoint/2010/main" val="5051642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813A438-5BA6-4D27-B62A-755B82232797}" type="slidenum">
              <a:rPr lang="en-US"/>
              <a:pPr>
                <a:defRPr/>
              </a:pPr>
              <a:t>‹#›</a:t>
            </a:fld>
          </a:p>
        </p:txBody>
      </p:sp>
    </p:spTree>
    <p:extLst>
      <p:ext uri="{BB962C8B-B14F-4D97-AF65-F5344CB8AC3E}">
        <p14:creationId xmlns:p14="http://schemas.microsoft.com/office/powerpoint/2010/main" val="122028944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1" y="14102293"/>
            <a:ext cx="37306957" cy="4358217"/>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692"/>
            <a:ext cx="37306957" cy="48006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F7C8122-F369-486F-8137-4417448E5097}" type="slidenum">
              <a:rPr lang="en-US"/>
              <a:pPr>
                <a:defRPr/>
              </a:pPr>
              <a:t>‹#›</a:t>
            </a:fld>
          </a:p>
        </p:txBody>
      </p:sp>
    </p:spTree>
    <p:extLst>
      <p:ext uri="{BB962C8B-B14F-4D97-AF65-F5344CB8AC3E}">
        <p14:creationId xmlns:p14="http://schemas.microsoft.com/office/powerpoint/2010/main" val="30666125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5689" y="5121275"/>
            <a:ext cx="19682178" cy="14482232"/>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3335" y="5121275"/>
            <a:ext cx="19683589" cy="14482232"/>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27F9236-2DAC-4AB4-9197-DFA45BD67424}" type="slidenum">
              <a:rPr lang="en-US"/>
              <a:pPr>
                <a:defRPr/>
              </a:pPr>
              <a:t>‹#›</a:t>
            </a:fld>
          </a:p>
        </p:txBody>
      </p:sp>
    </p:spTree>
    <p:extLst>
      <p:ext uri="{BB962C8B-B14F-4D97-AF65-F5344CB8AC3E}">
        <p14:creationId xmlns:p14="http://schemas.microsoft.com/office/powerpoint/2010/main" val="3594907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4279" y="878417"/>
            <a:ext cx="39502643" cy="36576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78" y="4912784"/>
            <a:ext cx="19392900" cy="204681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78" y="6959600"/>
            <a:ext cx="19392900" cy="12643909"/>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557" y="4912784"/>
            <a:ext cx="19401368" cy="204681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557" y="6959600"/>
            <a:ext cx="19401368" cy="12643909"/>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ECB9AEAD-42F1-4D4B-B528-5576A5E0BFCE}" type="slidenum">
              <a:rPr lang="en-US"/>
              <a:pPr>
                <a:defRPr/>
              </a:pPr>
              <a:t>‹#›</a:t>
            </a:fld>
          </a:p>
        </p:txBody>
      </p:sp>
    </p:spTree>
    <p:extLst>
      <p:ext uri="{BB962C8B-B14F-4D97-AF65-F5344CB8AC3E}">
        <p14:creationId xmlns:p14="http://schemas.microsoft.com/office/powerpoint/2010/main" val="128504029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A356B8D0-2FC3-4CF0-B22F-C98E3FB7913A}" type="slidenum">
              <a:rPr lang="en-US"/>
              <a:pPr>
                <a:defRPr/>
              </a:pPr>
              <a:t>‹#›</a:t>
            </a:fld>
          </a:p>
        </p:txBody>
      </p:sp>
    </p:spTree>
    <p:extLst>
      <p:ext uri="{BB962C8B-B14F-4D97-AF65-F5344CB8AC3E}">
        <p14:creationId xmlns:p14="http://schemas.microsoft.com/office/powerpoint/2010/main" val="416756326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10DC434-3A85-4EED-90F9-045A586AE733}" type="slidenum">
              <a:rPr lang="en-US"/>
              <a:pPr>
                <a:defRPr/>
              </a:pPr>
              <a:t>‹#›</a:t>
            </a:fld>
          </a:p>
        </p:txBody>
      </p:sp>
    </p:spTree>
    <p:extLst>
      <p:ext uri="{BB962C8B-B14F-4D97-AF65-F5344CB8AC3E}">
        <p14:creationId xmlns:p14="http://schemas.microsoft.com/office/powerpoint/2010/main" val="28659576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4278" y="874183"/>
            <a:ext cx="14439900" cy="371792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23" y="874184"/>
            <a:ext cx="24536400" cy="18729325"/>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78" y="4592109"/>
            <a:ext cx="14439900" cy="150114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BF9394C-1AB1-4119-8B91-666D5E2864E7}" type="slidenum">
              <a:rPr lang="en-US"/>
              <a:pPr>
                <a:defRPr/>
              </a:pPr>
              <a:t>‹#›</a:t>
            </a:fld>
          </a:p>
        </p:txBody>
      </p:sp>
    </p:spTree>
    <p:extLst>
      <p:ext uri="{BB962C8B-B14F-4D97-AF65-F5344CB8AC3E}">
        <p14:creationId xmlns:p14="http://schemas.microsoft.com/office/powerpoint/2010/main" val="22345897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3545" y="15361710"/>
            <a:ext cx="26334157" cy="1813983"/>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545" y="1961092"/>
            <a:ext cx="26334157" cy="13166725"/>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3545" y="17175693"/>
            <a:ext cx="26334157" cy="2574925"/>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6DD000-F5A6-4081-BC1A-D9C6AE01BA6C}" type="slidenum">
              <a:rPr lang="en-US"/>
              <a:pPr>
                <a:defRPr/>
              </a:pPr>
              <a:t>‹#›</a:t>
            </a:fld>
          </a:p>
        </p:txBody>
      </p:sp>
    </p:spTree>
    <p:extLst>
      <p:ext uri="{BB962C8B-B14F-4D97-AF65-F5344CB8AC3E}">
        <p14:creationId xmlns:p14="http://schemas.microsoft.com/office/powerpoint/2010/main" val="306165695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2195513" y="879475"/>
            <a:ext cx="3950176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2195513" y="5121275"/>
            <a:ext cx="39501762" cy="1448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5513" y="19985038"/>
            <a:ext cx="102409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4702175">
              <a:defRPr sz="7200">
                <a:latin typeface="Arial"/>
              </a:defRPr>
            </a:lvl1pPr>
          </a:lstStyle>
          <a:p>
            <a:pPr>
              <a:defRPr/>
            </a:pPr>
            <a:endParaRPr lang="en-US"/>
          </a:p>
        </p:txBody>
      </p:sp>
      <p:sp>
        <p:nvSpPr>
          <p:cNvPr id="1029" name="Rectangle 5"/>
          <p:cNvSpPr>
            <a:spLocks noGrp="1" noChangeArrowheads="1"/>
          </p:cNvSpPr>
          <p:nvPr>
            <p:ph type="ftr" sz="quarter" idx="3"/>
          </p:nvPr>
        </p:nvSpPr>
        <p:spPr bwMode="auto">
          <a:xfrm>
            <a:off x="14997112" y="19985038"/>
            <a:ext cx="138985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4702175">
              <a:defRPr sz="7200">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31456312" y="19985038"/>
            <a:ext cx="102409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4702175">
              <a:defRPr sz="7200">
                <a:latin typeface="Arial"/>
              </a:defRPr>
            </a:lvl1pPr>
          </a:lstStyle>
          <a:p>
            <a:pPr>
              <a:defRPr/>
            </a:pPr>
            <a:fld id="{6B1B77A7-C1BC-4DD2-9842-5029D953F3A8}" type="slidenum">
              <a:rPr lang="en-US"/>
              <a:pPr>
                <a:defRPr/>
              </a:pPr>
              <a:t>‹#›</a:t>
            </a:fld>
          </a:p>
        </p:txBody>
      </p:sp>
      <p:pic>
        <p:nvPicPr>
          <p:cNvPr id="1031" name="New picture"/>
          <p:cNvPicPr/>
          <p:nvPr/>
        </p:nvPicPr>
        <p:blipFill dpi="0">
          <a:blip r:embed="rId12"/>
          <a:stretch>
            <a:fillRect/>
          </a:stretch>
        </p:blipFill>
        <p:spPr>
          <a:xfrm rot="16200000">
            <a:off x="-11506200" y="10972800"/>
            <a:ext cx="14274800" cy="4368800"/>
          </a:xfrm>
          <a:prstGeom prst="rect">
            <a:avLst/>
          </a:prstGeom>
        </p:spPr>
      </p:pic>
      <p:pic>
        <p:nvPicPr>
          <p:cNvPr id="1032" name="New picture"/>
          <p:cNvPicPr/>
          <p:nvPr/>
        </p:nvPicPr>
        <p:blipFill dpi="0">
          <a:blip r:embed="rId12"/>
          <a:stretch>
            <a:fillRect/>
          </a:stretch>
        </p:blipFill>
        <p:spPr>
          <a:xfrm rot="5400000">
            <a:off x="41122600" y="10972800"/>
            <a:ext cx="14274800" cy="4368800"/>
          </a:xfrm>
          <a:prstGeom prst="rect">
            <a:avLst/>
          </a:prstGeom>
        </p:spPr>
      </p:pic>
      <p:pic>
        <p:nvPicPr>
          <p:cNvPr id="1033" name="New picture"/>
          <p:cNvPicPr/>
          <p:nvPr/>
        </p:nvPicPr>
        <p:blipFill dpi="0">
          <a:blip r:embed="rId13"/>
          <a:stretch>
            <a:fillRect/>
          </a:stretch>
        </p:blipFill>
        <p:spPr>
          <a:xfrm>
            <a:off x="6661150" y="22453600"/>
            <a:ext cx="30568900" cy="1549400"/>
          </a:xfrm>
          <a:prstGeom prst="rect">
            <a:avLst/>
          </a:prstGeom>
        </p:spPr>
      </p:pic>
      <p:sp>
        <p:nvSpPr>
          <p:cNvPr id="1034" name="New shape"/>
          <p:cNvSpPr/>
          <p:nvPr/>
        </p:nvSpPr>
        <p:spPr>
          <a:xfrm>
            <a:off x="666115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waterripples  Size: 48x24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a:defRPr>
      </a:lvl2pPr>
      <a:lvl3pPr algn="ctr" defTabSz="4702175" rtl="0" eaLnBrk="0" fontAlgn="base" hangingPunct="0">
        <a:spcBef>
          <a:spcPct val="0"/>
        </a:spcBef>
        <a:spcAft>
          <a:spcPct val="0"/>
        </a:spcAft>
        <a:defRPr sz="22600">
          <a:solidFill>
            <a:schemeClr val="tx2"/>
          </a:solidFill>
          <a:latin typeface="Arial"/>
        </a:defRPr>
      </a:lvl3pPr>
      <a:lvl4pPr algn="ctr" defTabSz="4702175" rtl="0" eaLnBrk="0" fontAlgn="base" hangingPunct="0">
        <a:spcBef>
          <a:spcPct val="0"/>
        </a:spcBef>
        <a:spcAft>
          <a:spcPct val="0"/>
        </a:spcAft>
        <a:defRPr sz="22600">
          <a:solidFill>
            <a:schemeClr val="tx2"/>
          </a:solidFill>
          <a:latin typeface="Arial"/>
        </a:defRPr>
      </a:lvl4pPr>
      <a:lvl5pPr algn="ctr" defTabSz="4702175" rtl="0" eaLnBrk="0" fontAlgn="base" hangingPunct="0">
        <a:spcBef>
          <a:spcPct val="0"/>
        </a:spcBef>
        <a:spcAft>
          <a:spcPct val="0"/>
        </a:spcAft>
        <a:defRPr sz="22600">
          <a:solidFill>
            <a:schemeClr val="tx2"/>
          </a:solidFill>
          <a:latin typeface="Arial"/>
        </a:defRPr>
      </a:lvl5pPr>
      <a:lvl6pPr marL="457200" algn="ctr" defTabSz="4702175" rtl="0" fontAlgn="base">
        <a:spcBef>
          <a:spcPct val="0"/>
        </a:spcBef>
        <a:spcAft>
          <a:spcPct val="0"/>
        </a:spcAft>
        <a:defRPr sz="22600">
          <a:solidFill>
            <a:schemeClr val="tx2"/>
          </a:solidFill>
          <a:latin typeface="Arial"/>
        </a:defRPr>
      </a:lvl6pPr>
      <a:lvl7pPr marL="914400" algn="ctr" defTabSz="4702175" rtl="0" fontAlgn="base">
        <a:spcBef>
          <a:spcPct val="0"/>
        </a:spcBef>
        <a:spcAft>
          <a:spcPct val="0"/>
        </a:spcAft>
        <a:defRPr sz="22600">
          <a:solidFill>
            <a:schemeClr val="tx2"/>
          </a:solidFill>
          <a:latin typeface="Arial"/>
        </a:defRPr>
      </a:lvl7pPr>
      <a:lvl8pPr marL="1371600" algn="ctr" defTabSz="4702175" rtl="0" fontAlgn="base">
        <a:spcBef>
          <a:spcPct val="0"/>
        </a:spcBef>
        <a:spcAft>
          <a:spcPct val="0"/>
        </a:spcAft>
        <a:defRPr sz="22600">
          <a:solidFill>
            <a:schemeClr val="tx2"/>
          </a:solidFill>
          <a:latin typeface="Arial"/>
        </a:defRPr>
      </a:lvl8pPr>
      <a:lvl9pPr marL="1828800" algn="ctr" defTabSz="4702175" rtl="0" fontAlgn="base">
        <a:spcBef>
          <a:spcPct val="0"/>
        </a:spcBef>
        <a:spcAft>
          <a:spcPct val="0"/>
        </a:spcAft>
        <a:defRPr sz="22600">
          <a:solidFill>
            <a:schemeClr val="tx2"/>
          </a:solidFill>
          <a:latin typeface="Arial"/>
        </a:defRPr>
      </a:lvl9pPr>
    </p:titleStyle>
    <p:bodyStyle>
      <a:defPPr>
        <a:defRPr kern="1200" smtId="4294967295"/>
      </a:defPPr>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duotone>
              <a:schemeClr val="accent5">
                <a:shade val="45000"/>
                <a:satMod val="135000"/>
              </a:schemeClr>
              <a:prstClr val="white"/>
            </a:duotone>
          </a:blip>
          <a:stretch>
            <a:fillRect/>
          </a:stretch>
        </a:blipFill>
        <a:effectLst/>
      </p:bgPr>
    </p:bg>
    <p:spTree>
      <p:nvGrpSpPr>
        <p:cNvPr id="1" name=""/>
        <p:cNvGrpSpPr/>
        <p:nvPr/>
      </p:nvGrpSpPr>
      <p:grpSpPr>
        <a:xfrm>
          <a:off x="0" y="0"/>
          <a:ext cx="0" cy="0"/>
        </a:xfrm>
      </p:grpSpPr>
      <p:grpSp>
        <p:nvGrpSpPr>
          <p:cNvPr id="48" name="Group 47"/>
          <p:cNvGrpSpPr/>
          <p:nvPr/>
        </p:nvGrpSpPr>
        <p:grpSpPr>
          <a:xfrm>
            <a:off x="0" y="0"/>
            <a:ext cx="43891200" cy="21945600"/>
            <a:chExt cx="43891200" cy="21945600"/>
          </a:xfrm>
        </p:grpSpPr>
        <p:sp>
          <p:nvSpPr>
            <p:cNvPr id="49" name="Rectangle 48"/>
            <p:cNvSpPr/>
            <p:nvPr/>
          </p:nvSpPr>
          <p:spPr bwMode="auto">
            <a:xfrm>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4702175">
                <a:defRPr/>
              </a:pPr>
              <a:endParaRPr lang="en-US"/>
            </a:p>
          </p:txBody>
        </p:sp>
        <p:sp>
          <p:nvSpPr>
            <p:cNvPr id="50" name="Rectangle 49"/>
            <p:cNvSpPr/>
            <p:nvPr/>
          </p:nvSpPr>
          <p:spPr bwMode="auto">
            <a:xfrm flipH="1">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4702175">
                <a:defRPr/>
              </a:pPr>
              <a:endParaRPr lang="en-US"/>
            </a:p>
          </p:txBody>
        </p:sp>
      </p:grpSp>
      <p:sp>
        <p:nvSpPr>
          <p:cNvPr id="2050" name="Text Box 14"/>
          <p:cNvSpPr txBox="1">
            <a:spLocks noChangeArrowheads="1"/>
          </p:cNvSpPr>
          <p:nvPr/>
        </p:nvSpPr>
        <p:spPr bwMode="auto">
          <a:xfrm>
            <a:off x="373063" y="50800"/>
            <a:ext cx="431450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540000" tIns="540000" rIns="540000" bIns="54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12000" b="1" i="1">
                <a:solidFill>
                  <a:schemeClr val="accent5">
                    <a:lumMod val="60000"/>
                    <a:lumOff val="40000"/>
                  </a:schemeClr>
                </a:solidFill>
                <a:latin typeface="Times New Roman" pitchFamily="18" charset="0"/>
              </a:rPr>
              <a:t>Insert Your Poster Title Here</a:t>
            </a:r>
            <a:endParaRPr lang="en-AU" sz="12000" b="1" i="1">
              <a:solidFill>
                <a:schemeClr val="accent5">
                  <a:lumMod val="60000"/>
                  <a:lumOff val="40000"/>
                </a:schemeClr>
              </a:solidFill>
              <a:latin typeface="Times New Roman" pitchFamily="18" charset="0"/>
            </a:endParaRPr>
          </a:p>
        </p:txBody>
      </p:sp>
      <p:sp>
        <p:nvSpPr>
          <p:cNvPr id="2051" name="Text Box 15"/>
          <p:cNvSpPr txBox="1">
            <a:spLocks noChangeArrowheads="1"/>
          </p:cNvSpPr>
          <p:nvPr/>
        </p:nvSpPr>
        <p:spPr bwMode="auto">
          <a:xfrm>
            <a:off x="388938" y="2278857"/>
            <a:ext cx="43113325" cy="17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360000" tIns="360000" rIns="360000" bIns="360000"/>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5400" b="1">
                <a:solidFill>
                  <a:schemeClr val="accent5">
                    <a:lumMod val="60000"/>
                    <a:lumOff val="40000"/>
                  </a:schemeClr>
                </a:solidFill>
              </a:rPr>
              <a:t>The Names of the Authors Can Go Here</a:t>
            </a:r>
            <a:endParaRPr lang="en-GB" sz="5400" b="1" baseline="30000">
              <a:solidFill>
                <a:schemeClr val="accent5">
                  <a:lumMod val="60000"/>
                  <a:lumOff val="40000"/>
                </a:schemeClr>
              </a:solidFill>
            </a:endParaRPr>
          </a:p>
          <a:p>
            <a:pPr algn="ctr"/>
            <a:r>
              <a:rPr lang="en-GB" sz="5400">
                <a:solidFill>
                  <a:schemeClr val="accent5">
                    <a:lumMod val="60000"/>
                    <a:lumOff val="40000"/>
                  </a:schemeClr>
                </a:solidFill>
              </a:rPr>
              <a:t>The Names of the Institutions Can Go Here</a:t>
            </a:r>
          </a:p>
        </p:txBody>
      </p:sp>
      <p:sp>
        <p:nvSpPr>
          <p:cNvPr id="2054" name="Rectangle 48"/>
          <p:cNvSpPr>
            <a:spLocks noChangeArrowheads="1"/>
          </p:cNvSpPr>
          <p:nvPr/>
        </p:nvSpPr>
        <p:spPr bwMode="auto">
          <a:xfrm>
            <a:off x="11772900" y="5300945"/>
            <a:ext cx="9861550" cy="151384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eaLnBrk="0" hangingPunct="0">
              <a:spcBef>
                <a:spcPct val="50000"/>
              </a:spcBef>
            </a:pPr>
            <a:r>
              <a:rPr lang="en-GB" sz="4800" b="1">
                <a:solidFill>
                  <a:schemeClr val="accent6">
                    <a:lumMod val="75000"/>
                  </a:schemeClr>
                </a:solidFill>
              </a:rPr>
              <a:t>Methods</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Insert your text here. You can place your organizations logos on either side of the title of the poster. Insert your text here.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Remember to size your font to fit your information into the space. The larger your font, the easier it will be for others to read your poster.</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Insert your text here.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Remember to size your font to fit your information into the space. </a:t>
            </a:r>
          </a:p>
        </p:txBody>
      </p:sp>
      <p:sp>
        <p:nvSpPr>
          <p:cNvPr id="2055" name="Rectangle 49"/>
          <p:cNvSpPr>
            <a:spLocks noChangeArrowheads="1"/>
          </p:cNvSpPr>
          <p:nvPr/>
        </p:nvSpPr>
        <p:spPr bwMode="auto">
          <a:xfrm>
            <a:off x="22223412" y="5300945"/>
            <a:ext cx="10199687" cy="15171738"/>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eaLnBrk="0" hangingPunct="0">
              <a:spcBef>
                <a:spcPct val="50000"/>
              </a:spcBef>
            </a:pPr>
            <a:r>
              <a:rPr lang="en-GB" sz="4800" b="1">
                <a:solidFill>
                  <a:schemeClr val="accent6">
                    <a:lumMod val="75000"/>
                  </a:schemeClr>
                </a:solidFill>
              </a:rPr>
              <a:t>Tools</a:t>
            </a:r>
          </a:p>
          <a:p>
            <a:pPr eaLnBrk="0" hangingPunct="0">
              <a:spcBef>
                <a:spcPct val="50000"/>
              </a:spcBef>
            </a:pPr>
            <a:endParaRPr lang="en-US" sz="3600" b="1">
              <a:solidFill>
                <a:schemeClr val="accent6">
                  <a:lumMod val="75000"/>
                </a:schemeClr>
              </a:solidFill>
            </a:endParaRPr>
          </a:p>
        </p:txBody>
      </p:sp>
      <p:sp>
        <p:nvSpPr>
          <p:cNvPr id="2056" name="Rectangle 50"/>
          <p:cNvSpPr>
            <a:spLocks noChangeArrowheads="1"/>
          </p:cNvSpPr>
          <p:nvPr/>
        </p:nvSpPr>
        <p:spPr bwMode="auto">
          <a:xfrm>
            <a:off x="22615525" y="15840359"/>
            <a:ext cx="9405938" cy="4165600"/>
          </a:xfrm>
          <a:prstGeom prst="rect">
            <a:avLst/>
          </a:prstGeom>
          <a:solidFill>
            <a:schemeClr val="bg1">
              <a:lumMod val="95000"/>
            </a:schemeClr>
          </a:solidFill>
          <a:ln w="9525">
            <a:solidFill>
              <a:srgbClr val="336699"/>
            </a:solidFill>
            <a:miter lim="800000"/>
          </a:ln>
        </p:spPr>
        <p:txBody>
          <a:bodyPr wrap="none"/>
          <a:lstStyle>
            <a:defPPr>
              <a:defRPr kern="1200" smtId="4294967295"/>
            </a:defPPr>
          </a:lstStyle>
          <a:p>
            <a:pPr eaLnBrk="0" hangingPunct="0"/>
            <a:endParaRPr lang="en-US" sz="3600">
              <a:solidFill>
                <a:schemeClr val="accent6">
                  <a:lumMod val="75000"/>
                </a:schemeClr>
              </a:solidFill>
            </a:endParaRPr>
          </a:p>
        </p:txBody>
      </p:sp>
      <p:sp>
        <p:nvSpPr>
          <p:cNvPr id="2057" name="Text Box 51"/>
          <p:cNvSpPr txBox="1">
            <a:spLocks noChangeArrowheads="1"/>
          </p:cNvSpPr>
          <p:nvPr/>
        </p:nvSpPr>
        <p:spPr bwMode="auto">
          <a:xfrm>
            <a:off x="22866350" y="20099620"/>
            <a:ext cx="89154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spcBef>
                <a:spcPct val="50000"/>
              </a:spcBef>
            </a:pPr>
            <a:r>
              <a:rPr lang="en-AU" sz="2400" i="1">
                <a:solidFill>
                  <a:schemeClr val="accent6">
                    <a:lumMod val="75000"/>
                  </a:schemeClr>
                </a:solidFill>
              </a:rPr>
              <a:t>Training Program Components</a:t>
            </a:r>
          </a:p>
        </p:txBody>
      </p:sp>
      <p:sp>
        <p:nvSpPr>
          <p:cNvPr id="2058" name="Rectangle 52"/>
          <p:cNvSpPr>
            <a:spLocks noChangeArrowheads="1"/>
          </p:cNvSpPr>
          <p:nvPr/>
        </p:nvSpPr>
        <p:spPr bwMode="auto">
          <a:xfrm>
            <a:off x="12157075" y="13576584"/>
            <a:ext cx="9144000" cy="3163887"/>
          </a:xfrm>
          <a:prstGeom prst="rect">
            <a:avLst/>
          </a:prstGeom>
          <a:solidFill>
            <a:schemeClr val="bg1">
              <a:lumMod val="95000"/>
            </a:schemeClr>
          </a:solidFill>
          <a:ln w="9525">
            <a:solidFill>
              <a:srgbClr val="336699"/>
            </a:solidFill>
            <a:miter lim="800000"/>
          </a:ln>
        </p:spPr>
        <p:txBody>
          <a:bodyPr wrap="none" anchor="ctr"/>
          <a:lstStyle>
            <a:defPPr>
              <a:defRPr kern="1200" smtId="4294967295"/>
            </a:defPPr>
          </a:lstStyle>
          <a:p>
            <a:endParaRPr lang="en-US">
              <a:solidFill>
                <a:schemeClr val="accent6">
                  <a:lumMod val="75000"/>
                </a:schemeClr>
              </a:solidFill>
            </a:endParaRPr>
          </a:p>
        </p:txBody>
      </p:sp>
      <p:sp>
        <p:nvSpPr>
          <p:cNvPr id="2059" name="Rectangle 53"/>
          <p:cNvSpPr>
            <a:spLocks noChangeArrowheads="1"/>
          </p:cNvSpPr>
          <p:nvPr/>
        </p:nvSpPr>
        <p:spPr bwMode="auto">
          <a:xfrm>
            <a:off x="12165013" y="17030984"/>
            <a:ext cx="9078912" cy="3606800"/>
          </a:xfrm>
          <a:prstGeom prst="rect">
            <a:avLst/>
          </a:prstGeom>
          <a:solidFill>
            <a:schemeClr val="bg1">
              <a:lumMod val="95000"/>
            </a:schemeClr>
          </a:solidFill>
          <a:ln w="9525">
            <a:solidFill>
              <a:srgbClr val="336699"/>
            </a:solidFill>
            <a:miter lim="800000"/>
          </a:ln>
        </p:spPr>
        <p:txBody>
          <a:bodyPr wrap="none" anchor="ctr"/>
          <a:lstStyle>
            <a:defPPr>
              <a:defRPr kern="1200" smtId="4294967295"/>
            </a:defPPr>
          </a:lstStyle>
          <a:p>
            <a:endParaRPr lang="en-US">
              <a:solidFill>
                <a:schemeClr val="accent6">
                  <a:lumMod val="75000"/>
                </a:schemeClr>
              </a:solidFill>
            </a:endParaRPr>
          </a:p>
        </p:txBody>
      </p:sp>
      <p:sp>
        <p:nvSpPr>
          <p:cNvPr id="2102" name="Text Box 54"/>
          <p:cNvSpPr txBox="1">
            <a:spLocks noChangeArrowheads="1"/>
          </p:cNvSpPr>
          <p:nvPr/>
        </p:nvSpPr>
        <p:spPr bwMode="auto">
          <a:xfrm>
            <a:off x="27135138" y="21251862"/>
            <a:ext cx="16584612"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stStyle>
          <a:p>
            <a:pPr algn="r" eaLnBrk="0" hangingPunct="0">
              <a:spcBef>
                <a:spcPct val="50000"/>
              </a:spcBef>
              <a:defRPr/>
            </a:pPr>
            <a:r>
              <a:rPr lang="en-US" sz="3200">
                <a:effectLst>
                  <a:outerShdw blurRad="38100" dist="38100" dir="2700000" algn="tl">
                    <a:srgbClr val="C0C0C0"/>
                  </a:outerShdw>
                </a:effectLst>
              </a:rPr>
              <a:t>Additional information here about the authors or the name of the conference</a:t>
            </a:r>
          </a:p>
        </p:txBody>
      </p:sp>
      <p:sp>
        <p:nvSpPr>
          <p:cNvPr id="2061" name="Text Box 55"/>
          <p:cNvSpPr txBox="1">
            <a:spLocks noChangeArrowheads="1"/>
          </p:cNvSpPr>
          <p:nvPr/>
        </p:nvSpPr>
        <p:spPr bwMode="auto">
          <a:xfrm>
            <a:off x="17221200" y="13830584"/>
            <a:ext cx="39243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marL="457200" indent="-457200"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US" sz="1800" b="1">
                <a:solidFill>
                  <a:schemeClr val="accent6">
                    <a:lumMod val="75000"/>
                  </a:schemeClr>
                </a:solidFill>
              </a:rPr>
              <a:t>Pre-program exit interview</a:t>
            </a:r>
          </a:p>
          <a:p>
            <a:r>
              <a:rPr lang="en-US" sz="1800" b="1">
                <a:solidFill>
                  <a:schemeClr val="accent6">
                    <a:lumMod val="75000"/>
                  </a:schemeClr>
                </a:solidFill>
              </a:rPr>
              <a:t>results</a:t>
            </a:r>
          </a:p>
          <a:p>
            <a:pPr>
              <a:buFontTx/>
              <a:buChar char="•"/>
            </a:pPr>
            <a:r>
              <a:rPr lang="en-US" sz="2000">
                <a:solidFill>
                  <a:schemeClr val="accent6">
                    <a:lumMod val="75000"/>
                  </a:schemeClr>
                </a:solidFill>
              </a:rPr>
              <a:t>Work hours:  too many or not what was expected</a:t>
            </a:r>
          </a:p>
          <a:p>
            <a:pPr>
              <a:buFontTx/>
              <a:buChar char="•"/>
            </a:pPr>
            <a:r>
              <a:rPr lang="en-US" sz="2000">
                <a:solidFill>
                  <a:schemeClr val="accent6">
                    <a:lumMod val="75000"/>
                  </a:schemeClr>
                </a:solidFill>
              </a:rPr>
              <a:t>Poor orientation</a:t>
            </a:r>
          </a:p>
          <a:p>
            <a:pPr>
              <a:buFontTx/>
              <a:buChar char="•"/>
            </a:pPr>
            <a:r>
              <a:rPr lang="en-US" sz="2000">
                <a:solidFill>
                  <a:schemeClr val="accent6">
                    <a:lumMod val="75000"/>
                  </a:schemeClr>
                </a:solidFill>
              </a:rPr>
              <a:t>Lack of communication between departments</a:t>
            </a:r>
          </a:p>
          <a:p>
            <a:pPr>
              <a:buFontTx/>
              <a:buChar char="•"/>
            </a:pPr>
            <a:r>
              <a:rPr lang="en-US" sz="2000">
                <a:solidFill>
                  <a:schemeClr val="accent6">
                    <a:lumMod val="75000"/>
                  </a:schemeClr>
                </a:solidFill>
              </a:rPr>
              <a:t>Poor leadership </a:t>
            </a:r>
          </a:p>
          <a:p>
            <a:pPr>
              <a:buFontTx/>
              <a:buChar char="•"/>
            </a:pPr>
            <a:r>
              <a:rPr lang="en-US" sz="2000">
                <a:solidFill>
                  <a:schemeClr val="accent6">
                    <a:lumMod val="75000"/>
                  </a:schemeClr>
                </a:solidFill>
              </a:rPr>
              <a:t>Benefit package</a:t>
            </a:r>
          </a:p>
        </p:txBody>
      </p:sp>
      <p:sp>
        <p:nvSpPr>
          <p:cNvPr id="2062" name="Rectangle 56"/>
          <p:cNvSpPr>
            <a:spLocks noChangeArrowheads="1"/>
          </p:cNvSpPr>
          <p:nvPr/>
        </p:nvSpPr>
        <p:spPr bwMode="auto">
          <a:xfrm>
            <a:off x="22615525" y="6645558"/>
            <a:ext cx="9405938" cy="8331200"/>
          </a:xfrm>
          <a:prstGeom prst="rect">
            <a:avLst/>
          </a:prstGeom>
          <a:solidFill>
            <a:schemeClr val="bg1">
              <a:lumMod val="95000"/>
            </a:schemeClr>
          </a:solidFill>
          <a:ln w="9525">
            <a:solidFill>
              <a:srgbClr val="336699"/>
            </a:solidFill>
            <a:miter lim="800000"/>
          </a:ln>
        </p:spPr>
        <p:txBody>
          <a:bodyPr wrap="none" anchor="ctr"/>
          <a:lstStyle>
            <a:defPPr>
              <a:defRPr kern="1200" smtId="4294967295"/>
            </a:defPPr>
          </a:lstStyle>
          <a:p>
            <a:endParaRPr lang="en-US">
              <a:solidFill>
                <a:schemeClr val="accent6">
                  <a:lumMod val="75000"/>
                </a:schemeClr>
              </a:solidFill>
            </a:endParaRPr>
          </a:p>
        </p:txBody>
      </p:sp>
      <p:sp>
        <p:nvSpPr>
          <p:cNvPr id="2063" name="Text Box 57"/>
          <p:cNvSpPr txBox="1">
            <a:spLocks noChangeArrowheads="1"/>
          </p:cNvSpPr>
          <p:nvPr/>
        </p:nvSpPr>
        <p:spPr bwMode="auto">
          <a:xfrm>
            <a:off x="22615525" y="15027559"/>
            <a:ext cx="89154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spcBef>
                <a:spcPct val="50000"/>
              </a:spcBef>
            </a:pPr>
            <a:r>
              <a:rPr lang="en-US" sz="2400" i="1">
                <a:solidFill>
                  <a:schemeClr val="accent6">
                    <a:lumMod val="75000"/>
                  </a:schemeClr>
                </a:solidFill>
              </a:rPr>
              <a:t>Caption about this graphic goes here</a:t>
            </a:r>
            <a:endParaRPr lang="en-AU" sz="2400">
              <a:solidFill>
                <a:schemeClr val="accent6">
                  <a:lumMod val="75000"/>
                </a:schemeClr>
              </a:solidFill>
              <a:latin typeface="Times New Roman" pitchFamily="18" charset="0"/>
            </a:endParaRPr>
          </a:p>
        </p:txBody>
      </p:sp>
      <p:sp>
        <p:nvSpPr>
          <p:cNvPr id="2064" name="Text Box 58"/>
          <p:cNvSpPr txBox="1">
            <a:spLocks noChangeArrowheads="1"/>
          </p:cNvSpPr>
          <p:nvPr/>
        </p:nvSpPr>
        <p:spPr bwMode="auto">
          <a:xfrm>
            <a:off x="12230100" y="15583184"/>
            <a:ext cx="4637088" cy="12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AU" sz="2000" b="1">
                <a:solidFill>
                  <a:schemeClr val="accent6">
                    <a:lumMod val="75000"/>
                  </a:schemeClr>
                </a:solidFill>
              </a:rPr>
              <a:t>Pre-program Terminations </a:t>
            </a:r>
          </a:p>
          <a:p>
            <a:r>
              <a:rPr lang="en-AU" sz="2000" b="1">
                <a:solidFill>
                  <a:schemeClr val="accent6">
                    <a:lumMod val="75000"/>
                  </a:schemeClr>
                </a:solidFill>
              </a:rPr>
              <a:t>(voluntary and involuntary)</a:t>
            </a:r>
          </a:p>
          <a:p>
            <a:r>
              <a:rPr lang="en-AU" sz="2000">
                <a:solidFill>
                  <a:schemeClr val="accent6">
                    <a:lumMod val="75000"/>
                  </a:schemeClr>
                </a:solidFill>
              </a:rPr>
              <a:t>2005 vs. 2006 (extrapolated)</a:t>
            </a:r>
          </a:p>
        </p:txBody>
      </p:sp>
      <p:sp>
        <p:nvSpPr>
          <p:cNvPr id="2065" name="Text Box 59"/>
          <p:cNvSpPr txBox="1">
            <a:spLocks noChangeArrowheads="1"/>
          </p:cNvSpPr>
          <p:nvPr/>
        </p:nvSpPr>
        <p:spPr bwMode="auto">
          <a:xfrm>
            <a:off x="12622213" y="20129784"/>
            <a:ext cx="8097837"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AU" sz="2000">
                <a:solidFill>
                  <a:schemeClr val="accent6">
                    <a:lumMod val="75000"/>
                  </a:schemeClr>
                </a:solidFill>
              </a:rPr>
              <a:t>Pre-program Medication Errors (Jan-Sep 2006; n=191)</a:t>
            </a:r>
          </a:p>
        </p:txBody>
      </p:sp>
      <p:sp>
        <p:nvSpPr>
          <p:cNvPr id="2066" name="Text Box 60"/>
          <p:cNvSpPr txBox="1">
            <a:spLocks noChangeArrowheads="1"/>
          </p:cNvSpPr>
          <p:nvPr/>
        </p:nvSpPr>
        <p:spPr bwMode="auto">
          <a:xfrm>
            <a:off x="1192213" y="5402545"/>
            <a:ext cx="9798050" cy="62738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Introduction</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a:t>
            </a:r>
          </a:p>
        </p:txBody>
      </p:sp>
      <p:sp>
        <p:nvSpPr>
          <p:cNvPr id="2067" name="Text Box 61"/>
          <p:cNvSpPr txBox="1">
            <a:spLocks noChangeArrowheads="1"/>
          </p:cNvSpPr>
          <p:nvPr/>
        </p:nvSpPr>
        <p:spPr bwMode="auto">
          <a:xfrm>
            <a:off x="1257300" y="11876370"/>
            <a:ext cx="9798050" cy="8148638"/>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Purpose</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a:t>
            </a:r>
          </a:p>
        </p:txBody>
      </p:sp>
      <p:grpSp>
        <p:nvGrpSpPr>
          <p:cNvPr id="2068" name="Group 62"/>
          <p:cNvGrpSpPr/>
          <p:nvPr/>
        </p:nvGrpSpPr>
        <p:grpSpPr>
          <a:xfrm>
            <a:off x="23006050" y="6797958"/>
            <a:ext cx="8491538" cy="8037512"/>
            <a:chOff x="-12860" y="11336"/>
            <a:chExt cx="5102" cy="6184"/>
          </a:xfrm>
        </p:grpSpPr>
        <p:sp>
          <p:nvSpPr>
            <p:cNvPr id="2076" name="Rectangle 63"/>
            <p:cNvSpPr>
              <a:spLocks noChangeArrowheads="1"/>
            </p:cNvSpPr>
            <p:nvPr/>
          </p:nvSpPr>
          <p:spPr bwMode="auto">
            <a:xfrm>
              <a:off x="-12859" y="1133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77" name="Rectangle 64"/>
            <p:cNvSpPr>
              <a:spLocks noChangeArrowheads="1"/>
            </p:cNvSpPr>
            <p:nvPr/>
          </p:nvSpPr>
          <p:spPr bwMode="auto">
            <a:xfrm>
              <a:off x="-10249" y="11337"/>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78" name="Rectangle 65"/>
            <p:cNvSpPr>
              <a:spLocks noChangeArrowheads="1"/>
            </p:cNvSpPr>
            <p:nvPr/>
          </p:nvSpPr>
          <p:spPr bwMode="auto">
            <a:xfrm>
              <a:off x="-12846" y="1289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79" name="Rectangle 66"/>
            <p:cNvSpPr>
              <a:spLocks noChangeArrowheads="1"/>
            </p:cNvSpPr>
            <p:nvPr/>
          </p:nvSpPr>
          <p:spPr bwMode="auto">
            <a:xfrm>
              <a:off x="-10236" y="1289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0" name="Rectangle 67"/>
            <p:cNvSpPr>
              <a:spLocks noChangeArrowheads="1"/>
            </p:cNvSpPr>
            <p:nvPr/>
          </p:nvSpPr>
          <p:spPr bwMode="auto">
            <a:xfrm>
              <a:off x="-12860" y="1445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1" name="Rectangle 68"/>
            <p:cNvSpPr>
              <a:spLocks noChangeArrowheads="1"/>
            </p:cNvSpPr>
            <p:nvPr/>
          </p:nvSpPr>
          <p:spPr bwMode="auto">
            <a:xfrm>
              <a:off x="-10250" y="1445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2" name="Rectangle 69"/>
            <p:cNvSpPr>
              <a:spLocks noChangeArrowheads="1"/>
            </p:cNvSpPr>
            <p:nvPr/>
          </p:nvSpPr>
          <p:spPr bwMode="auto">
            <a:xfrm>
              <a:off x="-12856" y="16013"/>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3" name="Rectangle 70"/>
            <p:cNvSpPr>
              <a:spLocks noChangeArrowheads="1"/>
            </p:cNvSpPr>
            <p:nvPr/>
          </p:nvSpPr>
          <p:spPr bwMode="auto">
            <a:xfrm>
              <a:off x="-10246" y="1601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4" name="Text Box 71"/>
            <p:cNvSpPr txBox="1">
              <a:spLocks noChangeArrowheads="1"/>
            </p:cNvSpPr>
            <p:nvPr/>
          </p:nvSpPr>
          <p:spPr bwMode="auto">
            <a:xfrm>
              <a:off x="-8937" y="17260"/>
              <a:ext cx="1047"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8</a:t>
              </a:r>
            </a:p>
          </p:txBody>
        </p:sp>
        <p:sp>
          <p:nvSpPr>
            <p:cNvPr id="2085" name="Text Box 72"/>
            <p:cNvSpPr txBox="1">
              <a:spLocks noChangeArrowheads="1"/>
            </p:cNvSpPr>
            <p:nvPr/>
          </p:nvSpPr>
          <p:spPr bwMode="auto">
            <a:xfrm>
              <a:off x="-8894" y="15664"/>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6</a:t>
              </a:r>
            </a:p>
          </p:txBody>
        </p:sp>
        <p:sp>
          <p:nvSpPr>
            <p:cNvPr id="2086" name="Text Box 73"/>
            <p:cNvSpPr txBox="1">
              <a:spLocks noChangeArrowheads="1"/>
            </p:cNvSpPr>
            <p:nvPr/>
          </p:nvSpPr>
          <p:spPr bwMode="auto">
            <a:xfrm>
              <a:off x="-8894" y="14089"/>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4</a:t>
              </a:r>
            </a:p>
          </p:txBody>
        </p:sp>
        <p:sp>
          <p:nvSpPr>
            <p:cNvPr id="2087" name="Text Box 74"/>
            <p:cNvSpPr txBox="1">
              <a:spLocks noChangeArrowheads="1"/>
            </p:cNvSpPr>
            <p:nvPr/>
          </p:nvSpPr>
          <p:spPr bwMode="auto">
            <a:xfrm>
              <a:off x="-8886" y="12573"/>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2</a:t>
              </a:r>
            </a:p>
          </p:txBody>
        </p:sp>
        <p:sp>
          <p:nvSpPr>
            <p:cNvPr id="2088" name="Text Box 75"/>
            <p:cNvSpPr txBox="1">
              <a:spLocks noChangeArrowheads="1"/>
            </p:cNvSpPr>
            <p:nvPr/>
          </p:nvSpPr>
          <p:spPr bwMode="auto">
            <a:xfrm>
              <a:off x="-11498" y="17230"/>
              <a:ext cx="1047"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7</a:t>
              </a:r>
            </a:p>
          </p:txBody>
        </p:sp>
        <p:sp>
          <p:nvSpPr>
            <p:cNvPr id="2089" name="Text Box 76"/>
            <p:cNvSpPr txBox="1">
              <a:spLocks noChangeArrowheads="1"/>
            </p:cNvSpPr>
            <p:nvPr/>
          </p:nvSpPr>
          <p:spPr bwMode="auto">
            <a:xfrm>
              <a:off x="-11512" y="15657"/>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5</a:t>
              </a:r>
            </a:p>
          </p:txBody>
        </p:sp>
        <p:sp>
          <p:nvSpPr>
            <p:cNvPr id="2090" name="Text Box 77"/>
            <p:cNvSpPr txBox="1">
              <a:spLocks noChangeArrowheads="1"/>
            </p:cNvSpPr>
            <p:nvPr/>
          </p:nvSpPr>
          <p:spPr bwMode="auto">
            <a:xfrm>
              <a:off x="-11492" y="14090"/>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3</a:t>
              </a:r>
            </a:p>
          </p:txBody>
        </p:sp>
        <p:sp>
          <p:nvSpPr>
            <p:cNvPr id="2091" name="Text Box 78"/>
            <p:cNvSpPr txBox="1">
              <a:spLocks noChangeArrowheads="1"/>
            </p:cNvSpPr>
            <p:nvPr/>
          </p:nvSpPr>
          <p:spPr bwMode="auto">
            <a:xfrm>
              <a:off x="-11477" y="12542"/>
              <a:ext cx="1048"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1</a:t>
              </a:r>
            </a:p>
          </p:txBody>
        </p:sp>
      </p:grpSp>
      <p:sp>
        <p:nvSpPr>
          <p:cNvPr id="2129" name="Text Box 81"/>
          <p:cNvSpPr txBox="1">
            <a:spLocks noChangeArrowheads="1"/>
          </p:cNvSpPr>
          <p:nvPr/>
        </p:nvSpPr>
        <p:spPr bwMode="auto">
          <a:xfrm>
            <a:off x="22615525" y="15840359"/>
            <a:ext cx="9339263" cy="40433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kern="1200" smtId="4294967295"/>
            </a:defPPr>
            <a:lvl1pPr marL="457200" indent="-457200">
              <a:defRPr>
                <a:solidFill>
                  <a:schemeClr val="tx1"/>
                </a:solidFill>
                <a:latin typeface="Arial"/>
              </a:defRPr>
            </a:lvl1pPr>
            <a:lvl2pPr marL="914400" indent="-457200">
              <a:defRPr>
                <a:solidFill>
                  <a:schemeClr val="tx1"/>
                </a:solidFill>
                <a:latin typeface="Arial"/>
              </a:defRPr>
            </a:lvl2pPr>
            <a:lvl3pPr marL="1371600" indent="-457200">
              <a:defRPr>
                <a:solidFill>
                  <a:schemeClr val="tx1"/>
                </a:solidFill>
                <a:latin typeface="Arial"/>
              </a:defRPr>
            </a:lvl3pPr>
            <a:lvl4pPr marL="1828800" indent="-457200">
              <a:defRPr>
                <a:solidFill>
                  <a:schemeClr val="tx1"/>
                </a:solidFill>
                <a:latin typeface="Arial"/>
              </a:defRPr>
            </a:lvl4pPr>
            <a:lvl5pPr marL="2286000" indent="-457200">
              <a:defRPr>
                <a:solidFill>
                  <a:schemeClr val="tx1"/>
                </a:solidFill>
                <a:latin typeface="Arial"/>
              </a:defRPr>
            </a:lvl5pPr>
            <a:lvl6pPr marL="2743200" indent="-457200" fontAlgn="base">
              <a:spcBef>
                <a:spcPct val="0"/>
              </a:spcBef>
              <a:spcAft>
                <a:spcPct val="0"/>
              </a:spcAft>
              <a:defRPr>
                <a:solidFill>
                  <a:schemeClr val="tx1"/>
                </a:solidFill>
                <a:latin typeface="Arial"/>
              </a:defRPr>
            </a:lvl6pPr>
            <a:lvl7pPr marL="3200400" indent="-457200" fontAlgn="base">
              <a:spcBef>
                <a:spcPct val="0"/>
              </a:spcBef>
              <a:spcAft>
                <a:spcPct val="0"/>
              </a:spcAft>
              <a:defRPr>
                <a:solidFill>
                  <a:schemeClr val="tx1"/>
                </a:solidFill>
                <a:latin typeface="Arial"/>
              </a:defRPr>
            </a:lvl7pPr>
            <a:lvl8pPr marL="3657600" indent="-457200" fontAlgn="base">
              <a:spcBef>
                <a:spcPct val="0"/>
              </a:spcBef>
              <a:spcAft>
                <a:spcPct val="0"/>
              </a:spcAft>
              <a:defRPr>
                <a:solidFill>
                  <a:schemeClr val="tx1"/>
                </a:solidFill>
                <a:latin typeface="Arial"/>
              </a:defRPr>
            </a:lvl8pPr>
            <a:lvl9pPr marL="4114800" indent="-457200" fontAlgn="base">
              <a:spcBef>
                <a:spcPct val="0"/>
              </a:spcBef>
              <a:spcAft>
                <a:spcPct val="0"/>
              </a:spcAft>
              <a:defRPr>
                <a:solidFill>
                  <a:schemeClr val="tx1"/>
                </a:solidFill>
                <a:latin typeface="Arial"/>
              </a:defRPr>
            </a:lvl9pPr>
          </a:lstStyle>
          <a:p>
            <a:pPr eaLnBrk="0" hangingPunct="0">
              <a:defRPr/>
            </a:pPr>
            <a:r>
              <a:rPr lang="en-US" sz="2000" b="1" smtClean="0">
                <a:solidFill>
                  <a:schemeClr val="accent6">
                    <a:lumMod val="75000"/>
                  </a:schemeClr>
                </a:solidFill>
              </a:rPr>
              <a:t>Doctors Technician Training Module</a:t>
            </a:r>
          </a:p>
          <a:p>
            <a:pPr eaLnBrk="0" hangingPunct="0">
              <a:defRPr/>
            </a:pPr>
            <a:endParaRPr lang="en-US" sz="2000" b="1" smtClean="0">
              <a:solidFill>
                <a:schemeClr val="accent6">
                  <a:lumMod val="75000"/>
                </a:schemeClr>
              </a:solidFill>
            </a:endParaRPr>
          </a:p>
          <a:p>
            <a:pPr marL="0" indent="0" eaLnBrk="0" hangingPunct="0">
              <a:defRPr/>
            </a:pPr>
            <a:r>
              <a:rPr lang="en-US" sz="1600" smtClean="0">
                <a:solidFill>
                  <a:schemeClr val="accent6">
                    <a:lumMod val="75000"/>
                  </a:schemeClr>
                </a:solidFill>
              </a:rPr>
              <a:t>Insert your text here. You can place your organizations logos on either side of the title of the poster. </a:t>
            </a:r>
          </a:p>
          <a:p>
            <a:pPr eaLnBrk="0" hangingPunct="0">
              <a:buFont typeface="Wingdings" pitchFamily="2" charset="2"/>
              <a:buChar char="§"/>
              <a:defRPr/>
            </a:pPr>
            <a:r>
              <a:rPr lang="en-US" sz="1600" smtClean="0">
                <a:solidFill>
                  <a:schemeClr val="accent6">
                    <a:lumMod val="75000"/>
                  </a:schemeClr>
                </a:solidFill>
              </a:rPr>
              <a:t>Insert your text here. </a:t>
            </a:r>
          </a:p>
          <a:p>
            <a:pPr eaLnBrk="0" hangingPunct="0">
              <a:buFont typeface="Wingdings" pitchFamily="2" charset="2"/>
              <a:buChar char="§"/>
              <a:defRPr/>
            </a:pPr>
            <a:r>
              <a:rPr lang="en-US" sz="1600" smtClean="0">
                <a:solidFill>
                  <a:schemeClr val="accent6">
                    <a:lumMod val="75000"/>
                  </a:schemeClr>
                </a:solidFill>
              </a:rPr>
              <a:t>Remember to size your font to fit your information into the space. </a:t>
            </a:r>
          </a:p>
          <a:p>
            <a:pPr eaLnBrk="0" hangingPunct="0">
              <a:buFont typeface="Wingdings" pitchFamily="2" charset="2"/>
              <a:buChar char="§"/>
              <a:defRPr/>
            </a:pPr>
            <a:r>
              <a:rPr lang="en-US" sz="1600" smtClean="0">
                <a:solidFill>
                  <a:schemeClr val="accent6">
                    <a:lumMod val="75000"/>
                  </a:schemeClr>
                </a:solidFill>
              </a:rPr>
              <a:t>The larger your font, the easier it will be for others to read your poster.</a:t>
            </a:r>
          </a:p>
          <a:p>
            <a:pPr eaLnBrk="0" hangingPunct="0">
              <a:buFont typeface="Wingdings" pitchFamily="2" charset="2"/>
              <a:buChar char="§"/>
              <a:defRPr/>
            </a:pPr>
            <a:r>
              <a:rPr lang="en-US" sz="1600" smtClean="0">
                <a:solidFill>
                  <a:schemeClr val="accent6">
                    <a:lumMod val="75000"/>
                  </a:schemeClr>
                </a:solidFill>
              </a:rPr>
              <a:t>Insert your text here. </a:t>
            </a:r>
          </a:p>
          <a:p>
            <a:pPr marL="0" indent="0" eaLnBrk="0" hangingPunct="0">
              <a:defRPr/>
            </a:pPr>
            <a:r>
              <a:rPr lang="en-US" sz="1600" smtClean="0">
                <a:solidFill>
                  <a:schemeClr val="accent6">
                    <a:lumMod val="75000"/>
                  </a:schemeClr>
                </a:solidFill>
              </a:rPr>
              <a:t>Remember to size your font to fit your information into the space. </a:t>
            </a:r>
          </a:p>
          <a:p>
            <a:pPr eaLnBrk="0" hangingPunct="0">
              <a:buFont typeface="Wingdings" pitchFamily="2" charset="2"/>
              <a:buChar char="§"/>
              <a:defRPr/>
            </a:pPr>
            <a:r>
              <a:rPr lang="en-US" sz="1600" smtClean="0">
                <a:solidFill>
                  <a:schemeClr val="accent6">
                    <a:lumMod val="75000"/>
                  </a:schemeClr>
                </a:solidFill>
              </a:rPr>
              <a:t>The larger your font, the easier it will be for others to read your poster. </a:t>
            </a:r>
          </a:p>
          <a:p>
            <a:pPr eaLnBrk="0" hangingPunct="0">
              <a:buFont typeface="Wingdings" pitchFamily="2" charset="2"/>
              <a:buChar char="§"/>
              <a:defRPr/>
            </a:pPr>
            <a:r>
              <a:rPr lang="en-US" sz="1600" smtClean="0">
                <a:solidFill>
                  <a:schemeClr val="accent6">
                    <a:lumMod val="75000"/>
                  </a:schemeClr>
                </a:solidFill>
              </a:rPr>
              <a:t>Remember to size your font to fit your information into the space. The larger your font, the easier it will be for others to read your poster. </a:t>
            </a:r>
          </a:p>
          <a:p>
            <a:pPr eaLnBrk="0" hangingPunct="0">
              <a:buFont typeface="Wingdings" pitchFamily="2" charset="2"/>
              <a:buChar char="§"/>
              <a:defRPr/>
            </a:pPr>
            <a:r>
              <a:rPr lang="en-US" sz="1600" smtClean="0">
                <a:solidFill>
                  <a:schemeClr val="accent6">
                    <a:lumMod val="75000"/>
                  </a:schemeClr>
                </a:solidFill>
              </a:rPr>
              <a:t>Insert your text here. You can place your organizations logos on either side of the title of the poster. Insert your text here. </a:t>
            </a:r>
          </a:p>
          <a:p>
            <a:pPr marL="0" indent="0" eaLnBrk="0" hangingPunct="0">
              <a:defRPr/>
            </a:pPr>
            <a:r>
              <a:rPr lang="en-US" sz="1600" smtClean="0">
                <a:solidFill>
                  <a:schemeClr val="accent6">
                    <a:lumMod val="75000"/>
                  </a:schemeClr>
                </a:solidFill>
              </a:rPr>
              <a:t>Remember to size your font to fit your information into the space. The larger your font, the easier it will be for others to read your poster.</a:t>
            </a:r>
          </a:p>
          <a:p>
            <a:pPr eaLnBrk="0" hangingPunct="0">
              <a:buFont typeface="Wingdings" pitchFamily="2" charset="2"/>
              <a:buChar char="§"/>
              <a:defRPr/>
            </a:pPr>
            <a:r>
              <a:rPr lang="en-US" sz="1600" smtClean="0">
                <a:solidFill>
                  <a:schemeClr val="accent6">
                    <a:lumMod val="75000"/>
                  </a:schemeClr>
                </a:solidFill>
              </a:rPr>
              <a:t>Insert your text here. </a:t>
            </a:r>
          </a:p>
        </p:txBody>
      </p:sp>
      <p:sp>
        <p:nvSpPr>
          <p:cNvPr id="2072" name="Rectangle 82"/>
          <p:cNvSpPr>
            <a:spLocks noChangeArrowheads="1"/>
          </p:cNvSpPr>
          <p:nvPr/>
        </p:nvSpPr>
        <p:spPr bwMode="auto">
          <a:xfrm>
            <a:off x="32758062" y="11517595"/>
            <a:ext cx="9798050" cy="442595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a:spcBef>
                <a:spcPct val="50000"/>
              </a:spcBef>
            </a:pPr>
            <a:r>
              <a:rPr lang="en-GB" sz="4800" b="1">
                <a:solidFill>
                  <a:schemeClr val="accent6">
                    <a:lumMod val="75000"/>
                  </a:schemeClr>
                </a:solidFill>
              </a:rPr>
              <a:t>Expected Results</a:t>
            </a:r>
          </a:p>
          <a:p>
            <a:pPr marL="381000" indent="-381000">
              <a:spcBef>
                <a:spcPct val="50000"/>
              </a:spcBef>
            </a:pPr>
            <a:r>
              <a:rPr lang="en-US" sz="3600">
                <a:solidFill>
                  <a:schemeClr val="accent6">
                    <a:lumMod val="75000"/>
                  </a:schemeClr>
                </a:solidFill>
              </a:rPr>
              <a:t>Insert your text here. You can place your organizations logos on either side of the title of the poster. Insert your text here.</a:t>
            </a:r>
          </a:p>
          <a:p>
            <a:pPr marL="381000" indent="-381000">
              <a:spcBef>
                <a:spcPct val="50000"/>
              </a:spcBef>
            </a:pPr>
            <a:r>
              <a:rPr lang="en-US" sz="3600">
                <a:solidFill>
                  <a:schemeClr val="accent6">
                    <a:lumMod val="75000"/>
                  </a:schemeClr>
                </a:solidFill>
              </a:rPr>
              <a:t>Remember to size your font to fit your information into the space.</a:t>
            </a:r>
          </a:p>
        </p:txBody>
      </p:sp>
      <p:sp>
        <p:nvSpPr>
          <p:cNvPr id="2073" name="Text Box 83"/>
          <p:cNvSpPr txBox="1">
            <a:spLocks noChangeArrowheads="1"/>
          </p:cNvSpPr>
          <p:nvPr/>
        </p:nvSpPr>
        <p:spPr bwMode="auto">
          <a:xfrm>
            <a:off x="33000950" y="5319995"/>
            <a:ext cx="9796463" cy="62738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5080" dir="3962251"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Literature Cited</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a:t>
            </a:r>
          </a:p>
        </p:txBody>
      </p:sp>
      <p:sp>
        <p:nvSpPr>
          <p:cNvPr id="2074" name="Rectangle 84"/>
          <p:cNvSpPr>
            <a:spLocks noChangeArrowheads="1"/>
          </p:cNvSpPr>
          <p:nvPr/>
        </p:nvSpPr>
        <p:spPr bwMode="auto">
          <a:xfrm>
            <a:off x="32812038" y="15968945"/>
            <a:ext cx="9798050" cy="37592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a:spcBef>
                <a:spcPct val="50000"/>
              </a:spcBef>
            </a:pPr>
            <a:r>
              <a:rPr lang="en-GB" sz="4800" b="1">
                <a:solidFill>
                  <a:schemeClr val="accent6">
                    <a:lumMod val="75000"/>
                  </a:schemeClr>
                </a:solidFill>
              </a:rPr>
              <a:t>Disclosure</a:t>
            </a:r>
          </a:p>
          <a:p>
            <a:pPr marL="381000" indent="-381000">
              <a:spcBef>
                <a:spcPct val="50000"/>
              </a:spcBef>
            </a:pPr>
            <a:r>
              <a:rPr lang="en-AU" sz="3600" i="1">
                <a:solidFill>
                  <a:schemeClr val="accent6">
                    <a:lumMod val="75000"/>
                  </a:schemeClr>
                </a:solidFill>
              </a:rPr>
              <a:t>Authors of this presentation have the following to disclose concerning possible financial or personal relationships with commercial entities that may have a direct or indirect interest in the subject matter of this presentation:</a:t>
            </a:r>
          </a:p>
        </p:txBody>
      </p:sp>
      <p:graphicFrame>
        <p:nvGraphicFramePr>
          <p:cNvPr id="51" name="Chart 50"/>
          <p:cNvGraphicFramePr/>
          <p:nvPr>
            <p:extLst>
              <p:ext uri="{D42A27DB-BD31-4B8C-83A1-F6EECF244321}">
                <p14:modId xmlns:p14="http://schemas.microsoft.com/office/powerpoint/2010/main" val="1320053791"/>
              </p:ext>
            </p:extLst>
          </p:nvPr>
        </p:nvGraphicFramePr>
        <p:xfrm>
          <a:off x="12408652" y="13792200"/>
          <a:ext cx="4435558" cy="1894244"/>
        </p:xfrm>
        <a:graphic>
          <a:graphicData uri="http://schemas.openxmlformats.org/drawingml/2006/chart">
            <c:chart xmlns:c="http://schemas.openxmlformats.org/drawingml/2006/chart" r:id="rId3"/>
          </a:graphicData>
        </a:graphic>
      </p:graphicFrame>
      <p:graphicFrame>
        <p:nvGraphicFramePr>
          <p:cNvPr id="52" name="Chart 51"/>
          <p:cNvGraphicFramePr/>
          <p:nvPr>
            <p:extLst>
              <p:ext uri="{D42A27DB-BD31-4B8C-83A1-F6EECF244321}">
                <p14:modId xmlns:p14="http://schemas.microsoft.com/office/powerpoint/2010/main" val="1980089828"/>
              </p:ext>
            </p:extLst>
          </p:nvPr>
        </p:nvGraphicFramePr>
        <p:xfrm>
          <a:off x="12369007" y="17037506"/>
          <a:ext cx="8875712" cy="3049132"/>
        </p:xfrm>
        <a:graphic>
          <a:graphicData uri="http://schemas.openxmlformats.org/drawingml/2006/chart">
            <c:chart xmlns:c="http://schemas.openxmlformats.org/drawingml/2006/chart" r:id="rId4"/>
          </a:graphicData>
        </a:graphic>
      </p:graphicFrame>
      <p:pic>
        <p:nvPicPr>
          <p:cNvPr id="2130" name="New picture"/>
          <p:cNvPicPr/>
          <p:nvPr/>
        </p:nvPicPr>
        <p:blipFill dpi="0">
          <a:blip r:embed="rId5"/>
          <a:stretch>
            <a:fillRect/>
          </a:stretch>
        </p:blipFill>
        <p:spPr>
          <a:xfrm>
            <a:off x="11874500" y="37592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114</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Free research poster template</dc:title>
  <cp:category>templates for scientific poster</cp:category>
  <dc:creator>Graphicsland/MakeSigns.com</dc:creator>
  <dc:description>These templates are offered for free to help your create a poster ranging from nursing research posters to psychology research posters.</dc:description>
  <cp:keywords>scientific, research, template, custom, poster, presentation, symposium, printing, PowerPoint, create, design, example, sample, download</cp:keywords>
  <cp:lastModifiedBy>Justin</cp:lastModifiedBy>
  <cp:revision>15</cp:revision>
  <dcterms:modified xsi:type="dcterms:W3CDTF">2016-02-11T22:45:51Z</dcterms:modified>
  <dc:subject>Example of a scientific poster</dc:subject>
</cp:coreProperties>
</file>