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wdp" ContentType="image/vnd.ms-photo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4260" r:id="rId1"/>
  </p:sldMasterIdLst>
  <p:notesMasterIdLst>
    <p:notesMasterId r:id="rId2"/>
  </p:notesMasterIdLst>
  <p:handoutMasterIdLst>
    <p:handoutMasterId r:id="rId3"/>
  </p:handoutMasterIdLst>
  <p:sldIdLst>
    <p:sldId id="256" r:id="rId4"/>
  </p:sldIdLst>
  <p:sldSz cx="30267275" cy="42794238"/>
  <p:notesSz cx="7010400" cy="9296400"/>
  <p:custDataLst>
    <p:tags r:id="rId5"/>
  </p:custDataLst>
  <p:defaultTextStyle>
    <a:defPPr>
      <a:defRPr lang="en-US"/>
    </a:defPPr>
    <a:lvl1pPr marL="0" algn="l" defTabSz="357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786542" algn="l" defTabSz="357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573084" algn="l" defTabSz="357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359626" algn="l" defTabSz="357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146173" algn="l" defTabSz="357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8932714" algn="l" defTabSz="357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719260" algn="l" defTabSz="357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505802" algn="l" defTabSz="357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292345" algn="l" defTabSz="357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1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535"/>
    <a:srgbClr val="51253A"/>
    <a:srgbClr val="03495C"/>
    <a:srgbClr val="ECEDD1"/>
    <a:srgbClr val="613318"/>
    <a:srgbClr val="ADD632"/>
    <a:srgbClr val="FFCC00"/>
    <a:srgbClr val="000000"/>
    <a:srgbClr val="00334D"/>
    <a:srgbClr val="BD4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18" autoAdjust="0"/>
    <p:restoredTop sz="98191" autoAdjust="0"/>
  </p:normalViewPr>
  <p:slideViewPr>
    <p:cSldViewPr snapToGrid="0">
      <p:cViewPr varScale="1">
        <p:scale>
          <a:sx n="19" d="100"/>
          <a:sy n="19" d="100"/>
        </p:scale>
        <p:origin x="3786" y="84"/>
      </p:cViewPr>
      <p:guideLst>
        <p:guide orient="horz" pos="3241"/>
        <p:guide pos="1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CEAF96C-0DD1-4DCA-AB4B-687076CBD6E7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696913"/>
            <a:ext cx="24669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39DA5243-CE1B-4274-BAA7-73DD5174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9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4889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69777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4666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39555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74443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9332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4220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9109" algn="l" defTabSz="86977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696913"/>
            <a:ext cx="24669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39DA5243-CE1B-4274-BAA7-73DD5174F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4061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-25813" y="306469"/>
            <a:ext cx="30293087" cy="3789073"/>
          </a:xfrm>
        </p:spPr>
        <p:txBody>
          <a:bodyPr>
            <a:noAutofit/>
          </a:bodyPr>
          <a:lstStyle>
            <a:defPPr>
              <a:defRPr kern="1200" smtId="4294967295"/>
            </a:defPPr>
            <a:lvl1pPr marL="0" marR="0" indent="0" algn="ctr" defTabSz="3577545" rtl="0" eaLnBrk="1" fontAlgn="auto" latinLnBrk="0" hangingPunct="1">
              <a:lnSpc>
                <a:spcPct val="100000"/>
              </a:lnSpc>
              <a:spcBef>
                <a:spcPts val="1427"/>
              </a:spcBef>
              <a:spcAft>
                <a:spcPct val="0"/>
              </a:spcAft>
              <a:buClrTx/>
              <a:buSzTx/>
              <a:buFontTx/>
              <a:buNone/>
              <a:defRPr sz="5800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788773" indent="0">
              <a:buFontTx/>
              <a:buNone/>
              <a:defRPr/>
            </a:lvl2pPr>
            <a:lvl3pPr marL="3577545" indent="0">
              <a:buFontTx/>
              <a:buNone/>
              <a:defRPr/>
            </a:lvl3pPr>
            <a:lvl4pPr marL="5366318" indent="0">
              <a:buFontTx/>
              <a:buNone/>
              <a:defRPr/>
            </a:lvl4pPr>
            <a:lvl5pPr marL="7155090" indent="0">
              <a:buFontTx/>
              <a:buNone/>
              <a:defRPr/>
            </a:lvl5pPr>
          </a:lstStyle>
          <a:p>
            <a:pPr marL="0" marR="0" lvl="0" indent="0" algn="ctr" defTabSz="35775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mtClean="0"/>
              <a:t>This is a Scientific Poster Template created by Graphicsland </a:t>
            </a:r>
            <a:br>
              <a:rPr lang="en-US" smtClean="0"/>
            </a:br>
            <a:r>
              <a:rPr lang="en-US" smtClean="0"/>
              <a:t>&amp; MakeSigns.com. Your poster title would go on these lines. 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-25813" y="3461300"/>
            <a:ext cx="30293087" cy="2202645"/>
          </a:xfrm>
        </p:spPr>
        <p:txBody>
          <a:bodyPr>
            <a:noAutofit/>
          </a:bodyPr>
          <a:lstStyle>
            <a:defPPr>
              <a:defRPr kern="1200" smtId="4294967295"/>
            </a:defPPr>
            <a:lvl1pPr marL="0" marR="0" indent="0" algn="ctr" defTabSz="3577545" rtl="0" eaLnBrk="1" fontAlgn="auto" latinLnBrk="0" hangingPunct="1">
              <a:lnSpc>
                <a:spcPct val="100000"/>
              </a:lnSpc>
              <a:spcBef>
                <a:spcPts val="571"/>
              </a:spcBef>
              <a:spcAft>
                <a:spcPct val="0"/>
              </a:spcAft>
              <a:buClrTx/>
              <a:buSzTx/>
              <a:buFontTx/>
              <a:buNone/>
              <a:defRPr sz="6300" baseline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1788773" indent="0">
              <a:buFontTx/>
              <a:buNone/>
              <a:defRPr/>
            </a:lvl2pPr>
            <a:lvl3pPr marL="3577545" indent="0">
              <a:buFontTx/>
              <a:buNone/>
              <a:defRPr/>
            </a:lvl3pPr>
            <a:lvl4pPr marL="5366318" indent="0">
              <a:buFontTx/>
              <a:buNone/>
              <a:defRPr/>
            </a:lvl4pPr>
            <a:lvl5pPr marL="7155090" indent="0">
              <a:buFontTx/>
              <a:buNone/>
              <a:defRPr/>
            </a:lvl5pPr>
          </a:lstStyle>
          <a:p>
            <a:pPr algn="ctr">
              <a:spcBef>
                <a:spcPts val="600"/>
              </a:spcBef>
            </a:pPr>
            <a:r>
              <a:rPr lang="en-US" sz="570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Author’s Name Here</a:t>
            </a:r>
            <a:br>
              <a:rPr lang="en-US" sz="570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570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n-US" sz="5700" smtClean="0">
                <a:solidFill>
                  <a:schemeClr val="tx2">
                    <a:lumMod val="50000"/>
                  </a:schemeClr>
                </a:solidFill>
                <a:latin typeface="Franklin Gothic Medium" pitchFamily="34" charset="0"/>
              </a:rPr>
              <a:t> Name Here</a:t>
            </a:r>
            <a:endParaRPr lang="en-US" sz="5700">
              <a:solidFill>
                <a:schemeClr val="tx2">
                  <a:lumMod val="50000"/>
                </a:schemeClr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5731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2483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1713757"/>
            <a:ext cx="6810137" cy="36513787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1713757"/>
            <a:ext cx="19925956" cy="36513787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228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252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9270"/>
            <a:ext cx="25727185" cy="8499411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8026"/>
            <a:ext cx="25727185" cy="9361236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1pPr>
            <a:lvl2pPr marL="178877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7754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366318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4pPr>
            <a:lvl5pPr marL="7155091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5pPr>
            <a:lvl6pPr marL="8943863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6pPr>
            <a:lvl7pPr marL="10732636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7pPr>
            <a:lvl8pPr marL="1252140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8pPr>
            <a:lvl9pPr marL="14310182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4067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364" y="9985324"/>
            <a:ext cx="13368046" cy="28242220"/>
          </a:xfrm>
        </p:spPr>
        <p:txBody>
          <a:bodyPr/>
          <a:lstStyle>
            <a:defPPr>
              <a:defRPr kern="1200" smtId="4294967295"/>
            </a:defPPr>
            <a:lvl1pPr>
              <a:defRPr sz="10900"/>
            </a:lvl1pPr>
            <a:lvl2pPr>
              <a:defRPr sz="94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5866" y="9985324"/>
            <a:ext cx="13368046" cy="28242220"/>
          </a:xfrm>
        </p:spPr>
        <p:txBody>
          <a:bodyPr/>
          <a:lstStyle>
            <a:defPPr>
              <a:defRPr kern="1200" smtId="4294967295"/>
            </a:defPPr>
            <a:lvl1pPr>
              <a:defRPr sz="10900"/>
            </a:lvl1pPr>
            <a:lvl2pPr>
              <a:defRPr sz="94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2779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9" y="9579177"/>
            <a:ext cx="13373303" cy="3992144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400" b="1"/>
            </a:lvl1pPr>
            <a:lvl2pPr marL="1788773" indent="0">
              <a:buNone/>
              <a:defRPr sz="7800" b="1"/>
            </a:lvl2pPr>
            <a:lvl3pPr marL="3577545" indent="0">
              <a:buNone/>
              <a:defRPr sz="7000" b="1"/>
            </a:lvl3pPr>
            <a:lvl4pPr marL="5366318" indent="0">
              <a:buNone/>
              <a:defRPr sz="6300" b="1"/>
            </a:lvl4pPr>
            <a:lvl5pPr marL="7155091" indent="0">
              <a:buNone/>
              <a:defRPr sz="6300" b="1"/>
            </a:lvl5pPr>
            <a:lvl6pPr marL="8943863" indent="0">
              <a:buNone/>
              <a:defRPr sz="6300" b="1"/>
            </a:lvl6pPr>
            <a:lvl7pPr marL="10732636" indent="0">
              <a:buNone/>
              <a:defRPr sz="6300" b="1"/>
            </a:lvl7pPr>
            <a:lvl8pPr marL="12521409" indent="0">
              <a:buNone/>
              <a:defRPr sz="6300" b="1"/>
            </a:lvl8pPr>
            <a:lvl9pPr marL="14310182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9" y="13571320"/>
            <a:ext cx="13373303" cy="24656221"/>
          </a:xfrm>
        </p:spPr>
        <p:txBody>
          <a:bodyPr/>
          <a:lstStyle>
            <a:defPPr>
              <a:defRPr kern="1200" smtId="4294967295"/>
            </a:defPPr>
            <a:lvl1pPr>
              <a:defRPr sz="9400"/>
            </a:lvl1pPr>
            <a:lvl2pPr>
              <a:defRPr sz="7800"/>
            </a:lvl2pPr>
            <a:lvl3pPr>
              <a:defRPr sz="70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6" y="9579177"/>
            <a:ext cx="13378555" cy="3992144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400" b="1"/>
            </a:lvl1pPr>
            <a:lvl2pPr marL="1788773" indent="0">
              <a:buNone/>
              <a:defRPr sz="7800" b="1"/>
            </a:lvl2pPr>
            <a:lvl3pPr marL="3577545" indent="0">
              <a:buNone/>
              <a:defRPr sz="7000" b="1"/>
            </a:lvl3pPr>
            <a:lvl4pPr marL="5366318" indent="0">
              <a:buNone/>
              <a:defRPr sz="6300" b="1"/>
            </a:lvl4pPr>
            <a:lvl5pPr marL="7155091" indent="0">
              <a:buNone/>
              <a:defRPr sz="6300" b="1"/>
            </a:lvl5pPr>
            <a:lvl6pPr marL="8943863" indent="0">
              <a:buNone/>
              <a:defRPr sz="6300" b="1"/>
            </a:lvl6pPr>
            <a:lvl7pPr marL="10732636" indent="0">
              <a:buNone/>
              <a:defRPr sz="6300" b="1"/>
            </a:lvl7pPr>
            <a:lvl8pPr marL="12521409" indent="0">
              <a:buNone/>
              <a:defRPr sz="6300" b="1"/>
            </a:lvl8pPr>
            <a:lvl9pPr marL="14310182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6" y="13571320"/>
            <a:ext cx="13378555" cy="24656221"/>
          </a:xfrm>
        </p:spPr>
        <p:txBody>
          <a:bodyPr/>
          <a:lstStyle>
            <a:defPPr>
              <a:defRPr kern="1200" smtId="4294967295"/>
            </a:defPPr>
            <a:lvl1pPr>
              <a:defRPr sz="9400"/>
            </a:lvl1pPr>
            <a:lvl2pPr>
              <a:defRPr sz="7800"/>
            </a:lvl2pPr>
            <a:lvl3pPr>
              <a:defRPr sz="70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302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1450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1478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72" y="1703845"/>
            <a:ext cx="9957725" cy="7251246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4" y="1703847"/>
            <a:ext cx="16920246" cy="36523696"/>
          </a:xfrm>
        </p:spPr>
        <p:txBody>
          <a:bodyPr/>
          <a:lstStyle>
            <a:defPPr>
              <a:defRPr kern="1200" smtId="4294967295"/>
            </a:defPPr>
            <a:lvl1pPr>
              <a:defRPr sz="12600"/>
            </a:lvl1pPr>
            <a:lvl2pPr>
              <a:defRPr sz="10900"/>
            </a:lvl2pPr>
            <a:lvl3pPr>
              <a:defRPr sz="94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72" y="8955093"/>
            <a:ext cx="9957725" cy="2927245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500"/>
            </a:lvl1pPr>
            <a:lvl2pPr marL="1788773" indent="0">
              <a:buNone/>
              <a:defRPr sz="4700"/>
            </a:lvl2pPr>
            <a:lvl3pPr marL="3577545" indent="0">
              <a:buNone/>
              <a:defRPr sz="3900"/>
            </a:lvl3pPr>
            <a:lvl4pPr marL="5366318" indent="0">
              <a:buNone/>
              <a:defRPr sz="3500"/>
            </a:lvl4pPr>
            <a:lvl5pPr marL="7155091" indent="0">
              <a:buNone/>
              <a:defRPr sz="3500"/>
            </a:lvl5pPr>
            <a:lvl6pPr marL="8943863" indent="0">
              <a:buNone/>
              <a:defRPr sz="3500"/>
            </a:lvl6pPr>
            <a:lvl7pPr marL="10732636" indent="0">
              <a:buNone/>
              <a:defRPr sz="3500"/>
            </a:lvl7pPr>
            <a:lvl8pPr marL="12521409" indent="0">
              <a:buNone/>
              <a:defRPr sz="3500"/>
            </a:lvl8pPr>
            <a:lvl9pPr marL="14310182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4970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7"/>
            <a:ext cx="18160364" cy="3536472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4"/>
            <a:ext cx="18160364" cy="2567654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2600"/>
            </a:lvl1pPr>
            <a:lvl2pPr marL="1788773" indent="0">
              <a:buNone/>
              <a:defRPr sz="10900"/>
            </a:lvl2pPr>
            <a:lvl3pPr marL="3577545" indent="0">
              <a:buNone/>
              <a:defRPr sz="9400"/>
            </a:lvl3pPr>
            <a:lvl4pPr marL="5366318" indent="0">
              <a:buNone/>
              <a:defRPr sz="7800"/>
            </a:lvl4pPr>
            <a:lvl5pPr marL="7155091" indent="0">
              <a:buNone/>
              <a:defRPr sz="7800"/>
            </a:lvl5pPr>
            <a:lvl6pPr marL="8943863" indent="0">
              <a:buNone/>
              <a:defRPr sz="7800"/>
            </a:lvl6pPr>
            <a:lvl7pPr marL="10732636" indent="0">
              <a:buNone/>
              <a:defRPr sz="7800"/>
            </a:lvl7pPr>
            <a:lvl8pPr marL="12521409" indent="0">
              <a:buNone/>
              <a:defRPr sz="7800"/>
            </a:lvl8pPr>
            <a:lvl9pPr marL="14310182" indent="0">
              <a:buNone/>
              <a:defRPr sz="7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39"/>
            <a:ext cx="18160364" cy="5022375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5500"/>
            </a:lvl1pPr>
            <a:lvl2pPr marL="1788773" indent="0">
              <a:buNone/>
              <a:defRPr sz="4700"/>
            </a:lvl2pPr>
            <a:lvl3pPr marL="3577545" indent="0">
              <a:buNone/>
              <a:defRPr sz="3900"/>
            </a:lvl3pPr>
            <a:lvl4pPr marL="5366318" indent="0">
              <a:buNone/>
              <a:defRPr sz="3500"/>
            </a:lvl4pPr>
            <a:lvl5pPr marL="7155091" indent="0">
              <a:buNone/>
              <a:defRPr sz="3500"/>
            </a:lvl5pPr>
            <a:lvl6pPr marL="8943863" indent="0">
              <a:buNone/>
              <a:defRPr sz="3500"/>
            </a:lvl6pPr>
            <a:lvl7pPr marL="10732636" indent="0">
              <a:buNone/>
              <a:defRPr sz="3500"/>
            </a:lvl7pPr>
            <a:lvl8pPr marL="12521409" indent="0">
              <a:buNone/>
              <a:defRPr sz="3500"/>
            </a:lvl8pPr>
            <a:lvl9pPr marL="14310182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2618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5"/>
            <a:ext cx="27240548" cy="7132373"/>
          </a:xfrm>
          <a:prstGeom prst="rect">
            <a:avLst/>
          </a:prstGeom>
        </p:spPr>
        <p:txBody>
          <a:bodyPr vert="horz" lIns="357754" tIns="178879" rIns="357754" bIns="178879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4"/>
            <a:ext cx="27240548" cy="28242220"/>
          </a:xfrm>
          <a:prstGeom prst="rect">
            <a:avLst/>
          </a:prstGeom>
        </p:spPr>
        <p:txBody>
          <a:bodyPr vert="horz" lIns="357754" tIns="178879" rIns="357754" bIns="178879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9"/>
            <a:ext cx="7062364" cy="2278397"/>
          </a:xfrm>
          <a:prstGeom prst="rect">
            <a:avLst/>
          </a:prstGeom>
        </p:spPr>
        <p:txBody>
          <a:bodyPr vert="horz" lIns="357754" tIns="178879" rIns="357754" bIns="178879" rtlCol="0" anchor="ctr"/>
          <a:lstStyle>
            <a:defPPr>
              <a:defRPr kern="1200" smtId="4294967295"/>
            </a:defPPr>
            <a:lvl1pPr algn="l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9"/>
            <a:ext cx="9584637" cy="2278397"/>
          </a:xfrm>
          <a:prstGeom prst="rect">
            <a:avLst/>
          </a:prstGeom>
        </p:spPr>
        <p:txBody>
          <a:bodyPr vert="horz" lIns="357754" tIns="178879" rIns="357754" bIns="178879" rtlCol="0" anchor="ctr"/>
          <a:lstStyle>
            <a:defPPr>
              <a:defRPr kern="1200" smtId="4294967295"/>
            </a:defPPr>
            <a:lvl1pPr algn="ct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9"/>
            <a:ext cx="7062364" cy="2278397"/>
          </a:xfrm>
          <a:prstGeom prst="rect">
            <a:avLst/>
          </a:prstGeom>
        </p:spPr>
        <p:txBody>
          <a:bodyPr vert="horz" lIns="357754" tIns="178879" rIns="357754" bIns="178879" rtlCol="0" anchor="ctr"/>
          <a:lstStyle>
            <a:defPPr>
              <a:defRPr kern="1200" smtId="4294967295"/>
            </a:defPPr>
            <a:lvl1pPr algn="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21397119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27498675" y="21397119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0" y="43302238"/>
            <a:ext cx="30267275" cy="1534112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0" y="43873738"/>
            <a:ext cx="15133638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32" smtId="4294967295">
                <a:solidFill>
                  <a:srgbClr val="808080"/>
                </a:solidFill>
              </a:rPr>
              <a:t>Template ID: verticalslope  Size: a0</a:t>
            </a:r>
          </a:p>
        </p:txBody>
      </p:sp>
    </p:spTree>
    <p:extLst>
      <p:ext uri="{BB962C8B-B14F-4D97-AF65-F5344CB8AC3E}">
        <p14:creationId xmlns:p14="http://schemas.microsoft.com/office/powerpoint/2010/main" val="26592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ransition/>
  <p:timing/>
  <p:txStyles>
    <p:titleStyle>
      <a:defPPr>
        <a:defRPr kern="1200" smtId="4294967295"/>
      </a:defPPr>
      <a:lvl1pPr algn="ctr" defTabSz="3577545" rtl="0" eaLnBrk="1" latinLnBrk="0" hangingPunct="1">
        <a:spcBef>
          <a:spcPct val="0"/>
        </a:spcBef>
        <a:buNone/>
        <a:defRPr sz="1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341577" indent="-1341577" algn="l" defTabSz="3577545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06757" indent="-1117984" algn="l" defTabSz="3577545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2pPr>
      <a:lvl3pPr marL="4471932" indent="-894387" algn="l" defTabSz="3577545" rtl="0" eaLnBrk="1" latinLnBrk="0" hangingPunct="1">
        <a:spcBef>
          <a:spcPct val="20000"/>
        </a:spcBef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704" indent="-894387" algn="l" defTabSz="3577545" rtl="0" eaLnBrk="1" latinLnBrk="0" hangingPunct="1">
        <a:spcBef>
          <a:spcPct val="20000"/>
        </a:spcBef>
        <a:buFont typeface="Arial" pitchFamily="34" charset="0"/>
        <a:buChar char="–"/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8049477" indent="-894387" algn="l" defTabSz="3577545" rtl="0" eaLnBrk="1" latinLnBrk="0" hangingPunct="1">
        <a:spcBef>
          <a:spcPct val="20000"/>
        </a:spcBef>
        <a:buFont typeface="Arial" pitchFamily="34" charset="0"/>
        <a:buChar char="»"/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38250" indent="-894387" algn="l" defTabSz="3577545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627023" indent="-894387" algn="l" defTabSz="3577545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415795" indent="-894387" algn="l" defTabSz="3577545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204568" indent="-894387" algn="l" defTabSz="3577545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7754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88773" algn="l" defTabSz="357754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77545" algn="l" defTabSz="357754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6318" algn="l" defTabSz="357754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155091" algn="l" defTabSz="357754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943863" algn="l" defTabSz="357754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732636" algn="l" defTabSz="357754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521409" algn="l" defTabSz="357754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310182" algn="l" defTabSz="3577545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Relationship Id="rId4" Type="http://schemas.microsoft.com/office/2007/relationships/hdphoto" Target="../media/hdphoto1.wdp" /><Relationship Id="rId5" Type="http://schemas.openxmlformats.org/officeDocument/2006/relationships/image" Target="../media/image4.png" /><Relationship Id="rId6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30267275" cy="427942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8" tIns="43489" rIns="86978" bIns="43489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85472"/>
            <a:ext cx="30267275" cy="940876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62799"/>
            <a:ext cx="30267275" cy="7831438"/>
          </a:xfrm>
          <a:prstGeom prst="rect">
            <a:avLst/>
          </a:prstGeom>
        </p:spPr>
      </p:pic>
      <p:sp>
        <p:nvSpPr>
          <p:cNvPr id="49" name="TextBox 19"/>
          <p:cNvSpPr txBox="1">
            <a:spLocks noChangeArrowheads="1"/>
          </p:cNvSpPr>
          <p:nvPr/>
        </p:nvSpPr>
        <p:spPr bwMode="auto">
          <a:xfrm>
            <a:off x="883605" y="7302384"/>
            <a:ext cx="8351386" cy="5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957" tIns="43478" rIns="86957" bIns="43478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30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854104" y="6017940"/>
            <a:ext cx="8380886" cy="9205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0434" tIns="0" rIns="130434" bIns="0" anchor="t" anchorCtr="0"/>
          <a:lstStyle>
            <a:defPPr>
              <a:defRPr kern="1200" smtId="4294967295"/>
            </a:defPPr>
          </a:lstStyle>
          <a:p>
            <a:pPr algn="ctr" defTabSz="4473102">
              <a:defRPr/>
            </a:pPr>
            <a:r>
              <a:rPr lang="en-US" sz="5100" b="1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3605" y="16523967"/>
            <a:ext cx="8351386" cy="556225"/>
          </a:xfrm>
          <a:prstGeom prst="rect">
            <a:avLst/>
          </a:prstGeom>
        </p:spPr>
        <p:txBody>
          <a:bodyPr wrap="square" lIns="86978" tIns="43489" rIns="86978" bIns="43489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0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0943193" y="7303941"/>
            <a:ext cx="8380886" cy="595659"/>
          </a:xfrm>
          <a:prstGeom prst="rect">
            <a:avLst/>
          </a:prstGeom>
        </p:spPr>
        <p:txBody>
          <a:bodyPr wrap="square" lIns="86978" tIns="43489" rIns="86978" bIns="43489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0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68" name="TextBox 21"/>
          <p:cNvSpPr txBox="1">
            <a:spLocks noChangeArrowheads="1"/>
          </p:cNvSpPr>
          <p:nvPr/>
        </p:nvSpPr>
        <p:spPr bwMode="auto">
          <a:xfrm>
            <a:off x="21032282" y="22602222"/>
            <a:ext cx="8380886" cy="5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957" tIns="43478" rIns="86957" bIns="43478">
            <a:spAutoFit/>
          </a:bodyPr>
          <a:lstStyle>
            <a:defPPr>
              <a:defRPr kern="1200" smtId="4294967295"/>
            </a:defPPr>
            <a:lvl1pPr marL="342900" indent="-3429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0" lvl="1" algn="just" eaLnBrk="1" hangingPunct="1">
              <a:lnSpc>
                <a:spcPct val="110000"/>
              </a:lnSpc>
            </a:pPr>
            <a:r>
              <a:rPr lang="en-US" sz="30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75" name="Rectangle 10"/>
          <p:cNvSpPr>
            <a:spLocks noChangeArrowheads="1"/>
          </p:cNvSpPr>
          <p:nvPr/>
        </p:nvSpPr>
        <p:spPr bwMode="auto">
          <a:xfrm>
            <a:off x="10943193" y="6017940"/>
            <a:ext cx="8380886" cy="9205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0434" tIns="0" rIns="130434" bIns="0" anchor="t" anchorCtr="0"/>
          <a:lstStyle>
            <a:defPPr>
              <a:defRPr kern="1200" smtId="4294967295"/>
            </a:defPPr>
          </a:lstStyle>
          <a:p>
            <a:pPr algn="ctr" defTabSz="4473102">
              <a:defRPr/>
            </a:pPr>
            <a:r>
              <a:rPr lang="en-US" sz="5100" b="1">
                <a:solidFill>
                  <a:srgbClr val="FFFFFF"/>
                </a:solidFill>
              </a:rPr>
              <a:t>Procedures</a:t>
            </a: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21032282" y="21285102"/>
            <a:ext cx="8380886" cy="9205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0434" tIns="0" rIns="130434" bIns="0" anchor="t" anchorCtr="0"/>
          <a:lstStyle>
            <a:defPPr>
              <a:defRPr kern="1200" smtId="4294967295"/>
            </a:defPPr>
          </a:lstStyle>
          <a:p>
            <a:pPr algn="ctr" defTabSz="4473102">
              <a:defRPr/>
            </a:pPr>
            <a:r>
              <a:rPr lang="en-US" sz="5100" b="1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77" name="Rectangle 10"/>
          <p:cNvSpPr>
            <a:spLocks noChangeArrowheads="1"/>
          </p:cNvSpPr>
          <p:nvPr/>
        </p:nvSpPr>
        <p:spPr bwMode="auto">
          <a:xfrm>
            <a:off x="854104" y="15156293"/>
            <a:ext cx="8380886" cy="9205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0434" tIns="0" rIns="130434" bIns="0" anchor="t" anchorCtr="0"/>
          <a:lstStyle>
            <a:defPPr>
              <a:defRPr kern="1200" smtId="4294967295"/>
            </a:defPPr>
          </a:lstStyle>
          <a:p>
            <a:pPr algn="ctr" defTabSz="4473102">
              <a:defRPr/>
            </a:pPr>
            <a:r>
              <a:rPr lang="en-US" sz="5100" b="1">
                <a:solidFill>
                  <a:srgbClr val="FFFFFF"/>
                </a:solidFill>
              </a:rPr>
              <a:t>Methods</a:t>
            </a:r>
          </a:p>
        </p:txBody>
      </p:sp>
      <p:sp>
        <p:nvSpPr>
          <p:cNvPr id="78" name="Rectangle 10"/>
          <p:cNvSpPr>
            <a:spLocks noChangeArrowheads="1"/>
          </p:cNvSpPr>
          <p:nvPr/>
        </p:nvSpPr>
        <p:spPr bwMode="auto">
          <a:xfrm>
            <a:off x="10943193" y="19688322"/>
            <a:ext cx="8380886" cy="9205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0434" tIns="0" rIns="130434" bIns="0" anchor="t" anchorCtr="0"/>
          <a:lstStyle>
            <a:defPPr>
              <a:defRPr kern="1200" smtId="4294967295"/>
            </a:defPPr>
          </a:lstStyle>
          <a:p>
            <a:pPr algn="ctr" defTabSz="4473102">
              <a:defRPr/>
            </a:pPr>
            <a:r>
              <a:rPr lang="en-US" sz="5100" b="1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21032282" y="35696299"/>
            <a:ext cx="8380886" cy="9205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0434" tIns="0" rIns="130434" bIns="0" anchor="t" anchorCtr="0"/>
          <a:lstStyle>
            <a:defPPr>
              <a:defRPr kern="1200" smtId="4294967295"/>
            </a:defPPr>
          </a:lstStyle>
          <a:p>
            <a:pPr algn="ctr" defTabSz="4473102">
              <a:defRPr/>
            </a:pPr>
            <a:r>
              <a:rPr lang="en-US" sz="5100" b="1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943197" y="21082871"/>
            <a:ext cx="8380886" cy="595659"/>
          </a:xfrm>
          <a:prstGeom prst="rect">
            <a:avLst/>
          </a:prstGeom>
        </p:spPr>
        <p:txBody>
          <a:bodyPr wrap="square" lIns="86978" tIns="43489" rIns="86978" bIns="43489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0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21032282" y="6017940"/>
            <a:ext cx="8380886" cy="9205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30434" tIns="0" rIns="130434" bIns="0" anchor="t" anchorCtr="0"/>
          <a:lstStyle>
            <a:defPPr>
              <a:defRPr kern="1200" smtId="4294967295"/>
            </a:defPPr>
          </a:lstStyle>
          <a:p>
            <a:pPr algn="ctr" defTabSz="4473102">
              <a:defRPr/>
            </a:pPr>
            <a:r>
              <a:rPr lang="en-US" sz="5100" b="1">
                <a:solidFill>
                  <a:srgbClr val="FFFFFF"/>
                </a:solidFill>
              </a:rPr>
              <a:t>Results (Continued)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1004188" y="7303941"/>
            <a:ext cx="8380886" cy="595659"/>
          </a:xfrm>
          <a:prstGeom prst="rect">
            <a:avLst/>
          </a:prstGeom>
        </p:spPr>
        <p:txBody>
          <a:bodyPr wrap="square" lIns="86978" tIns="43489" rIns="86978" bIns="43489">
            <a:spAutoFit/>
          </a:bodyPr>
          <a:lstStyle>
            <a:defPPr>
              <a:defRPr kern="1200" smtId="4294967295"/>
            </a:defPPr>
          </a:lstStyle>
          <a:p>
            <a:pPr algn="just">
              <a:lnSpc>
                <a:spcPct val="110000"/>
              </a:lnSpc>
            </a:pPr>
            <a:r>
              <a:rPr lang="en-US" sz="30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81263" y="547099"/>
            <a:ext cx="29308927" cy="3110499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7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33137" y="3461300"/>
            <a:ext cx="29357051" cy="2202645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5100" b="1"/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21032282" y="37136366"/>
            <a:ext cx="8380886" cy="5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957" tIns="43478" rIns="86957" bIns="43478">
            <a:spAutoFit/>
          </a:bodyPr>
          <a:lstStyle>
            <a:defPPr>
              <a:defRPr kern="1200" smtId="4294967295"/>
            </a:defPPr>
            <a:lvl1pPr marL="342900" indent="-3429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marL="0" lvl="1" algn="just" eaLnBrk="1" hangingPunct="1">
              <a:lnSpc>
                <a:spcPct val="110000"/>
              </a:lnSpc>
            </a:pPr>
            <a:r>
              <a:rPr lang="en-US" sz="3000" b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pic>
        <p:nvPicPr>
          <p:cNvPr id="80" name="New picture"/>
          <p:cNvPicPr/>
          <p:nvPr/>
        </p:nvPicPr>
        <p:blipFill dpi="0">
          <a:blip r:embed="rId6"/>
          <a:stretch>
            <a:fillRect/>
          </a:stretch>
        </p:blipFill>
        <p:spPr>
          <a:xfrm>
            <a:off x="5062538" y="14183519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2688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templates for scientific poster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</cp:lastModifiedBy>
  <cp:revision>1</cp:revision>
  <cp:lastPrinted>2013-03-27T18:07:17.000</cp:lastPrinted>
  <dcterms:modified xsi:type="dcterms:W3CDTF">2016-02-11T22:45:57Z</dcterms:modified>
  <dc:subject>Free Poster Presentation Example</dc:subject>
</cp:coreProperties>
</file>