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4260" r:id="rId1"/>
  </p:sldMasterIdLst>
  <p:handoutMasterIdLst>
    <p:handoutMasterId r:id="rId2"/>
  </p:handoutMasterIdLst>
  <p:sldIdLst>
    <p:sldId id="256" r:id="rId3"/>
  </p:sldIdLst>
  <p:sldSz cx="43891200" cy="32918400"/>
  <p:notesSz cx="7010400" cy="9271000"/>
  <p:custDataLst>
    <p:tags r:id="rId4"/>
  </p:custDataLst>
  <p:defaultTextStyle>
    <a:defPPr>
      <a:defRPr lang="en-US"/>
    </a:defPPr>
    <a:lvl1pPr marL="0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8198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56396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34594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12797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90995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69197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47394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25593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745"/>
    <a:srgbClr val="613318"/>
    <a:srgbClr val="ADD632"/>
    <a:srgbClr val="FFCC00"/>
    <a:srgbClr val="000000"/>
    <a:srgbClr val="00334D"/>
    <a:srgbClr val="BD4F19"/>
    <a:srgbClr val="E3DEB8"/>
    <a:srgbClr val="0C79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785" autoAdjust="0"/>
    <p:restoredTop sz="94710" autoAdjust="0"/>
  </p:normalViewPr>
  <p:slideViewPr>
    <p:cSldViewPr>
      <p:cViewPr varScale="1">
        <p:scale>
          <a:sx n="25" d="100"/>
          <a:sy n="25" d="100"/>
        </p:scale>
        <p:origin x="2118" y="1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228600"/>
            <a:ext cx="32080200" cy="3200400"/>
          </a:xfrm>
        </p:spPr>
        <p:txBody>
          <a:bodyPr>
            <a:normAutofit/>
          </a:bodyPr>
          <a:lstStyle>
            <a:defPPr>
              <a:defRPr kern="1200" smtId="4294967295"/>
            </a:defPPr>
            <a:lvl1pPr marL="0" marR="0" indent="0" algn="ctr" defTabSz="3761086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Tx/>
              <a:buSzTx/>
              <a:buFontTx/>
              <a:buNone/>
              <a:defRPr sz="60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1880543" indent="0">
              <a:buFontTx/>
              <a:buNone/>
              <a:defRPr/>
            </a:lvl2pPr>
            <a:lvl3pPr marL="3761086" indent="0">
              <a:buFontTx/>
              <a:buNone/>
              <a:defRPr/>
            </a:lvl3pPr>
            <a:lvl4pPr marL="5641629" indent="0">
              <a:buFontTx/>
              <a:buNone/>
              <a:defRPr/>
            </a:lvl4pPr>
            <a:lvl5pPr marL="7522172" indent="0">
              <a:buFontTx/>
              <a:buNone/>
              <a:defRPr/>
            </a:lvl5pPr>
          </a:lstStyle>
          <a:p>
            <a:pPr marL="0" marR="0" lvl="0" indent="0" algn="ctr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mtClean="0"/>
              <a:t>This is a Scientific Poster Template created by Graphicsland &amp; MakeSigns.com.</a:t>
            </a:r>
            <a:br>
              <a:rPr lang="en-US" smtClean="0"/>
            </a:br>
            <a:r>
              <a:rPr lang="en-US" smtClean="0"/>
              <a:t>Your poster title would go on these lines. 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67400" y="3086100"/>
            <a:ext cx="32080200" cy="2971800"/>
          </a:xfrm>
        </p:spPr>
        <p:txBody>
          <a:bodyPr>
            <a:normAutofit/>
          </a:bodyPr>
          <a:lstStyle>
            <a:defPPr>
              <a:defRPr kern="1200" smtId="4294967295"/>
            </a:defPPr>
            <a:lvl1pPr marL="0" marR="0" indent="0" algn="ctr" defTabSz="3761086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60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1880543" indent="0">
              <a:buFontTx/>
              <a:buNone/>
              <a:defRPr/>
            </a:lvl2pPr>
            <a:lvl3pPr marL="3761086" indent="0">
              <a:buFontTx/>
              <a:buNone/>
              <a:defRPr/>
            </a:lvl3pPr>
            <a:lvl4pPr marL="5641629" indent="0">
              <a:buFontTx/>
              <a:buNone/>
              <a:defRPr/>
            </a:lvl4pPr>
            <a:lvl5pPr marL="7522172" indent="0">
              <a:buFontTx/>
              <a:buNone/>
              <a:defRPr/>
            </a:lvl5pPr>
          </a:lstStyle>
          <a:p>
            <a:pPr algn="ctr">
              <a:spcBef>
                <a:spcPts val="600"/>
              </a:spcBef>
            </a:pPr>
            <a:r>
              <a:rPr lang="en-US" sz="5400" smtClean="0">
                <a:solidFill>
                  <a:srgbClr val="212745"/>
                </a:solidFill>
                <a:latin typeface="Franklin Gothic Medium" pitchFamily="34" charset="0"/>
              </a:rPr>
              <a:t>Author’s Name Here</a:t>
            </a:r>
            <a:br>
              <a:rPr lang="en-US" sz="5400" smtClean="0">
                <a:solidFill>
                  <a:srgbClr val="212745"/>
                </a:solidFill>
                <a:latin typeface="Franklin Gothic Medium" pitchFamily="34" charset="0"/>
              </a:rPr>
            </a:br>
            <a:r>
              <a:rPr lang="en-US" sz="5400" smtClean="0">
                <a:solidFill>
                  <a:srgbClr val="212745"/>
                </a:solidFill>
                <a:latin typeface="Franklin Gothic Medium" pitchFamily="34" charset="0"/>
              </a:rPr>
              <a:t>University Name Here</a:t>
            </a:r>
            <a:endParaRPr lang="en-US" sz="5400">
              <a:solidFill>
                <a:srgbClr val="212745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5731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483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1" y="1318264"/>
            <a:ext cx="9875520" cy="2808732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4"/>
            <a:ext cx="28895039" cy="2808732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228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252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7"/>
            <a:ext cx="37307521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4"/>
            <a:ext cx="37307521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54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08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163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21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27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434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067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1" y="7680962"/>
            <a:ext cx="19385280" cy="2172462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2779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2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5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3"/>
          </a:xfrm>
        </p:spPr>
        <p:txBody>
          <a:bodyPr/>
          <a:lstStyle>
            <a:defPPr>
              <a:defRPr kern="1200" smtId="4294967295"/>
            </a:defPPr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543"/>
            <a:ext cx="19400520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5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0"/>
            <a:ext cx="19400520" cy="18966183"/>
          </a:xfrm>
        </p:spPr>
        <p:txBody>
          <a:bodyPr/>
          <a:lstStyle>
            <a:defPPr>
              <a:defRPr kern="1200" smtId="4294967295"/>
            </a:defPPr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302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1450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478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1"/>
            <a:ext cx="24536400" cy="28094942"/>
          </a:xfrm>
        </p:spPr>
        <p:txBody>
          <a:bodyPr/>
          <a:lstStyle>
            <a:defPPr>
              <a:defRPr kern="1200" smtId="4294967295"/>
            </a:defPPr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1"/>
            <a:ext cx="14439902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970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200"/>
            </a:lvl1pPr>
            <a:lvl2pPr marL="1880543" indent="0">
              <a:buNone/>
              <a:defRPr sz="11500"/>
            </a:lvl2pPr>
            <a:lvl3pPr marL="3761086" indent="0">
              <a:buNone/>
              <a:defRPr sz="9900"/>
            </a:lvl3pPr>
            <a:lvl4pPr marL="5641630" indent="0">
              <a:buNone/>
              <a:defRPr sz="8200"/>
            </a:lvl4pPr>
            <a:lvl5pPr marL="7522173" indent="0">
              <a:buNone/>
              <a:defRPr sz="8200"/>
            </a:lvl5pPr>
            <a:lvl6pPr marL="9402716" indent="0">
              <a:buNone/>
              <a:defRPr sz="8200"/>
            </a:lvl6pPr>
            <a:lvl7pPr marL="11283259" indent="0">
              <a:buNone/>
              <a:defRPr sz="8200"/>
            </a:lvl7pPr>
            <a:lvl8pPr marL="13163803" indent="0">
              <a:buNone/>
              <a:defRPr sz="8200"/>
            </a:lvl8pPr>
            <a:lvl9pPr marL="15044345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3"/>
            <a:ext cx="2633472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618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  <a:prstGeom prst="rect">
            <a:avLst/>
          </a:prstGeom>
        </p:spPr>
        <p:txBody>
          <a:bodyPr vert="horz" lIns="376108" tIns="188056" rIns="376108" bIns="188056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79" cy="21724623"/>
          </a:xfrm>
          <a:prstGeom prst="rect">
            <a:avLst/>
          </a:prstGeom>
        </p:spPr>
        <p:txBody>
          <a:bodyPr vert="horz" lIns="376108" tIns="188056" rIns="376108" bIns="188056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8"/>
            <a:ext cx="1024128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8"/>
            <a:ext cx="1389888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8"/>
            <a:ext cx="1024128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tricolorsidebars  Size: 48x36</a:t>
            </a:r>
          </a:p>
        </p:txBody>
      </p:sp>
    </p:spTree>
    <p:extLst>
      <p:ext uri="{BB962C8B-B14F-4D97-AF65-F5344CB8AC3E}">
        <p14:creationId xmlns:p14="http://schemas.microsoft.com/office/powerpoint/2010/main" val="26592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ransition/>
  <p:timing/>
  <p:txStyles>
    <p:titleStyle>
      <a:defPPr>
        <a:defRPr kern="1200" smtId="4294967295"/>
      </a:defPPr>
      <a:lvl1pPr algn="ctr" defTabSz="3761086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410405" indent="-1410405" algn="l" defTabSz="3761086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5884" indent="-1175341" algn="l" defTabSz="3761086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1358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901" indent="-940272" algn="l" defTabSz="3761086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2444" indent="-940272" algn="l" defTabSz="3761086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2988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531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4074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4617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4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086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630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17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716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259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80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345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Rectangle 36"/>
          <p:cNvSpPr/>
          <p:nvPr/>
        </p:nvSpPr>
        <p:spPr>
          <a:xfrm>
            <a:off x="0" y="-31864"/>
            <a:ext cx="43891200" cy="332550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1027452" y="18771623"/>
            <a:ext cx="8227460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References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31027452" y="4941323"/>
            <a:ext cx="8227460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Conclusion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2" name="TextBox 19"/>
          <p:cNvSpPr txBox="1">
            <a:spLocks noChangeArrowheads="1"/>
          </p:cNvSpPr>
          <p:nvPr/>
        </p:nvSpPr>
        <p:spPr bwMode="auto">
          <a:xfrm>
            <a:off x="4450822" y="5845211"/>
            <a:ext cx="8267849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4450823" y="4930811"/>
            <a:ext cx="8267849" cy="685802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Introduction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4452657" y="11636409"/>
            <a:ext cx="8227460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Methods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13373249" y="4941323"/>
            <a:ext cx="8227460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Procedures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22257427" y="4941323"/>
            <a:ext cx="8227460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Results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7" name="TextBox 21"/>
          <p:cNvSpPr txBox="1">
            <a:spLocks noChangeArrowheads="1"/>
          </p:cNvSpPr>
          <p:nvPr/>
        </p:nvSpPr>
        <p:spPr bwMode="auto">
          <a:xfrm>
            <a:off x="31091739" y="6072540"/>
            <a:ext cx="8227462" cy="64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marL="342900" indent="-3429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36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text goes here.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489374" y="12630690"/>
            <a:ext cx="8227460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 </a:t>
            </a:r>
            <a:endParaRPr lang="en-US" sz="3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381672" y="5893562"/>
            <a:ext cx="8218637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</a:t>
            </a:r>
            <a:endParaRPr lang="en-US" sz="3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-26943" y="-31864"/>
            <a:ext cx="2846343" cy="33275333"/>
            <a:chOff x="-26943" y="-31864"/>
            <a:chExt cx="2846343" cy="21990782"/>
          </a:xfrm>
        </p:grpSpPr>
        <p:sp>
          <p:nvSpPr>
            <p:cNvPr id="56" name="Flowchart: Document 55"/>
            <p:cNvSpPr/>
            <p:nvPr/>
          </p:nvSpPr>
          <p:spPr>
            <a:xfrm rot="16200000" flipH="1">
              <a:off x="-9436460" y="9703055"/>
              <a:ext cx="21990776" cy="2520944"/>
            </a:xfrm>
            <a:prstGeom prst="flowChartDocumen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57" name="Flowchart: Document 56"/>
            <p:cNvSpPr/>
            <p:nvPr/>
          </p:nvSpPr>
          <p:spPr>
            <a:xfrm rot="16200000" flipH="1">
              <a:off x="-9779361" y="9741152"/>
              <a:ext cx="21990780" cy="2444747"/>
            </a:xfrm>
            <a:prstGeom prst="flowChartDocumen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58" name="Flowchart: Document 57"/>
            <p:cNvSpPr/>
            <p:nvPr/>
          </p:nvSpPr>
          <p:spPr>
            <a:xfrm rot="16200000">
              <a:off x="-10146033" y="10087226"/>
              <a:ext cx="21990782" cy="1752601"/>
            </a:xfrm>
            <a:prstGeom prst="flowChartDocumen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 flipH="1">
            <a:off x="41044856" y="-31750"/>
            <a:ext cx="2846343" cy="33275219"/>
            <a:chOff x="-26943" y="-31864"/>
            <a:chExt cx="2846343" cy="21990782"/>
          </a:xfrm>
        </p:grpSpPr>
        <p:sp>
          <p:nvSpPr>
            <p:cNvPr id="60" name="Flowchart: Document 59"/>
            <p:cNvSpPr/>
            <p:nvPr/>
          </p:nvSpPr>
          <p:spPr>
            <a:xfrm rot="16200000" flipH="1">
              <a:off x="-9436460" y="9703055"/>
              <a:ext cx="21990776" cy="2520944"/>
            </a:xfrm>
            <a:prstGeom prst="flowChartDocumen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61" name="Flowchart: Document 60"/>
            <p:cNvSpPr/>
            <p:nvPr/>
          </p:nvSpPr>
          <p:spPr>
            <a:xfrm rot="16200000" flipH="1">
              <a:off x="-9779361" y="9741152"/>
              <a:ext cx="21990780" cy="2444747"/>
            </a:xfrm>
            <a:prstGeom prst="flowChartDocumen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62" name="Flowchart: Document 61"/>
            <p:cNvSpPr/>
            <p:nvPr/>
          </p:nvSpPr>
          <p:spPr>
            <a:xfrm rot="16200000">
              <a:off x="-10146033" y="10087226"/>
              <a:ext cx="21990782" cy="1752601"/>
            </a:xfrm>
            <a:prstGeom prst="flowChartDocumen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</p:grpSp>
      <p:sp>
        <p:nvSpPr>
          <p:cNvPr id="6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263390" y="228600"/>
            <a:ext cx="35288221" cy="2514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6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263390" y="2514600"/>
            <a:ext cx="35288221" cy="2057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10"/>
          <p:cNvSpPr>
            <a:spLocks noChangeArrowheads="1"/>
          </p:cNvSpPr>
          <p:nvPr/>
        </p:nvSpPr>
        <p:spPr bwMode="auto">
          <a:xfrm>
            <a:off x="4452657" y="23534765"/>
            <a:ext cx="8227460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Materials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89374" y="24529045"/>
            <a:ext cx="8227460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 </a:t>
            </a:r>
            <a:endParaRPr lang="en-US" sz="3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10"/>
          <p:cNvSpPr>
            <a:spLocks noChangeArrowheads="1"/>
          </p:cNvSpPr>
          <p:nvPr/>
        </p:nvSpPr>
        <p:spPr bwMode="auto">
          <a:xfrm>
            <a:off x="22292064" y="20402699"/>
            <a:ext cx="8227460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Discussion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2328781" y="21396981"/>
            <a:ext cx="8227460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 </a:t>
            </a:r>
            <a:endParaRPr lang="en-US" sz="3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21"/>
          <p:cNvSpPr txBox="1">
            <a:spLocks noChangeArrowheads="1"/>
          </p:cNvSpPr>
          <p:nvPr/>
        </p:nvSpPr>
        <p:spPr bwMode="auto">
          <a:xfrm>
            <a:off x="31091739" y="19851491"/>
            <a:ext cx="8227462" cy="64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marL="342900" indent="-3429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36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text goes here. </a:t>
            </a:r>
          </a:p>
        </p:txBody>
      </p:sp>
      <p:pic>
        <p:nvPicPr>
          <p:cNvPr id="7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2226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Sample research poster</dc:title>
  <cp:category>scientific poster powerpoint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1</cp:revision>
  <cp:lastPrinted>2011-01-21T18:13:44.000</cp:lastPrinted>
  <dcterms:modified xsi:type="dcterms:W3CDTF">2016-02-11T22:44:34Z</dcterms:modified>
  <dc:subject>Free Poster Presentation Example</dc:subject>
</cp:coreProperties>
</file>