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32918400"/>
  <p:notesSz cx="6953250" cy="923925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omine" panose="02040503040403060204" pitchFamily="18" charset="0"/>
      <p:regular r:id="rId8"/>
    </p:embeddedFont>
    <p:embeddedFont>
      <p:font typeface="Montserrat" panose="00000500000000000000" pitchFamily="50" charset="0"/>
      <p:regular r:id="rId9"/>
      <p:bold r:id="rId10"/>
    </p:embeddedFont>
    <p:embeddedFont>
      <p:font typeface="Montserrat Extra Bold" panose="00000900000000000000" pitchFamily="50" charset="0"/>
      <p:bold r:id="rId11"/>
    </p:embeddedFont>
  </p:embeddedFontLst>
  <p:custDataLst>
    <p:tags r:id="rId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643" y="9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7.fntdata" /><Relationship Id="rId11" Type="http://schemas.openxmlformats.org/officeDocument/2006/relationships/font" Target="fonts/font8.fntdata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tags" Target="tags/tag1.xml" /><Relationship Id="rId4" Type="http://schemas.openxmlformats.org/officeDocument/2006/relationships/font" Target="fonts/font1.fntdata" /><Relationship Id="rId5" Type="http://schemas.openxmlformats.org/officeDocument/2006/relationships/font" Target="fonts/font2.fntdata" /><Relationship Id="rId6" Type="http://schemas.openxmlformats.org/officeDocument/2006/relationships/font" Target="fonts/font3.fntdata" /><Relationship Id="rId7" Type="http://schemas.openxmlformats.org/officeDocument/2006/relationships/font" Target="fonts/font4.fntdata" /><Relationship Id="rId8" Type="http://schemas.openxmlformats.org/officeDocument/2006/relationships/font" Target="fonts/font5.fntdata" /><Relationship Id="rId9" Type="http://schemas.openxmlformats.org/officeDocument/2006/relationships/font" Target="fonts/font6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10226675"/>
            <a:ext cx="37306957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8653125"/>
            <a:ext cx="30722711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309A8-F4AA-43A2-8C81-BEC027D80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554123-AAA0-490D-8022-C1D9AFEC3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329F74-F32B-4159-80E2-548E04DAA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90BE1-1AF4-4408-BABD-9E6C21904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59892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9E7D-9002-4E1C-AA2D-A877BD7BDA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E2A29-7601-4A4E-BD59-9C0CC5D8E6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177322-F0C3-4D59-892E-B7ED71FC3A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6E21-A752-4F0E-AB8A-476EB6091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22499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1317625"/>
            <a:ext cx="9874956" cy="28087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8" y="1317625"/>
            <a:ext cx="29492222" cy="28087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6D8CD8-44EF-42DE-991D-F854F7E91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35E3C2-DA48-4567-916A-0395163CB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A3E065-E3C2-4A13-B466-C6E0B6FAB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B070-A8C8-4C1B-ACF4-A01A01276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47677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C98B32-86AA-438F-A892-070260C13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17C40A-403D-4927-AF81-1349B579D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C4AEA9-4741-442A-9304-90C650E99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477D-E407-4230-B1A8-1287929FC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0946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6957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6957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ECD266-FAE4-4C91-A2A9-2DC0A6D8B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03D73F-CFBC-44B9-8A60-1D50D59192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DBD84F-6C78-4D3D-A3C7-166E737DF9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0159-E43F-47CF-A97D-10BC1EC0C9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05360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279" y="7680325"/>
            <a:ext cx="19683588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4" y="7680325"/>
            <a:ext cx="19683589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F43144-8958-4837-A52E-1F3C11649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B3B7B1-031E-40F0-9A19-A184E5DA3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2AFAF-166A-4550-B27C-7BEAC7271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C4A5-8AF5-4C62-B207-85F51DA85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21148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7369176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10439401"/>
            <a:ext cx="19392900" cy="18965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5" y="7369176"/>
            <a:ext cx="1940136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5" y="10439401"/>
            <a:ext cx="19401368" cy="18965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54FD09-9B48-4151-9028-96214DB60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47633-FCBE-465A-ABCB-691ADA011A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E9214A6-E1E4-4A2B-AEC7-55D4C3CA4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BA43-3945-466E-87F2-3C2221FE8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13527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E1BE56-50A0-4FE0-97C3-3FB306A94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9DB606-8FDA-467B-9062-C80460A59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119720-A5A3-4507-9724-399123FCD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9D12-469A-4ADB-99C3-E970D572B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92783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0B713D-842B-48C0-A2D9-E253BF843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D481E62-D870-4ED4-A5F3-ADB3D9642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BA461F-5715-4B18-84C1-C85C2A174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45F61-BAEF-4101-961B-192C7B3D7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27923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2C7DC-A315-4616-9A7D-88A901411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64DE4-26CF-460A-83E7-7EA1BAE0A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79F517-C723-49CA-B01B-D7818F59D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7731-654E-4B55-A8E3-9E38762E9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421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23042564"/>
            <a:ext cx="2633415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2941639"/>
            <a:ext cx="26334157" cy="19750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25763539"/>
            <a:ext cx="2633415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7E7D7-B821-406D-9F87-DA687AD65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983E07-5AC5-45AD-9881-47C1636F3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312D8-55C5-4EC3-A039-7D88B721A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2CBD-0B9C-4C3F-957B-BE63619BE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26086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D284E1-ABC4-47A2-949E-B2CDDFB5A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E4A073-D973-474D-BA23-3C9AB7ABF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DFF451-CDED-49B3-A18D-CEECEF98B9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6762"/>
            <a:ext cx="102425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defTabSz="4702175" eaLnBrk="1" hangingPunct="1">
              <a:defRPr sz="7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E6A0EB-84A7-4D5D-BC95-45F9C5CD57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6762"/>
            <a:ext cx="139001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ctr" defTabSz="4702175" eaLnBrk="1" hangingPunct="1">
              <a:defRPr sz="7200"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A8940C-5440-4316-ADDD-E78881BA4C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6762"/>
            <a:ext cx="102425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r" defTabSz="4702175" eaLnBrk="1" hangingPunct="1">
              <a:defRPr sz="7200"/>
            </a:lvl1pPr>
          </a:lstStyle>
          <a:p>
            <a:pPr>
              <a:defRPr/>
            </a:pPr>
            <a:fld id="{34FE963B-2661-45A5-BBD2-5BA733EB3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New picture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theorizingvermillion  Size: 48x36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/>
        </a:defRPr>
      </a:lvl2pPr>
      <a:lvl3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/>
        </a:defRPr>
      </a:lvl3pPr>
      <a:lvl4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/>
        </a:defRPr>
      </a:lvl4pPr>
      <a:lvl5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/>
        </a:defRPr>
      </a:lvl5pPr>
      <a:lvl6pPr marL="4572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/>
        </a:defRPr>
      </a:lvl6pPr>
      <a:lvl7pPr marL="9144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/>
        </a:defRPr>
      </a:lvl7pPr>
      <a:lvl8pPr marL="13716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/>
        </a:defRPr>
      </a:lvl8pPr>
      <a:lvl9pPr marL="18288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/>
        </a:defRPr>
      </a:lvl9pPr>
    </p:titleStyle>
    <p:bodyStyle>
      <a:lvl1pPr marL="1763713" indent="-1763713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1113" indent="-1470025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8513" indent="-1176338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06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78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50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22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094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Text Box 379">
            <a:extLst>
              <a:ext uri="{FF2B5EF4-FFF2-40B4-BE49-F238E27FC236}">
                <a16:creationId xmlns:a16="http://schemas.microsoft.com/office/drawing/2014/main" id="{605BDFC0-7936-443F-A89D-486DE98FD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3" y="7825611"/>
            <a:ext cx="914400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51" name="AutoShape 396">
            <a:extLst>
              <a:ext uri="{FF2B5EF4-FFF2-40B4-BE49-F238E27FC236}">
                <a16:creationId xmlns:a16="http://schemas.microsoft.com/office/drawing/2014/main" id="{85CA99BB-AF96-4C6D-9C43-9691292FD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6832605"/>
            <a:ext cx="9144000" cy="9144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2052" name="Rectangle 398">
            <a:extLst>
              <a:ext uri="{FF2B5EF4-FFF2-40B4-BE49-F238E27FC236}">
                <a16:creationId xmlns:a16="http://schemas.microsoft.com/office/drawing/2014/main" id="{EBA3864F-DD70-43DC-A688-1571D1F16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657600" cy="32918400"/>
          </a:xfrm>
          <a:prstGeom prst="rect">
            <a:avLst/>
          </a:prstGeom>
          <a:solidFill>
            <a:srgbClr val="E64B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300">
              <a:solidFill>
                <a:srgbClr val="E64B3C"/>
              </a:solidFill>
            </a:endParaRPr>
          </a:p>
        </p:txBody>
      </p:sp>
      <p:sp>
        <p:nvSpPr>
          <p:cNvPr id="2053" name="Text Placeholder 5">
            <a:extLst>
              <a:ext uri="{FF2B5EF4-FFF2-40B4-BE49-F238E27FC236}">
                <a16:creationId xmlns:a16="http://schemas.microsoft.com/office/drawing/2014/main" id="{1C0C5311-0A50-4A29-9CC1-461AC4121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3" y="979488"/>
            <a:ext cx="39309675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290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9600" defTabSz="40290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760788" defTabSz="40290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640388" defTabSz="40290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521575" defTabSz="40290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9787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4359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88931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3503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8500">
                <a:solidFill>
                  <a:srgbClr val="1482A5"/>
                </a:solidFill>
                <a:latin typeface="Montserrat Extra Bold" panose="00000900000000000000" pitchFamily="50" charset="0"/>
                <a:cs typeface="Calibri" panose="020f0502020204030204" pitchFamily="34" charset="0"/>
              </a:rPr>
              <a:t>This Scientific Poster Template Is Provided By MakeSigns</a:t>
            </a:r>
            <a:endParaRPr lang="en-US" altLang="en-US" sz="8500">
              <a:solidFill>
                <a:srgbClr val="1482A5"/>
              </a:solidFill>
              <a:latin typeface="Montserrat Extra Bold" panose="00000900000000000000" pitchFamily="50" charset="0"/>
              <a:cs typeface="Calibri" panose="020f050202020403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8500">
                <a:solidFill>
                  <a:srgbClr val="1482A5"/>
                </a:solidFill>
                <a:latin typeface="Montserrat Extra Bold" panose="00000900000000000000" pitchFamily="50" charset="0"/>
                <a:cs typeface="Calibri" panose="020f0502020204030204" pitchFamily="34" charset="0"/>
              </a:rPr>
              <a:t>Enter A Title And Add Logos To Your Poster</a:t>
            </a:r>
          </a:p>
        </p:txBody>
      </p:sp>
      <p:sp>
        <p:nvSpPr>
          <p:cNvPr id="2054" name="Text Placeholder 5">
            <a:extLst>
              <a:ext uri="{FF2B5EF4-FFF2-40B4-BE49-F238E27FC236}">
                <a16:creationId xmlns:a16="http://schemas.microsoft.com/office/drawing/2014/main" id="{C43A5C15-0988-44C8-8498-D8B66B48C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3" y="4274985"/>
            <a:ext cx="39309675" cy="18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760788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9600" defTabSz="3760788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760788" defTabSz="3760788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640388" defTabSz="3760788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521575" defTabSz="3760788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978775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435975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8893175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350375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5600">
                <a:solidFill>
                  <a:srgbClr val="1482A5"/>
                </a:solidFill>
                <a:latin typeface="Domine" panose="02040503040403060204" pitchFamily="18" charset="0"/>
                <a:cs typeface="Calibri" panose="020f0502020204030204" pitchFamily="34" charset="0"/>
              </a:rPr>
              <a:t>Add Author Names and Information</a:t>
            </a:r>
          </a:p>
          <a:p>
            <a:pPr algn="ctr" eaLnBrk="1" hangingPunct="1">
              <a:buFontTx/>
              <a:buNone/>
            </a:pPr>
            <a:r>
              <a:rPr lang="en-US" altLang="en-US" sz="5600">
                <a:solidFill>
                  <a:srgbClr val="1482A5"/>
                </a:solidFill>
                <a:latin typeface="Domine" panose="02040503040403060204" pitchFamily="18" charset="0"/>
                <a:cs typeface="Calibri" panose="020f0502020204030204" pitchFamily="34" charset="0"/>
              </a:rPr>
              <a:t>Include University or Department Names if Needed</a:t>
            </a:r>
          </a:p>
        </p:txBody>
      </p:sp>
      <p:sp>
        <p:nvSpPr>
          <p:cNvPr id="2055" name="Text Box 379">
            <a:extLst>
              <a:ext uri="{FF2B5EF4-FFF2-40B4-BE49-F238E27FC236}">
                <a16:creationId xmlns:a16="http://schemas.microsoft.com/office/drawing/2014/main" id="{03B51DC3-4238-434C-8B82-681846F0E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4788" y="7825611"/>
            <a:ext cx="914400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56" name="AutoShape 396">
            <a:extLst>
              <a:ext uri="{FF2B5EF4-FFF2-40B4-BE49-F238E27FC236}">
                <a16:creationId xmlns:a16="http://schemas.microsoft.com/office/drawing/2014/main" id="{97C37397-BCD5-45FF-AEA9-022009D75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4788" y="6832605"/>
            <a:ext cx="9144000" cy="9144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Materials</a:t>
            </a:r>
          </a:p>
        </p:txBody>
      </p:sp>
      <p:sp>
        <p:nvSpPr>
          <p:cNvPr id="2057" name="Text Box 379">
            <a:extLst>
              <a:ext uri="{FF2B5EF4-FFF2-40B4-BE49-F238E27FC236}">
                <a16:creationId xmlns:a16="http://schemas.microsoft.com/office/drawing/2014/main" id="{464836E7-EB8E-4EC9-877E-831663981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0012" y="7825611"/>
            <a:ext cx="914400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58" name="AutoShape 396">
            <a:extLst>
              <a:ext uri="{FF2B5EF4-FFF2-40B4-BE49-F238E27FC236}">
                <a16:creationId xmlns:a16="http://schemas.microsoft.com/office/drawing/2014/main" id="{C8511C50-AD8E-4BA8-B2CC-5F6A7875B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0012" y="6832605"/>
            <a:ext cx="9144000" cy="9144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2059" name="Text Box 379">
            <a:extLst>
              <a:ext uri="{FF2B5EF4-FFF2-40B4-BE49-F238E27FC236}">
                <a16:creationId xmlns:a16="http://schemas.microsoft.com/office/drawing/2014/main" id="{CC0A675F-EADE-4D26-A22F-002B83C36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5238" y="7825611"/>
            <a:ext cx="914400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60" name="AutoShape 396">
            <a:extLst>
              <a:ext uri="{FF2B5EF4-FFF2-40B4-BE49-F238E27FC236}">
                <a16:creationId xmlns:a16="http://schemas.microsoft.com/office/drawing/2014/main" id="{4A4A5E4C-ADA7-4B3D-A9AB-ECEE14470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5238" y="6832605"/>
            <a:ext cx="9144000" cy="9144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Conclusion</a:t>
            </a:r>
            <a:endParaRPr lang="en-US" altLang="en-US" sz="3600">
              <a:solidFill>
                <a:schemeClr val="bg1"/>
              </a:solidFill>
              <a:latin typeface="Montserrat" panose="000005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2061" name="Text Box 379">
            <a:extLst>
              <a:ext uri="{FF2B5EF4-FFF2-40B4-BE49-F238E27FC236}">
                <a16:creationId xmlns:a16="http://schemas.microsoft.com/office/drawing/2014/main" id="{C0A6FB38-29AB-47E8-86F1-473B2DA5D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3" y="15848529"/>
            <a:ext cx="914400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62" name="AutoShape 396">
            <a:extLst>
              <a:ext uri="{FF2B5EF4-FFF2-40B4-BE49-F238E27FC236}">
                <a16:creationId xmlns:a16="http://schemas.microsoft.com/office/drawing/2014/main" id="{66FB029C-71D5-4220-9E91-027C855AF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14855523"/>
            <a:ext cx="9144000" cy="9144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063" name="Text Box 379">
            <a:extLst>
              <a:ext uri="{FF2B5EF4-FFF2-40B4-BE49-F238E27FC236}">
                <a16:creationId xmlns:a16="http://schemas.microsoft.com/office/drawing/2014/main" id="{218D4D77-9C8C-46A0-ABBE-6373C0FD5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5238" y="25502419"/>
            <a:ext cx="914400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2064" name="AutoShape 396">
            <a:extLst>
              <a:ext uri="{FF2B5EF4-FFF2-40B4-BE49-F238E27FC236}">
                <a16:creationId xmlns:a16="http://schemas.microsoft.com/office/drawing/2014/main" id="{E4A0662A-3A83-4013-8345-F0F994B91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5238" y="24509412"/>
            <a:ext cx="9144000" cy="9144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17" name="Text Box 379">
            <a:extLst>
              <a:ext uri="{FF2B5EF4-FFF2-40B4-BE49-F238E27FC236}">
                <a16:creationId xmlns:a16="http://schemas.microsoft.com/office/drawing/2014/main" id="{91A1ED2B-F6FB-4ADC-878A-52E4BE63D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0012" y="19971722"/>
            <a:ext cx="914400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Domine" panose="02040503040403060204" pitchFamily="18" charset="0"/>
              </a:rPr>
              <a:t>Add your information, graphs and images to this section.</a:t>
            </a:r>
          </a:p>
        </p:txBody>
      </p:sp>
      <p:sp>
        <p:nvSpPr>
          <p:cNvPr id="18" name="AutoShape 396">
            <a:extLst>
              <a:ext uri="{FF2B5EF4-FFF2-40B4-BE49-F238E27FC236}">
                <a16:creationId xmlns:a16="http://schemas.microsoft.com/office/drawing/2014/main" id="{93387BD6-B5ED-4401-9B36-F665D2DEC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0012" y="18978716"/>
            <a:ext cx="9144000" cy="914400"/>
          </a:xfrm>
          <a:prstGeom prst="homePlate">
            <a:avLst>
              <a:gd name="adj" fmla="val 50000"/>
            </a:avLst>
          </a:pr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anchor="ctr"/>
          <a:lstStyle>
            <a:lvl1pPr defTabSz="47021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21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21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21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21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2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Montserrat" panose="00000500000000000000" pitchFamily="50" charset="0"/>
                <a:cs typeface="Calibri" panose="020f0502020204030204" pitchFamily="34" charset="0"/>
              </a:rPr>
              <a:t>Results</a:t>
            </a:r>
          </a:p>
        </p:txBody>
      </p:sp>
      <p:pic>
        <p:nvPicPr>
          <p:cNvPr id="2065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4500" y="9245600"/>
            <a:ext cx="201422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  <p:tag name="MAKESIGNSTEMPLATE" val="theorizingvermillion|09-2018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Template>Pixel</Template>
  <Company>Graphicsland</Company>
  <PresentationFormat>Custom</PresentationFormat>
  <Paragraphs>18</Paragraphs>
  <Slides>1</Slides>
  <Notes>0</Notes>
  <TotalTime>1838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Domine</vt:lpstr>
      <vt:lpstr>Montserrat</vt:lpstr>
      <vt:lpstr>Calibri</vt:lpstr>
      <vt:lpstr>Montserrat Extra Bold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Free research poster template</dc:title>
  <cp:category>scientific poster template</cp:category>
  <dc:creator>Graphicsland/MakeSigns.com</dc:creator>
  <dc:description>These templates are offered for free to help your create a poster ranging from nursing research posters to psychology research posters.</dc:description>
  <cp:keywords>scientific, research, template, custom, poster, presentation, symposium, printing, PowerPoint, create, design, example, sample, download</cp:keywords>
  <cp:lastModifiedBy>Justin Delre</cp:lastModifiedBy>
  <cp:revision>43</cp:revision>
  <dcterms:created xsi:type="dcterms:W3CDTF">2009-11-12T17:03:12Z</dcterms:created>
  <dcterms:modified xsi:type="dcterms:W3CDTF">2022-02-28T22:13:53Z</dcterms:modified>
  <dc:subject>Example Of A Sample Research Poster</dc:subject>
</cp:coreProperties>
</file>