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5.8.1.0-->
<p:presentation xmlns:r="http://schemas.openxmlformats.org/officeDocument/2006/relationships" xmlns:a="http://schemas.openxmlformats.org/drawingml/2006/main" xmlns:p="http://schemas.openxmlformats.org/presentationml/2006/main" saveSubsetFonts="1">
  <p:sldMasterIdLst>
    <p:sldMasterId id="2147483755" r:id="rId1"/>
  </p:sldMasterIdLst>
  <p:notesMasterIdLst>
    <p:notesMasterId r:id="rId2"/>
  </p:notesMasterIdLst>
  <p:sldIdLst>
    <p:sldId id="256" r:id="rId3"/>
  </p:sldIdLst>
  <p:sldSz cx="43891200" cy="21945600"/>
  <p:notesSz cx="32099250" cy="51206400"/>
  <p:custDataLst>
    <p:tags r:id="rId4"/>
  </p:custDataLst>
  <p:defaultTextStyle>
    <a:defPPr>
      <a:defRPr lang="en-US"/>
    </a:defPPr>
    <a:lvl1pPr algn="r" rtl="0" eaLnBrk="0" fontAlgn="base" hangingPunct="0">
      <a:spcBef>
        <a:spcPct val="0"/>
      </a:spcBef>
      <a:spcAft>
        <a:spcPct val="0"/>
      </a:spcAft>
      <a:defRPr sz="12600" kern="1200">
        <a:solidFill>
          <a:schemeClr val="tx1"/>
        </a:solidFill>
        <a:latin typeface="Times New Roman" pitchFamily="18" charset="0"/>
        <a:ea typeface="+mn-ea"/>
        <a:cs typeface="+mn-cs"/>
      </a:defRPr>
    </a:lvl1pPr>
    <a:lvl2pPr marL="457200" algn="r" rtl="0" eaLnBrk="0" fontAlgn="base" hangingPunct="0">
      <a:spcBef>
        <a:spcPct val="0"/>
      </a:spcBef>
      <a:spcAft>
        <a:spcPct val="0"/>
      </a:spcAft>
      <a:defRPr sz="12600"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sz="12600"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sz="12600"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sz="12600" kern="1200">
        <a:solidFill>
          <a:schemeClr val="tx1"/>
        </a:solidFill>
        <a:latin typeface="Times New Roman" pitchFamily="18" charset="0"/>
        <a:ea typeface="+mn-ea"/>
        <a:cs typeface="+mn-cs"/>
      </a:defRPr>
    </a:lvl5pPr>
    <a:lvl6pPr marL="2286000" algn="l" defTabSz="914400" rtl="0" eaLnBrk="1" latinLnBrk="0" hangingPunct="1">
      <a:defRPr sz="12600" kern="1200">
        <a:solidFill>
          <a:schemeClr val="tx1"/>
        </a:solidFill>
        <a:latin typeface="Times New Roman" pitchFamily="18" charset="0"/>
        <a:ea typeface="+mn-ea"/>
        <a:cs typeface="+mn-cs"/>
      </a:defRPr>
    </a:lvl6pPr>
    <a:lvl7pPr marL="2743200" algn="l" defTabSz="914400" rtl="0" eaLnBrk="1" latinLnBrk="0" hangingPunct="1">
      <a:defRPr sz="12600" kern="1200">
        <a:solidFill>
          <a:schemeClr val="tx1"/>
        </a:solidFill>
        <a:latin typeface="Times New Roman" pitchFamily="18" charset="0"/>
        <a:ea typeface="+mn-ea"/>
        <a:cs typeface="+mn-cs"/>
      </a:defRPr>
    </a:lvl7pPr>
    <a:lvl8pPr marL="3200400" algn="l" defTabSz="914400" rtl="0" eaLnBrk="1" latinLnBrk="0" hangingPunct="1">
      <a:defRPr sz="12600" kern="1200">
        <a:solidFill>
          <a:schemeClr val="tx1"/>
        </a:solidFill>
        <a:latin typeface="Times New Roman" pitchFamily="18" charset="0"/>
        <a:ea typeface="+mn-ea"/>
        <a:cs typeface="+mn-cs"/>
      </a:defRPr>
    </a:lvl8pPr>
    <a:lvl9pPr marL="3657600" algn="l" defTabSz="914400" rtl="0" eaLnBrk="1" latinLnBrk="0" hangingPunct="1">
      <a:defRPr sz="12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55800"/>
    <a:srgbClr val="7DD7FF"/>
    <a:srgbClr val="57D3FF"/>
    <a:srgbClr val="1D94AD"/>
    <a:srgbClr val="0033CC"/>
    <a:srgbClr val="80000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37" d="100"/>
          <a:sy n="37" d="100"/>
        </p:scale>
        <p:origin x="534" y="90"/>
      </p:cViewPr>
      <p:guideLst>
        <p:guide orient="horz" pos="6912"/>
        <p:guide pos="13824"/>
      </p:guideLst>
    </p:cSldViewPr>
  </p:slideViewPr>
  <p:notesTextViewPr>
    <p:cViewPr>
      <p:scale>
        <a:sx n="100" d="100"/>
        <a:sy n="100" d="100"/>
      </p:scale>
      <p:origin x="0" y="0"/>
    </p:cViewPr>
  </p:notesText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tags" Target="tags/tag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heme" Target="theme/theme1.xml" /><Relationship Id="rId8" Type="http://schemas.openxmlformats.org/officeDocument/2006/relationships/tableStyles" Target="tableStyles.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283650" name="Rectangle 2"/>
          <p:cNvSpPr>
            <a:spLocks noGrp="1" noChangeArrowheads="1"/>
          </p:cNvSpPr>
          <p:nvPr>
            <p:ph type="hdr" sz="quarter"/>
          </p:nvPr>
        </p:nvSpPr>
        <p:spPr bwMode="auto">
          <a:xfrm>
            <a:off x="0" y="0"/>
            <a:ext cx="13909675"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anchor="t" anchorCtr="0" compatLnSpc="1">
            <a:prstTxWarp prst="textNoShape">
              <a:avLst/>
            </a:prstTxWarp>
          </a:bodyPr>
          <a:lstStyle>
            <a:defPPr>
              <a:defRPr kern="1200" smtId="4294967295"/>
            </a:defPPr>
            <a:lvl1pPr algn="l" defTabSz="5549900" eaLnBrk="1" hangingPunct="1">
              <a:defRPr sz="7300"/>
            </a:lvl1pPr>
          </a:lstStyle>
          <a:p>
            <a:pPr>
              <a:defRPr/>
            </a:pPr>
            <a:endParaRPr lang="en-US"/>
          </a:p>
        </p:txBody>
      </p:sp>
      <p:sp>
        <p:nvSpPr>
          <p:cNvPr id="283651" name="Rectangle 3"/>
          <p:cNvSpPr>
            <a:spLocks noGrp="1" noChangeArrowheads="1"/>
          </p:cNvSpPr>
          <p:nvPr>
            <p:ph type="dt" idx="1"/>
          </p:nvPr>
        </p:nvSpPr>
        <p:spPr bwMode="auto">
          <a:xfrm>
            <a:off x="18181638" y="0"/>
            <a:ext cx="13909675"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anchor="t" anchorCtr="0" compatLnSpc="1">
            <a:prstTxWarp prst="textNoShape">
              <a:avLst/>
            </a:prstTxWarp>
          </a:bodyPr>
          <a:lstStyle>
            <a:defPPr>
              <a:defRPr kern="1200" smtId="4294967295"/>
            </a:defPPr>
            <a:lvl1pPr defTabSz="5549900" eaLnBrk="1" hangingPunct="1">
              <a:defRPr sz="7300"/>
            </a:lvl1pPr>
          </a:lstStyle>
          <a:p>
            <a:pPr>
              <a:defRPr/>
            </a:pPr>
            <a:endParaRPr lang="en-US"/>
          </a:p>
        </p:txBody>
      </p:sp>
      <p:sp>
        <p:nvSpPr>
          <p:cNvPr id="4100" name="Rectangle 4"/>
          <p:cNvSpPr>
            <a:spLocks noGrp="1" noRot="1" noChangeAspect="1" noChangeArrowheads="1" noTextEdit="1"/>
          </p:cNvSpPr>
          <p:nvPr>
            <p:ph type="sldImg" idx="2"/>
          </p:nvPr>
        </p:nvSpPr>
        <p:spPr bwMode="auto">
          <a:xfrm>
            <a:off x="-8331200" y="4876800"/>
            <a:ext cx="48761650" cy="243808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3653" name="Rectangle 5"/>
          <p:cNvSpPr>
            <a:spLocks noGrp="1" noChangeArrowheads="1"/>
          </p:cNvSpPr>
          <p:nvPr>
            <p:ph type="body" sz="quarter" idx="3"/>
          </p:nvPr>
        </p:nvSpPr>
        <p:spPr bwMode="auto">
          <a:xfrm>
            <a:off x="3209925" y="30883225"/>
            <a:ext cx="25679400" cy="292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anchor="t" anchorCtr="0" compatLnSpc="1">
            <a:prstTxWarp prst="textNoShape">
              <a:avLst/>
            </a:prstTxWarp>
          </a:bodyPr>
          <a:lstStyle>
            <a:defPPr>
              <a:defRPr kern="1200" smtId="4294967295"/>
            </a:def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3654" name="Rectangle 6"/>
          <p:cNvSpPr>
            <a:spLocks noGrp="1" noChangeArrowheads="1"/>
          </p:cNvSpPr>
          <p:nvPr>
            <p:ph type="ftr" sz="quarter" idx="4"/>
          </p:nvPr>
        </p:nvSpPr>
        <p:spPr bwMode="auto">
          <a:xfrm>
            <a:off x="0" y="61755338"/>
            <a:ext cx="13909675"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anchor="b" anchorCtr="0" compatLnSpc="1">
            <a:prstTxWarp prst="textNoShape">
              <a:avLst/>
            </a:prstTxWarp>
          </a:bodyPr>
          <a:lstStyle>
            <a:defPPr>
              <a:defRPr kern="1200" smtId="4294967295"/>
            </a:defPPr>
            <a:lvl1pPr algn="l" defTabSz="5549900" eaLnBrk="1" hangingPunct="1">
              <a:defRPr sz="7300"/>
            </a:lvl1pPr>
          </a:lstStyle>
          <a:p>
            <a:pPr>
              <a:defRPr/>
            </a:pPr>
            <a:endParaRPr lang="en-US"/>
          </a:p>
        </p:txBody>
      </p:sp>
      <p:sp>
        <p:nvSpPr>
          <p:cNvPr id="283655" name="Rectangle 7"/>
          <p:cNvSpPr>
            <a:spLocks noGrp="1" noChangeArrowheads="1"/>
          </p:cNvSpPr>
          <p:nvPr>
            <p:ph type="sldNum" sz="quarter" idx="5"/>
          </p:nvPr>
        </p:nvSpPr>
        <p:spPr bwMode="auto">
          <a:xfrm>
            <a:off x="18181638" y="61755338"/>
            <a:ext cx="13909675"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anchor="b" anchorCtr="0" compatLnSpc="1">
            <a:prstTxWarp prst="textNoShape">
              <a:avLst/>
            </a:prstTxWarp>
          </a:bodyPr>
          <a:lstStyle>
            <a:defPPr>
              <a:defRPr kern="1200" smtId="4294967295"/>
            </a:defPPr>
            <a:lvl1pPr defTabSz="5549900" eaLnBrk="1" hangingPunct="1">
              <a:defRPr sz="7300"/>
            </a:lvl1pPr>
          </a:lstStyle>
          <a:p>
            <a:pPr>
              <a:defRPr/>
            </a:pPr>
            <a:fld id="{58740C69-9551-4E4D-B6B7-1D86A5494C4D}" type="slidenum">
              <a:rPr lang="en-US"/>
              <a:pPr>
                <a:defRPr/>
              </a:pPr>
              <a:t>‹#›</a:t>
            </a:fld>
          </a:p>
        </p:txBody>
      </p:sp>
    </p:spTree>
    <p:extLst>
      <p:ext uri="{BB962C8B-B14F-4D97-AF65-F5344CB8AC3E}">
        <p14:creationId xmlns:p14="http://schemas.microsoft.com/office/powerpoint/2010/main" val="2181489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5122" name="Rectangle 7"/>
          <p:cNvSpPr>
            <a:spLocks noGrp="1" noChangeArrowheads="1"/>
          </p:cNvSpPr>
          <p:nvPr>
            <p:ph type="sldNum" sz="quarter" idx="5"/>
          </p:nvPr>
        </p:nvSpPr>
        <p:spPr>
          <a:noFill/>
        </p:spPr>
        <p:txBody>
          <a:bodyPr/>
          <a:lstStyle>
            <a:defPPr>
              <a:defRPr kern="1200" smtId="4294967295"/>
            </a:defPPr>
            <a:lvl1pPr defTabSz="5549900">
              <a:defRPr sz="12600">
                <a:solidFill>
                  <a:schemeClr val="tx1"/>
                </a:solidFill>
                <a:latin typeface="Times New Roman" pitchFamily="18" charset="0"/>
              </a:defRPr>
            </a:lvl1pPr>
            <a:lvl2pPr marL="742950" indent="-285750" defTabSz="5549900">
              <a:defRPr sz="12600">
                <a:solidFill>
                  <a:schemeClr val="tx1"/>
                </a:solidFill>
                <a:latin typeface="Times New Roman" pitchFamily="18" charset="0"/>
              </a:defRPr>
            </a:lvl2pPr>
            <a:lvl3pPr marL="1143000" indent="-228600" defTabSz="5549900">
              <a:defRPr sz="12600">
                <a:solidFill>
                  <a:schemeClr val="tx1"/>
                </a:solidFill>
                <a:latin typeface="Times New Roman" pitchFamily="18" charset="0"/>
              </a:defRPr>
            </a:lvl3pPr>
            <a:lvl4pPr marL="1600200" indent="-228600" defTabSz="5549900">
              <a:defRPr sz="12600">
                <a:solidFill>
                  <a:schemeClr val="tx1"/>
                </a:solidFill>
                <a:latin typeface="Times New Roman" pitchFamily="18" charset="0"/>
              </a:defRPr>
            </a:lvl4pPr>
            <a:lvl5pPr marL="2057400" indent="-228600" defTabSz="5549900">
              <a:defRPr sz="12600">
                <a:solidFill>
                  <a:schemeClr val="tx1"/>
                </a:solidFill>
                <a:latin typeface="Times New Roman" pitchFamily="18" charset="0"/>
              </a:defRPr>
            </a:lvl5pPr>
            <a:lvl6pPr marL="2514600" indent="-228600" algn="r" defTabSz="5549900" eaLnBrk="0" fontAlgn="base" hangingPunct="0">
              <a:spcBef>
                <a:spcPct val="0"/>
              </a:spcBef>
              <a:spcAft>
                <a:spcPct val="0"/>
              </a:spcAft>
              <a:defRPr sz="12600">
                <a:solidFill>
                  <a:schemeClr val="tx1"/>
                </a:solidFill>
                <a:latin typeface="Times New Roman" pitchFamily="18" charset="0"/>
              </a:defRPr>
            </a:lvl6pPr>
            <a:lvl7pPr marL="2971800" indent="-228600" algn="r" defTabSz="5549900" eaLnBrk="0" fontAlgn="base" hangingPunct="0">
              <a:spcBef>
                <a:spcPct val="0"/>
              </a:spcBef>
              <a:spcAft>
                <a:spcPct val="0"/>
              </a:spcAft>
              <a:defRPr sz="12600">
                <a:solidFill>
                  <a:schemeClr val="tx1"/>
                </a:solidFill>
                <a:latin typeface="Times New Roman" pitchFamily="18" charset="0"/>
              </a:defRPr>
            </a:lvl7pPr>
            <a:lvl8pPr marL="3429000" indent="-228600" algn="r" defTabSz="5549900" eaLnBrk="0" fontAlgn="base" hangingPunct="0">
              <a:spcBef>
                <a:spcPct val="0"/>
              </a:spcBef>
              <a:spcAft>
                <a:spcPct val="0"/>
              </a:spcAft>
              <a:defRPr sz="12600">
                <a:solidFill>
                  <a:schemeClr val="tx1"/>
                </a:solidFill>
                <a:latin typeface="Times New Roman" pitchFamily="18" charset="0"/>
              </a:defRPr>
            </a:lvl8pPr>
            <a:lvl9pPr marL="3886200" indent="-228600" algn="r" defTabSz="5549900" eaLnBrk="0" fontAlgn="base" hangingPunct="0">
              <a:spcBef>
                <a:spcPct val="0"/>
              </a:spcBef>
              <a:spcAft>
                <a:spcPct val="0"/>
              </a:spcAft>
              <a:defRPr sz="12600">
                <a:solidFill>
                  <a:schemeClr val="tx1"/>
                </a:solidFill>
                <a:latin typeface="Times New Roman" pitchFamily="18" charset="0"/>
              </a:defRPr>
            </a:lvl9pPr>
          </a:lstStyle>
          <a:p>
            <a:fld id="{CAA0A3F6-E10D-4FC6-AB0C-9A315F5F998D}" type="slidenum">
              <a:rPr lang="en-US" sz="7300" smtClean="0"/>
              <a:t>1</a:t>
            </a:fld>
          </a:p>
        </p:txBody>
      </p:sp>
      <p:sp>
        <p:nvSpPr>
          <p:cNvPr id="5123" name="Rectangle 2"/>
          <p:cNvSpPr>
            <a:spLocks noGrp="1" noRot="1" noChangeAspect="1" noChangeArrowheads="1" noTextEdit="1"/>
          </p:cNvSpPr>
          <p:nvPr>
            <p:ph type="sldImg"/>
          </p:nvPr>
        </p:nvSpPr>
        <p:spPr/>
      </p:sp>
      <p:sp>
        <p:nvSpPr>
          <p:cNvPr id="5124" name="Rectangle 3"/>
          <p:cNvSpPr>
            <a:spLocks noGrp="1" noChangeArrowheads="1"/>
          </p:cNvSpPr>
          <p:nvPr>
            <p:ph type="body" idx="1"/>
          </p:nvPr>
        </p:nvSpPr>
        <p:spPr>
          <a:noFill/>
        </p:spPr>
        <p:txBody>
          <a:bodyPr/>
          <a:lstStyle>
            <a:defPPr>
              <a:defRPr kern="1200" smtId="4294967295"/>
            </a:defPPr>
          </a:lstStyle>
          <a:p>
            <a:pPr eaLnBrk="1" hangingPunct="1"/>
            <a:endParaRPr lang="en-US" smtClean="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bg bwMode="gray">
      <p:bgPr>
        <a:blipFill dpi="0" rotWithShape="0">
          <a:blip r:embed="rId1"/>
          <a:stretch>
            <a:fillRect/>
          </a:stretch>
        </a:blipFill>
        <a:effectLst/>
      </p:bgPr>
    </p:bg>
    <p:spTree>
      <p:nvGrpSpPr>
        <p:cNvPr id="1" name=""/>
        <p:cNvGrpSpPr/>
        <p:nvPr/>
      </p:nvGrpSpPr>
      <p:grpSpPr>
        <a:xfrm>
          <a:off x="0" y="0"/>
          <a:ext cx="0" cy="0"/>
        </a:xfrm>
      </p:grpSpPr>
      <p:sp>
        <p:nvSpPr>
          <p:cNvPr id="278530" name="Rectangle 2"/>
          <p:cNvSpPr>
            <a:spLocks noGrp="1" noChangeArrowheads="1"/>
          </p:cNvSpPr>
          <p:nvPr>
            <p:ph type="ctrTitle"/>
          </p:nvPr>
        </p:nvSpPr>
        <p:spPr>
          <a:xfrm>
            <a:off x="8047567" y="9265710"/>
            <a:ext cx="35478157" cy="2926291"/>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defPPr>
              <a:defRPr kern="1200" smtId="4294967295"/>
            </a:defPPr>
            <a:lvl1pPr algn="r">
              <a:defRPr/>
            </a:lvl1pPr>
          </a:lstStyle>
          <a:p>
            <a:pPr lvl="0"/>
            <a:r>
              <a:rPr lang="en-US" noProof="0" smtClean="0"/>
              <a:t>Click to edit Master title style</a:t>
            </a:r>
          </a:p>
        </p:txBody>
      </p:sp>
      <p:sp>
        <p:nvSpPr>
          <p:cNvPr id="278531" name="Rectangle 3"/>
          <p:cNvSpPr>
            <a:spLocks noGrp="1" noChangeArrowheads="1"/>
          </p:cNvSpPr>
          <p:nvPr>
            <p:ph type="subTitle" idx="1"/>
          </p:nvPr>
        </p:nvSpPr>
        <p:spPr>
          <a:xfrm>
            <a:off x="8047567" y="11948584"/>
            <a:ext cx="35478157" cy="2397125"/>
          </a:xfrm>
        </p:spPr>
        <p:txBody>
          <a:bodyPr/>
          <a:lstStyle>
            <a:defPPr>
              <a:defRPr kern="1200" smtId="4294967295"/>
            </a:defPPr>
            <a:lvl1pPr marL="0" indent="0" algn="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quarter"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933F237F-ECF6-4F21-9291-9318F32B1CEF}" type="slidenum">
              <a:rPr lang="en-US"/>
              <a:pPr>
                <a:defRPr/>
              </a:pPr>
              <a:t>‹#›</a:t>
            </a:fld>
          </a:p>
        </p:txBody>
      </p:sp>
    </p:spTree>
    <p:extLst>
      <p:ext uri="{BB962C8B-B14F-4D97-AF65-F5344CB8AC3E}">
        <p14:creationId xmlns:p14="http://schemas.microsoft.com/office/powerpoint/2010/main" val="418513779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9"/>
          <p:cNvSpPr>
            <a:spLocks noGrp="1" noChangeArrowheads="1"/>
          </p:cNvSpPr>
          <p:nvPr>
            <p:ph type="sldNum" sz="quarter" idx="12"/>
          </p:nvPr>
        </p:nvSpPr>
        <p:spPr/>
        <p:txBody>
          <a:bodyPr/>
          <a:lstStyle>
            <a:defPPr>
              <a:defRPr kern="1200" smtId="4294967295"/>
            </a:defPPr>
            <a:lvl1pPr>
              <a:defRPr/>
            </a:lvl1pPr>
          </a:lstStyle>
          <a:p>
            <a:pPr>
              <a:defRPr/>
            </a:pPr>
            <a:fld id="{BBF23A09-2C1D-4F47-AAA3-518E2DB5611D}" type="slidenum">
              <a:rPr lang="en-US"/>
              <a:pPr>
                <a:defRPr/>
              </a:pPr>
              <a:t>‹#›</a:t>
            </a:fld>
          </a:p>
        </p:txBody>
      </p:sp>
    </p:spTree>
    <p:extLst>
      <p:ext uri="{BB962C8B-B14F-4D97-AF65-F5344CB8AC3E}">
        <p14:creationId xmlns:p14="http://schemas.microsoft.com/office/powerpoint/2010/main" val="130939571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32461200" y="487892"/>
            <a:ext cx="8868834" cy="19995091"/>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5851879" y="487892"/>
            <a:ext cx="26473854" cy="19995091"/>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9"/>
          <p:cNvSpPr>
            <a:spLocks noGrp="1" noChangeArrowheads="1"/>
          </p:cNvSpPr>
          <p:nvPr>
            <p:ph type="sldNum" sz="quarter" idx="12"/>
          </p:nvPr>
        </p:nvSpPr>
        <p:spPr/>
        <p:txBody>
          <a:bodyPr/>
          <a:lstStyle>
            <a:defPPr>
              <a:defRPr kern="1200" smtId="4294967295"/>
            </a:defPPr>
            <a:lvl1pPr>
              <a:defRPr/>
            </a:lvl1pPr>
          </a:lstStyle>
          <a:p>
            <a:pPr>
              <a:defRPr/>
            </a:pPr>
            <a:fld id="{43CD2E88-B3B1-4854-A524-4242E515B9D5}" type="slidenum">
              <a:rPr lang="en-US"/>
              <a:pPr>
                <a:defRPr/>
              </a:pPr>
              <a:t>‹#›</a:t>
            </a:fld>
          </a:p>
        </p:txBody>
      </p:sp>
    </p:spTree>
    <p:extLst>
      <p:ext uri="{BB962C8B-B14F-4D97-AF65-F5344CB8AC3E}">
        <p14:creationId xmlns:p14="http://schemas.microsoft.com/office/powerpoint/2010/main" val="220742850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9"/>
          <p:cNvSpPr>
            <a:spLocks noGrp="1" noChangeArrowheads="1"/>
          </p:cNvSpPr>
          <p:nvPr>
            <p:ph type="sldNum" sz="quarter" idx="12"/>
          </p:nvPr>
        </p:nvSpPr>
        <p:spPr/>
        <p:txBody>
          <a:bodyPr/>
          <a:lstStyle>
            <a:defPPr>
              <a:defRPr kern="1200" smtId="4294967295"/>
            </a:defPPr>
            <a:lvl1pPr>
              <a:defRPr/>
            </a:lvl1pPr>
          </a:lstStyle>
          <a:p>
            <a:pPr>
              <a:defRPr/>
            </a:pPr>
            <a:fld id="{7EA6AA00-FF8B-4917-8417-85541D696CA4}" type="slidenum">
              <a:rPr lang="en-US"/>
              <a:pPr>
                <a:defRPr/>
              </a:pPr>
              <a:t>‹#›</a:t>
            </a:fld>
          </a:p>
        </p:txBody>
      </p:sp>
    </p:spTree>
    <p:extLst>
      <p:ext uri="{BB962C8B-B14F-4D97-AF65-F5344CB8AC3E}">
        <p14:creationId xmlns:p14="http://schemas.microsoft.com/office/powerpoint/2010/main" val="128115507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3467101" y="14102293"/>
            <a:ext cx="37306957" cy="4358217"/>
          </a:xfrm>
        </p:spPr>
        <p:txBody>
          <a:bodyPr anchor="t"/>
          <a:lstStyle>
            <a:defPPr>
              <a:defRPr kern="1200" smtId="4294967295"/>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9301692"/>
            <a:ext cx="37306957" cy="48006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9"/>
          <p:cNvSpPr>
            <a:spLocks noGrp="1" noChangeArrowheads="1"/>
          </p:cNvSpPr>
          <p:nvPr>
            <p:ph type="sldNum" sz="quarter" idx="12"/>
          </p:nvPr>
        </p:nvSpPr>
        <p:spPr/>
        <p:txBody>
          <a:bodyPr/>
          <a:lstStyle>
            <a:defPPr>
              <a:defRPr kern="1200" smtId="4294967295"/>
            </a:defPPr>
            <a:lvl1pPr>
              <a:defRPr/>
            </a:lvl1pPr>
          </a:lstStyle>
          <a:p>
            <a:pPr>
              <a:defRPr/>
            </a:pPr>
            <a:fld id="{061D467E-118D-4A14-A29B-CA8C072470BB}" type="slidenum">
              <a:rPr lang="en-US"/>
              <a:pPr>
                <a:defRPr/>
              </a:pPr>
              <a:t>‹#›</a:t>
            </a:fld>
          </a:p>
        </p:txBody>
      </p:sp>
    </p:spTree>
    <p:extLst>
      <p:ext uri="{BB962C8B-B14F-4D97-AF65-F5344CB8AC3E}">
        <p14:creationId xmlns:p14="http://schemas.microsoft.com/office/powerpoint/2010/main" val="188989466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5851878" y="5364692"/>
            <a:ext cx="17671345" cy="15118291"/>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658689" y="5364692"/>
            <a:ext cx="17671345" cy="15118291"/>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9"/>
          <p:cNvSpPr>
            <a:spLocks noGrp="1" noChangeArrowheads="1"/>
          </p:cNvSpPr>
          <p:nvPr>
            <p:ph type="sldNum" sz="quarter" idx="12"/>
          </p:nvPr>
        </p:nvSpPr>
        <p:spPr/>
        <p:txBody>
          <a:bodyPr/>
          <a:lstStyle>
            <a:defPPr>
              <a:defRPr kern="1200" smtId="4294967295"/>
            </a:defPPr>
            <a:lvl1pPr>
              <a:defRPr/>
            </a:lvl1pPr>
          </a:lstStyle>
          <a:p>
            <a:pPr>
              <a:defRPr/>
            </a:pPr>
            <a:fld id="{1C772B70-1251-4D2E-B2E9-29AAA6731EC4}" type="slidenum">
              <a:rPr lang="en-US"/>
              <a:pPr>
                <a:defRPr/>
              </a:pPr>
              <a:t>‹#›</a:t>
            </a:fld>
          </a:p>
        </p:txBody>
      </p:sp>
    </p:spTree>
    <p:extLst>
      <p:ext uri="{BB962C8B-B14F-4D97-AF65-F5344CB8AC3E}">
        <p14:creationId xmlns:p14="http://schemas.microsoft.com/office/powerpoint/2010/main" val="156972164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2194279" y="878417"/>
            <a:ext cx="39502643" cy="3657600"/>
          </a:xfrm>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278" y="4912784"/>
            <a:ext cx="19392900" cy="2046817"/>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278" y="6959600"/>
            <a:ext cx="19392900" cy="12643909"/>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5557" y="4912784"/>
            <a:ext cx="19401368" cy="2046817"/>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5557" y="6959600"/>
            <a:ext cx="19401368" cy="12643909"/>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9"/>
          <p:cNvSpPr>
            <a:spLocks noGrp="1" noChangeArrowheads="1"/>
          </p:cNvSpPr>
          <p:nvPr>
            <p:ph type="sldNum" sz="quarter" idx="12"/>
          </p:nvPr>
        </p:nvSpPr>
        <p:spPr/>
        <p:txBody>
          <a:bodyPr/>
          <a:lstStyle>
            <a:defPPr>
              <a:defRPr kern="1200" smtId="4294967295"/>
            </a:defPPr>
            <a:lvl1pPr>
              <a:defRPr/>
            </a:lvl1pPr>
          </a:lstStyle>
          <a:p>
            <a:pPr>
              <a:defRPr/>
            </a:pPr>
            <a:fld id="{7FC54FF5-9A69-47DC-8819-AABC9579F76A}" type="slidenum">
              <a:rPr lang="en-US"/>
              <a:pPr>
                <a:defRPr/>
              </a:pPr>
              <a:t>‹#›</a:t>
            </a:fld>
          </a:p>
        </p:txBody>
      </p:sp>
    </p:spTree>
    <p:extLst>
      <p:ext uri="{BB962C8B-B14F-4D97-AF65-F5344CB8AC3E}">
        <p14:creationId xmlns:p14="http://schemas.microsoft.com/office/powerpoint/2010/main" val="263808938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9"/>
          <p:cNvSpPr>
            <a:spLocks noGrp="1" noChangeArrowheads="1"/>
          </p:cNvSpPr>
          <p:nvPr>
            <p:ph type="sldNum" sz="quarter" idx="12"/>
          </p:nvPr>
        </p:nvSpPr>
        <p:spPr/>
        <p:txBody>
          <a:bodyPr/>
          <a:lstStyle>
            <a:defPPr>
              <a:defRPr kern="1200" smtId="4294967295"/>
            </a:defPPr>
            <a:lvl1pPr>
              <a:defRPr/>
            </a:lvl1pPr>
          </a:lstStyle>
          <a:p>
            <a:pPr>
              <a:defRPr/>
            </a:pPr>
            <a:fld id="{1EF97298-9F67-4654-9A04-DB0D3BB5075A}" type="slidenum">
              <a:rPr lang="en-US"/>
              <a:pPr>
                <a:defRPr/>
              </a:pPr>
              <a:t>‹#›</a:t>
            </a:fld>
          </a:p>
        </p:txBody>
      </p:sp>
    </p:spTree>
    <p:extLst>
      <p:ext uri="{BB962C8B-B14F-4D97-AF65-F5344CB8AC3E}">
        <p14:creationId xmlns:p14="http://schemas.microsoft.com/office/powerpoint/2010/main" val="40542671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9"/>
          <p:cNvSpPr>
            <a:spLocks noGrp="1" noChangeArrowheads="1"/>
          </p:cNvSpPr>
          <p:nvPr>
            <p:ph type="sldNum" sz="quarter" idx="12"/>
          </p:nvPr>
        </p:nvSpPr>
        <p:spPr/>
        <p:txBody>
          <a:bodyPr/>
          <a:lstStyle>
            <a:defPPr>
              <a:defRPr kern="1200" smtId="4294967295"/>
            </a:defPPr>
            <a:lvl1pPr>
              <a:defRPr/>
            </a:lvl1pPr>
          </a:lstStyle>
          <a:p>
            <a:pPr>
              <a:defRPr/>
            </a:pPr>
            <a:fld id="{A80506BA-60DA-4CB7-BFF5-9BE36A83A827}" type="slidenum">
              <a:rPr lang="en-US"/>
              <a:pPr>
                <a:defRPr/>
              </a:pPr>
              <a:t>‹#›</a:t>
            </a:fld>
          </a:p>
        </p:txBody>
      </p:sp>
    </p:spTree>
    <p:extLst>
      <p:ext uri="{BB962C8B-B14F-4D97-AF65-F5344CB8AC3E}">
        <p14:creationId xmlns:p14="http://schemas.microsoft.com/office/powerpoint/2010/main" val="10464058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2194278" y="874183"/>
            <a:ext cx="14439900" cy="3717925"/>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523" y="874184"/>
            <a:ext cx="24536400" cy="18729325"/>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278" y="4592109"/>
            <a:ext cx="14439900" cy="150114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9"/>
          <p:cNvSpPr>
            <a:spLocks noGrp="1" noChangeArrowheads="1"/>
          </p:cNvSpPr>
          <p:nvPr>
            <p:ph type="sldNum" sz="quarter" idx="12"/>
          </p:nvPr>
        </p:nvSpPr>
        <p:spPr/>
        <p:txBody>
          <a:bodyPr/>
          <a:lstStyle>
            <a:defPPr>
              <a:defRPr kern="1200" smtId="4294967295"/>
            </a:defPPr>
            <a:lvl1pPr>
              <a:defRPr/>
            </a:lvl1pPr>
          </a:lstStyle>
          <a:p>
            <a:pPr>
              <a:defRPr/>
            </a:pPr>
            <a:fld id="{59E9F569-7F61-49E5-BDDA-4649B058D6B0}" type="slidenum">
              <a:rPr lang="en-US"/>
              <a:pPr>
                <a:defRPr/>
              </a:pPr>
              <a:t>‹#›</a:t>
            </a:fld>
          </a:p>
        </p:txBody>
      </p:sp>
    </p:spTree>
    <p:extLst>
      <p:ext uri="{BB962C8B-B14F-4D97-AF65-F5344CB8AC3E}">
        <p14:creationId xmlns:p14="http://schemas.microsoft.com/office/powerpoint/2010/main" val="35471482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603545" y="15361710"/>
            <a:ext cx="26334157" cy="1813983"/>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3545" y="1961092"/>
            <a:ext cx="26334157" cy="13166725"/>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3545" y="17175693"/>
            <a:ext cx="26334157" cy="2574925"/>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8"/>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9"/>
          <p:cNvSpPr>
            <a:spLocks noGrp="1" noChangeArrowheads="1"/>
          </p:cNvSpPr>
          <p:nvPr>
            <p:ph type="sldNum" sz="quarter" idx="12"/>
          </p:nvPr>
        </p:nvSpPr>
        <p:spPr/>
        <p:txBody>
          <a:bodyPr/>
          <a:lstStyle>
            <a:defPPr>
              <a:defRPr kern="1200" smtId="4294967295"/>
            </a:defPPr>
            <a:lvl1pPr>
              <a:defRPr/>
            </a:lvl1pPr>
          </a:lstStyle>
          <a:p>
            <a:pPr>
              <a:defRPr/>
            </a:pPr>
            <a:fld id="{15B2ECBB-8FF1-41BB-9616-B73C6C0D649B}" type="slidenum">
              <a:rPr lang="en-US"/>
              <a:pPr>
                <a:defRPr/>
              </a:pPr>
              <a:t>‹#›</a:t>
            </a:fld>
          </a:p>
        </p:txBody>
      </p:sp>
    </p:spTree>
    <p:extLst>
      <p:ext uri="{BB962C8B-B14F-4D97-AF65-F5344CB8AC3E}">
        <p14:creationId xmlns:p14="http://schemas.microsoft.com/office/powerpoint/2010/main" val="17386353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2.png" /><Relationship Id="rId13" Type="http://schemas.openxmlformats.org/officeDocument/2006/relationships/image" Target="../media/image3.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77506" name="Rectangle 2"/>
          <p:cNvSpPr>
            <a:spLocks noGrp="1" noChangeArrowheads="1"/>
          </p:cNvSpPr>
          <p:nvPr>
            <p:ph type="title"/>
          </p:nvPr>
        </p:nvSpPr>
        <p:spPr bwMode="auto">
          <a:xfrm>
            <a:off x="5851525" y="487363"/>
            <a:ext cx="35479038" cy="341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ctr" anchorCtr="0" compatLnSpc="1">
            <a:prstTxWarp prst="textNoShape">
              <a:avLst/>
            </a:prstTxWarp>
          </a:bodyPr>
          <a:lstStyle>
            <a:defPPr>
              <a:defRPr kern="1200" smtId="4294967295"/>
            </a:defPPr>
          </a:lstStyle>
          <a:p>
            <a:pPr lvl="0"/>
            <a:r>
              <a:rPr lang="en-US" smtClean="0"/>
              <a:t>Click to edit title style</a:t>
            </a:r>
          </a:p>
        </p:txBody>
      </p:sp>
      <p:sp>
        <p:nvSpPr>
          <p:cNvPr id="277507" name="Rectangle 3"/>
          <p:cNvSpPr>
            <a:spLocks noGrp="1" noChangeArrowheads="1"/>
          </p:cNvSpPr>
          <p:nvPr>
            <p:ph type="body" idx="1"/>
          </p:nvPr>
        </p:nvSpPr>
        <p:spPr bwMode="auto">
          <a:xfrm>
            <a:off x="5851525" y="5364163"/>
            <a:ext cx="35479038" cy="151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7511" name="Rectangle 7"/>
          <p:cNvSpPr>
            <a:spLocks noGrp="1" noChangeArrowheads="1"/>
          </p:cNvSpPr>
          <p:nvPr>
            <p:ph type="dt" sz="half" idx="2"/>
          </p:nvPr>
        </p:nvSpPr>
        <p:spPr bwMode="auto">
          <a:xfrm>
            <a:off x="2193925" y="19985038"/>
            <a:ext cx="102425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anchor="t" anchorCtr="0" compatLnSpc="1">
            <a:prstTxWarp prst="textNoShape">
              <a:avLst/>
            </a:prstTxWarp>
          </a:bodyPr>
          <a:lstStyle>
            <a:defPPr>
              <a:defRPr kern="1200" smtId="4294967295"/>
            </a:defPPr>
            <a:lvl1pPr algn="l" defTabSz="4806950" eaLnBrk="1" hangingPunct="1">
              <a:defRPr sz="7400"/>
            </a:lvl1pPr>
          </a:lstStyle>
          <a:p>
            <a:pPr>
              <a:defRPr/>
            </a:pPr>
            <a:endParaRPr lang="en-US"/>
          </a:p>
        </p:txBody>
      </p:sp>
      <p:sp>
        <p:nvSpPr>
          <p:cNvPr id="277512" name="Rectangle 8"/>
          <p:cNvSpPr>
            <a:spLocks noGrp="1" noChangeArrowheads="1"/>
          </p:cNvSpPr>
          <p:nvPr>
            <p:ph type="ftr" sz="quarter" idx="3"/>
          </p:nvPr>
        </p:nvSpPr>
        <p:spPr bwMode="auto">
          <a:xfrm>
            <a:off x="14995525" y="19985038"/>
            <a:ext cx="139001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anchor="t" anchorCtr="0" compatLnSpc="1">
            <a:prstTxWarp prst="textNoShape">
              <a:avLst/>
            </a:prstTxWarp>
          </a:bodyPr>
          <a:lstStyle>
            <a:defPPr>
              <a:defRPr kern="1200" smtId="4294967295"/>
            </a:defPPr>
            <a:lvl1pPr algn="ctr" defTabSz="4806950" eaLnBrk="1" hangingPunct="1">
              <a:defRPr sz="7400"/>
            </a:lvl1pPr>
          </a:lstStyle>
          <a:p>
            <a:pPr>
              <a:defRPr/>
            </a:pPr>
            <a:endParaRPr lang="en-US"/>
          </a:p>
        </p:txBody>
      </p:sp>
      <p:sp>
        <p:nvSpPr>
          <p:cNvPr id="277513" name="Rectangle 9"/>
          <p:cNvSpPr>
            <a:spLocks noGrp="1" noChangeArrowheads="1"/>
          </p:cNvSpPr>
          <p:nvPr>
            <p:ph type="sldNum" sz="quarter" idx="4"/>
          </p:nvPr>
        </p:nvSpPr>
        <p:spPr bwMode="auto">
          <a:xfrm>
            <a:off x="31454725" y="19985038"/>
            <a:ext cx="102425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anchor="t" anchorCtr="0" compatLnSpc="1">
            <a:prstTxWarp prst="textNoShape">
              <a:avLst/>
            </a:prstTxWarp>
          </a:bodyPr>
          <a:lstStyle>
            <a:defPPr>
              <a:defRPr kern="1200" smtId="4294967295"/>
            </a:defPPr>
            <a:lvl1pPr defTabSz="4806950" eaLnBrk="1" hangingPunct="1">
              <a:defRPr sz="7400"/>
            </a:lvl1pPr>
          </a:lstStyle>
          <a:p>
            <a:pPr>
              <a:defRPr/>
            </a:pPr>
            <a:fld id="{9BE8FAA6-CB40-4ED5-A666-F65F50E51DAD}" type="slidenum">
              <a:rPr lang="en-US"/>
              <a:pPr>
                <a:defRPr/>
              </a:pPr>
              <a:t>‹#›</a:t>
            </a:fld>
          </a:p>
        </p:txBody>
      </p:sp>
      <p:pic>
        <p:nvPicPr>
          <p:cNvPr id="277514" name="New picture"/>
          <p:cNvPicPr/>
          <p:nvPr/>
        </p:nvPicPr>
        <p:blipFill dpi="0">
          <a:blip r:embed="rId12"/>
          <a:stretch>
            <a:fillRect/>
          </a:stretch>
        </p:blipFill>
        <p:spPr>
          <a:xfrm rot="16200000">
            <a:off x="-11506200" y="10972800"/>
            <a:ext cx="14274800" cy="4368800"/>
          </a:xfrm>
          <a:prstGeom prst="rect">
            <a:avLst/>
          </a:prstGeom>
        </p:spPr>
      </p:pic>
      <p:pic>
        <p:nvPicPr>
          <p:cNvPr id="277515" name="New picture"/>
          <p:cNvPicPr/>
          <p:nvPr/>
        </p:nvPicPr>
        <p:blipFill dpi="0">
          <a:blip r:embed="rId12"/>
          <a:stretch>
            <a:fillRect/>
          </a:stretch>
        </p:blipFill>
        <p:spPr>
          <a:xfrm rot="5400000">
            <a:off x="41122600" y="10972800"/>
            <a:ext cx="14274800" cy="4368800"/>
          </a:xfrm>
          <a:prstGeom prst="rect">
            <a:avLst/>
          </a:prstGeom>
        </p:spPr>
      </p:pic>
      <p:pic>
        <p:nvPicPr>
          <p:cNvPr id="277516" name="New picture"/>
          <p:cNvPicPr/>
          <p:nvPr/>
        </p:nvPicPr>
        <p:blipFill dpi="0">
          <a:blip r:embed="rId13"/>
          <a:stretch>
            <a:fillRect/>
          </a:stretch>
        </p:blipFill>
        <p:spPr>
          <a:xfrm>
            <a:off x="6661150" y="22453600"/>
            <a:ext cx="30568900" cy="1549400"/>
          </a:xfrm>
          <a:prstGeom prst="rect">
            <a:avLst/>
          </a:prstGeom>
        </p:spPr>
      </p:pic>
      <p:sp>
        <p:nvSpPr>
          <p:cNvPr id="277517" name="New shape"/>
          <p:cNvSpPr/>
          <p:nvPr/>
        </p:nvSpPr>
        <p:spPr>
          <a:xfrm>
            <a:off x="6661150" y="230251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smtId="4294967295">
                <a:solidFill>
                  <a:srgbClr val="808080"/>
                </a:solidFill>
              </a:rPr>
              <a:t>Template ID: surgeon  Size: 48x24</a:t>
            </a:r>
          </a:p>
        </p:txBody>
      </p:sp>
    </p:spTree>
  </p:cSld>
  <p:clrMap bg1="lt1" tx1="dk1" bg2="lt2" tx2="dk2" accent1="accent1" accent2="accent2" accent3="accent3" accent4="accent4" accent5="accent5" accent6="accent6" hlink="hlink" folHlink="folHlink"/>
  <p:sldLayoutIdLst>
    <p:sldLayoutId id="2147483802"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timing/>
  <p:txStyles>
    <p:titleStyle>
      <a:defPPr>
        <a:defRPr kern="1200" smtId="4294967295"/>
      </a:defPPr>
      <a:lvl1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mj-lt"/>
          <a:ea typeface="+mj-ea"/>
          <a:cs typeface="+mj-cs"/>
        </a:defRPr>
      </a:lvl1pPr>
      <a:lvl2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2pPr>
      <a:lvl3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3pPr>
      <a:lvl4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4pPr>
      <a:lvl5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5pPr>
      <a:lvl6pPr marL="4572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6pPr>
      <a:lvl7pPr marL="9144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7pPr>
      <a:lvl8pPr marL="13716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8pPr>
      <a:lvl9pPr marL="18288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9pPr>
    </p:titleStyle>
    <p:bodyStyle>
      <a:defPPr>
        <a:defRPr kern="1200" smtId="4294967295"/>
      </a:defPPr>
      <a:lvl1pPr marL="1803400" indent="-1803400" algn="l" defTabSz="4806950" rtl="0" eaLnBrk="0" fontAlgn="base" hangingPunct="0">
        <a:spcBef>
          <a:spcPct val="20000"/>
        </a:spcBef>
        <a:spcAft>
          <a:spcPct val="0"/>
        </a:spcAft>
        <a:buClr>
          <a:schemeClr val="accent1"/>
        </a:buClr>
        <a:buSzPct val="75000"/>
        <a:buFont typeface="Wingdings" pitchFamily="2" charset="2"/>
        <a:buChar char="n"/>
        <a:defRPr kumimoji="1" sz="16800">
          <a:solidFill>
            <a:schemeClr val="tx1"/>
          </a:solidFill>
          <a:effectLst>
            <a:outerShdw blurRad="38100" dist="38100" dir="2700000" algn="tl">
              <a:srgbClr val="C0C0C0"/>
            </a:outerShdw>
          </a:effectLst>
          <a:latin typeface="+mn-lt"/>
          <a:ea typeface="+mn-ea"/>
          <a:cs typeface="+mn-cs"/>
        </a:defRPr>
      </a:lvl1pPr>
      <a:lvl2pPr marL="3905250" indent="-1501775" algn="l" defTabSz="4806950" rtl="0" eaLnBrk="0" fontAlgn="base" hangingPunct="0">
        <a:spcBef>
          <a:spcPct val="20000"/>
        </a:spcBef>
        <a:spcAft>
          <a:spcPct val="0"/>
        </a:spcAft>
        <a:buClr>
          <a:schemeClr val="accent1"/>
        </a:buClr>
        <a:buSzPct val="75000"/>
        <a:buFont typeface="Wingdings" pitchFamily="2" charset="2"/>
        <a:buChar char="n"/>
        <a:defRPr kumimoji="1" sz="14700">
          <a:solidFill>
            <a:schemeClr val="tx1"/>
          </a:solidFill>
          <a:effectLst>
            <a:outerShdw blurRad="38100" dist="38100" dir="2700000" algn="tl">
              <a:srgbClr val="C0C0C0"/>
            </a:outerShdw>
          </a:effectLst>
          <a:latin typeface="+mn-lt"/>
        </a:defRPr>
      </a:lvl2pPr>
      <a:lvl3pPr marL="6008688" indent="-1201738" algn="l" defTabSz="4806950" rtl="0" eaLnBrk="0" fontAlgn="base" hangingPunct="0">
        <a:spcBef>
          <a:spcPct val="20000"/>
        </a:spcBef>
        <a:spcAft>
          <a:spcPct val="0"/>
        </a:spcAft>
        <a:buClr>
          <a:schemeClr val="accent1"/>
        </a:buClr>
        <a:buSzPct val="75000"/>
        <a:buFont typeface="Wingdings" pitchFamily="2" charset="2"/>
        <a:buChar char="n"/>
        <a:defRPr kumimoji="1" sz="12600">
          <a:solidFill>
            <a:schemeClr val="tx1"/>
          </a:solidFill>
          <a:effectLst>
            <a:outerShdw blurRad="38100" dist="38100" dir="2700000" algn="tl">
              <a:srgbClr val="C0C0C0"/>
            </a:outerShdw>
          </a:effectLst>
          <a:latin typeface="+mn-lt"/>
        </a:defRPr>
      </a:lvl3pPr>
      <a:lvl4pPr marL="821213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4pPr>
      <a:lvl5pPr marL="104155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5pPr>
      <a:lvl6pPr marL="108727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6pPr>
      <a:lvl7pPr marL="113299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7pPr>
      <a:lvl8pPr marL="117871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8pPr>
      <a:lvl9pPr marL="122443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4.png" /><Relationship Id="rId4"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4"/>
          <a:stretch>
            <a:fillRect/>
          </a:stretch>
        </a:blipFill>
        <a:effectLst/>
      </p:bgPr>
    </p:bg>
    <p:spTree>
      <p:nvGrpSpPr>
        <p:cNvPr id="1" name=""/>
        <p:cNvGrpSpPr/>
        <p:nvPr/>
      </p:nvGrpSpPr>
      <p:grpSpPr>
        <a:xfrm>
          <a:off x="0" y="0"/>
          <a:ext cx="0" cy="0"/>
        </a:xfrm>
      </p:grpSpPr>
      <p:sp>
        <p:nvSpPr>
          <p:cNvPr id="3074" name="Rectangle 124"/>
          <p:cNvSpPr>
            <a:spLocks noChangeArrowheads="1"/>
          </p:cNvSpPr>
          <p:nvPr/>
        </p:nvSpPr>
        <p:spPr bwMode="auto">
          <a:xfrm>
            <a:off x="6858000" y="355600"/>
            <a:ext cx="30173612" cy="245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80709" tIns="240355" rIns="480709" bIns="240355" anchor="ctr"/>
          <a:lstStyle>
            <a:defPPr>
              <a:defRPr kern="1200" smtId="4294967295"/>
            </a:defPPr>
          </a:lstStyle>
          <a:p>
            <a:pPr algn="ctr" defTabSz="4806950"/>
            <a:r>
              <a:rPr lang="en-GB" sz="9800" b="1" i="1">
                <a:solidFill>
                  <a:schemeClr val="accent2">
                    <a:lumMod val="75000"/>
                  </a:schemeClr>
                </a:solidFill>
                <a:latin typeface="Tahoma" pitchFamily="34" charset="0"/>
              </a:rPr>
              <a:t>Put Your Title On This Line Here</a:t>
            </a:r>
            <a:endParaRPr lang="en-US" sz="9800" b="1" i="1">
              <a:solidFill>
                <a:schemeClr val="accent2">
                  <a:lumMod val="75000"/>
                </a:schemeClr>
              </a:solidFill>
              <a:latin typeface="Tahoma" pitchFamily="34" charset="0"/>
            </a:endParaRPr>
          </a:p>
        </p:txBody>
      </p:sp>
      <p:sp>
        <p:nvSpPr>
          <p:cNvPr id="3075" name="Rectangle 127"/>
          <p:cNvSpPr>
            <a:spLocks noChangeArrowheads="1"/>
          </p:cNvSpPr>
          <p:nvPr/>
        </p:nvSpPr>
        <p:spPr bwMode="auto">
          <a:xfrm>
            <a:off x="2058988" y="12420600"/>
            <a:ext cx="11884025" cy="1062038"/>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8288" tIns="18288" rIns="18288" bIns="18288"/>
          <a:lstStyle>
            <a:defPPr>
              <a:defRPr kern="1200" smtId="4294967295"/>
            </a:defPPr>
          </a:lstStyle>
          <a:p>
            <a:pPr algn="l">
              <a:spcBef>
                <a:spcPct val="50000"/>
              </a:spcBef>
            </a:pPr>
            <a:r>
              <a:rPr lang="en-GB" sz="4800" b="1">
                <a:solidFill>
                  <a:schemeClr val="accent3">
                    <a:lumMod val="75000"/>
                  </a:schemeClr>
                </a:solidFill>
                <a:latin typeface="Arial"/>
              </a:rPr>
              <a:t>Purpose</a:t>
            </a:r>
          </a:p>
          <a:p>
            <a:pPr algn="l">
              <a:spcBef>
                <a:spcPct val="50000"/>
              </a:spcBef>
            </a:pPr>
            <a:r>
              <a:rPr lang="en-AU" sz="3600">
                <a:solidFill>
                  <a:schemeClr val="accent3">
                    <a:lumMod val="75000"/>
                  </a:schemeClr>
                </a:solidFill>
                <a:latin typeface="Arial"/>
              </a:rPr>
              <a:t>Insert your text here.</a:t>
            </a:r>
          </a:p>
        </p:txBody>
      </p:sp>
      <p:sp>
        <p:nvSpPr>
          <p:cNvPr id="3076" name="Rectangle 128"/>
          <p:cNvSpPr>
            <a:spLocks noChangeArrowheads="1"/>
          </p:cNvSpPr>
          <p:nvPr/>
        </p:nvSpPr>
        <p:spPr bwMode="auto">
          <a:xfrm>
            <a:off x="2058988" y="6138863"/>
            <a:ext cx="11884025" cy="1062037"/>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8288" tIns="18288" rIns="18288" bIns="18288"/>
          <a:lstStyle>
            <a:defPPr>
              <a:defRPr kern="1200" smtId="4294967295"/>
            </a:defPPr>
          </a:lstStyle>
          <a:p>
            <a:pPr algn="l">
              <a:spcBef>
                <a:spcPct val="50000"/>
              </a:spcBef>
            </a:pPr>
            <a:r>
              <a:rPr lang="en-GB" sz="4800" b="1">
                <a:solidFill>
                  <a:schemeClr val="accent3">
                    <a:lumMod val="75000"/>
                  </a:schemeClr>
                </a:solidFill>
                <a:latin typeface="Arial"/>
              </a:rPr>
              <a:t>Introduction</a:t>
            </a:r>
            <a:endParaRPr lang="en-US" sz="4800" b="1">
              <a:solidFill>
                <a:schemeClr val="accent3">
                  <a:lumMod val="75000"/>
                </a:schemeClr>
              </a:solidFill>
              <a:latin typeface="Arial"/>
            </a:endParaRPr>
          </a:p>
        </p:txBody>
      </p:sp>
      <p:sp>
        <p:nvSpPr>
          <p:cNvPr id="3077" name="Rectangle 125"/>
          <p:cNvSpPr>
            <a:spLocks noChangeArrowheads="1"/>
          </p:cNvSpPr>
          <p:nvPr/>
        </p:nvSpPr>
        <p:spPr bwMode="auto">
          <a:xfrm>
            <a:off x="29948188" y="18364200"/>
            <a:ext cx="11884025" cy="83820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8288" tIns="18288" rIns="18288" bIns="18288"/>
          <a:lstStyle>
            <a:defPPr>
              <a:defRPr kern="1200" smtId="4294967295"/>
            </a:defPPr>
          </a:lstStyle>
          <a:p>
            <a:pPr algn="l"/>
            <a:r>
              <a:rPr lang="en-GB" sz="4800" b="1">
                <a:solidFill>
                  <a:schemeClr val="accent3">
                    <a:lumMod val="75000"/>
                  </a:schemeClr>
                </a:solidFill>
                <a:latin typeface="Arial"/>
              </a:rPr>
              <a:t>Disclosure</a:t>
            </a:r>
          </a:p>
          <a:p>
            <a:pPr algn="l"/>
            <a:r>
              <a:rPr lang="en-AU" sz="3200" i="1">
                <a:solidFill>
                  <a:schemeClr val="accent3">
                    <a:lumMod val="75000"/>
                  </a:schemeClr>
                </a:solidFill>
                <a:latin typeface="Arial"/>
              </a:rPr>
              <a:t>Insert your text here.</a:t>
            </a:r>
          </a:p>
        </p:txBody>
      </p:sp>
      <p:sp>
        <p:nvSpPr>
          <p:cNvPr id="3078" name="Rectangle 126"/>
          <p:cNvSpPr>
            <a:spLocks noChangeArrowheads="1"/>
          </p:cNvSpPr>
          <p:nvPr/>
        </p:nvSpPr>
        <p:spPr bwMode="auto">
          <a:xfrm>
            <a:off x="29948188" y="6138863"/>
            <a:ext cx="11884025" cy="1062037"/>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8288" tIns="18288" rIns="18288" bIns="18288"/>
          <a:lstStyle>
            <a:defPPr>
              <a:defRPr kern="1200" smtId="4294967295"/>
            </a:defPPr>
          </a:lstStyle>
          <a:p>
            <a:pPr algn="l">
              <a:spcBef>
                <a:spcPct val="50000"/>
              </a:spcBef>
            </a:pPr>
            <a:r>
              <a:rPr lang="en-GB" sz="4800" b="1">
                <a:solidFill>
                  <a:schemeClr val="accent3">
                    <a:lumMod val="75000"/>
                  </a:schemeClr>
                </a:solidFill>
                <a:latin typeface="Arial"/>
              </a:rPr>
              <a:t>Results</a:t>
            </a:r>
          </a:p>
        </p:txBody>
      </p:sp>
      <p:sp>
        <p:nvSpPr>
          <p:cNvPr id="3079" name="Rectangle 131"/>
          <p:cNvSpPr>
            <a:spLocks noChangeArrowheads="1"/>
          </p:cNvSpPr>
          <p:nvPr/>
        </p:nvSpPr>
        <p:spPr bwMode="auto">
          <a:xfrm>
            <a:off x="29948188" y="10701338"/>
            <a:ext cx="11884025" cy="53340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8288" tIns="18288" rIns="18288" bIns="18288"/>
          <a:lstStyle>
            <a:defPPr>
              <a:defRPr kern="1200" smtId="4294967295"/>
            </a:defPPr>
          </a:lstStyle>
          <a:p>
            <a:pPr algn="l">
              <a:spcBef>
                <a:spcPct val="50000"/>
              </a:spcBef>
            </a:pPr>
            <a:r>
              <a:rPr lang="en-GB" sz="4800" b="1">
                <a:solidFill>
                  <a:schemeClr val="accent3">
                    <a:lumMod val="75000"/>
                  </a:schemeClr>
                </a:solidFill>
                <a:latin typeface="Arial"/>
              </a:rPr>
              <a:t>Conclusion</a:t>
            </a:r>
            <a:endParaRPr lang="en-AU" sz="4800">
              <a:solidFill>
                <a:schemeClr val="accent3">
                  <a:lumMod val="75000"/>
                </a:schemeClr>
              </a:solidFill>
              <a:latin typeface="Arial"/>
            </a:endParaRPr>
          </a:p>
        </p:txBody>
      </p:sp>
      <p:sp>
        <p:nvSpPr>
          <p:cNvPr id="3080" name="Text Box 136"/>
          <p:cNvSpPr txBox="1">
            <a:spLocks noChangeArrowheads="1"/>
          </p:cNvSpPr>
          <p:nvPr/>
        </p:nvSpPr>
        <p:spPr bwMode="auto">
          <a:xfrm>
            <a:off x="28270200" y="21285200"/>
            <a:ext cx="14501812" cy="5842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algn="r" eaLnBrk="0" fontAlgn="base" hangingPunct="0">
              <a:spcBef>
                <a:spcPct val="0"/>
              </a:spcBef>
              <a:spcAft>
                <a:spcPct val="0"/>
              </a:spcAft>
              <a:defRPr sz="12600">
                <a:solidFill>
                  <a:schemeClr val="tx1"/>
                </a:solidFill>
                <a:latin typeface="Times New Roman" pitchFamily="18" charset="0"/>
              </a:defRPr>
            </a:lvl6pPr>
            <a:lvl7pPr marL="2971800" indent="-228600" algn="r" eaLnBrk="0" fontAlgn="base" hangingPunct="0">
              <a:spcBef>
                <a:spcPct val="0"/>
              </a:spcBef>
              <a:spcAft>
                <a:spcPct val="0"/>
              </a:spcAft>
              <a:defRPr sz="12600">
                <a:solidFill>
                  <a:schemeClr val="tx1"/>
                </a:solidFill>
                <a:latin typeface="Times New Roman" pitchFamily="18" charset="0"/>
              </a:defRPr>
            </a:lvl7pPr>
            <a:lvl8pPr marL="3429000" indent="-228600" algn="r" eaLnBrk="0" fontAlgn="base" hangingPunct="0">
              <a:spcBef>
                <a:spcPct val="0"/>
              </a:spcBef>
              <a:spcAft>
                <a:spcPct val="0"/>
              </a:spcAft>
              <a:defRPr sz="12600">
                <a:solidFill>
                  <a:schemeClr val="tx1"/>
                </a:solidFill>
                <a:latin typeface="Times New Roman" pitchFamily="18" charset="0"/>
              </a:defRPr>
            </a:lvl8pPr>
            <a:lvl9pPr marL="3886200" indent="-228600" algn="r" eaLnBrk="0" fontAlgn="base" hangingPunct="0">
              <a:spcBef>
                <a:spcPct val="0"/>
              </a:spcBef>
              <a:spcAft>
                <a:spcPct val="0"/>
              </a:spcAft>
              <a:defRPr sz="12600">
                <a:solidFill>
                  <a:schemeClr val="tx1"/>
                </a:solidFill>
                <a:latin typeface="Times New Roman" pitchFamily="18" charset="0"/>
              </a:defRPr>
            </a:lvl9pPr>
          </a:lstStyle>
          <a:p>
            <a:pPr>
              <a:spcBef>
                <a:spcPct val="50000"/>
              </a:spcBef>
            </a:pPr>
            <a:r>
              <a:rPr lang="en-US" sz="3200">
                <a:solidFill>
                  <a:schemeClr val="accent2">
                    <a:lumMod val="75000"/>
                  </a:schemeClr>
                </a:solidFill>
                <a:latin typeface="Arial"/>
              </a:rPr>
              <a:t>Fine print text can go here, or you can just delete the text box.</a:t>
            </a:r>
          </a:p>
        </p:txBody>
      </p:sp>
      <p:sp>
        <p:nvSpPr>
          <p:cNvPr id="3081" name="Text Box 161"/>
          <p:cNvSpPr txBox="1">
            <a:spLocks noChangeArrowheads="1"/>
          </p:cNvSpPr>
          <p:nvPr/>
        </p:nvSpPr>
        <p:spPr bwMode="auto">
          <a:xfrm>
            <a:off x="6858000" y="2308225"/>
            <a:ext cx="30175200" cy="226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360000" rIns="360000" bIns="360000" anchor="ctr">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algn="r" eaLnBrk="0" fontAlgn="base" hangingPunct="0">
              <a:spcBef>
                <a:spcPct val="0"/>
              </a:spcBef>
              <a:spcAft>
                <a:spcPct val="0"/>
              </a:spcAft>
              <a:defRPr sz="12600">
                <a:solidFill>
                  <a:schemeClr val="tx1"/>
                </a:solidFill>
                <a:latin typeface="Times New Roman" pitchFamily="18" charset="0"/>
              </a:defRPr>
            </a:lvl6pPr>
            <a:lvl7pPr marL="2971800" indent="-228600" algn="r" eaLnBrk="0" fontAlgn="base" hangingPunct="0">
              <a:spcBef>
                <a:spcPct val="0"/>
              </a:spcBef>
              <a:spcAft>
                <a:spcPct val="0"/>
              </a:spcAft>
              <a:defRPr sz="12600">
                <a:solidFill>
                  <a:schemeClr val="tx1"/>
                </a:solidFill>
                <a:latin typeface="Times New Roman" pitchFamily="18" charset="0"/>
              </a:defRPr>
            </a:lvl7pPr>
            <a:lvl8pPr marL="3429000" indent="-228600" algn="r" eaLnBrk="0" fontAlgn="base" hangingPunct="0">
              <a:spcBef>
                <a:spcPct val="0"/>
              </a:spcBef>
              <a:spcAft>
                <a:spcPct val="0"/>
              </a:spcAft>
              <a:defRPr sz="12600">
                <a:solidFill>
                  <a:schemeClr val="tx1"/>
                </a:solidFill>
                <a:latin typeface="Times New Roman" pitchFamily="18" charset="0"/>
              </a:defRPr>
            </a:lvl8pPr>
            <a:lvl9pPr marL="3886200" indent="-228600" algn="r" eaLnBrk="0" fontAlgn="base" hangingPunct="0">
              <a:spcBef>
                <a:spcPct val="0"/>
              </a:spcBef>
              <a:spcAft>
                <a:spcPct val="0"/>
              </a:spcAft>
              <a:defRPr sz="12600">
                <a:solidFill>
                  <a:schemeClr val="tx1"/>
                </a:solidFill>
                <a:latin typeface="Times New Roman" pitchFamily="18" charset="0"/>
              </a:defRPr>
            </a:lvl9pPr>
          </a:lstStyle>
          <a:p>
            <a:pPr algn="ctr"/>
            <a:r>
              <a:rPr lang="en-GB" sz="5000" b="1">
                <a:solidFill>
                  <a:schemeClr val="accent2">
                    <a:lumMod val="75000"/>
                  </a:schemeClr>
                </a:solidFill>
                <a:latin typeface="Arial"/>
              </a:rPr>
              <a:t>The Names of the Authors Can Go Here</a:t>
            </a:r>
          </a:p>
          <a:p>
            <a:pPr algn="ctr"/>
            <a:r>
              <a:rPr lang="en-GB" sz="5000">
                <a:solidFill>
                  <a:schemeClr val="accent2">
                    <a:lumMod val="75000"/>
                  </a:schemeClr>
                </a:solidFill>
                <a:latin typeface="Arial"/>
              </a:rPr>
              <a:t>The Institution Name(s) Can Go Here</a:t>
            </a:r>
          </a:p>
        </p:txBody>
      </p:sp>
      <p:sp>
        <p:nvSpPr>
          <p:cNvPr id="3082" name="Rectangle 129"/>
          <p:cNvSpPr>
            <a:spLocks noChangeArrowheads="1"/>
          </p:cNvSpPr>
          <p:nvPr/>
        </p:nvSpPr>
        <p:spPr bwMode="auto">
          <a:xfrm>
            <a:off x="16003588" y="6138863"/>
            <a:ext cx="11884025" cy="668337"/>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8288" tIns="18288" rIns="18288" bIns="18288"/>
          <a:lstStyle>
            <a:defPPr>
              <a:defRPr kern="1200" smtId="4294967295"/>
            </a:defPPr>
          </a:lstStyle>
          <a:p>
            <a:pPr marL="381000" indent="-381000" algn="l">
              <a:spcBef>
                <a:spcPct val="50000"/>
              </a:spcBef>
            </a:pPr>
            <a:r>
              <a:rPr lang="en-GB" sz="4800" b="1">
                <a:solidFill>
                  <a:schemeClr val="accent3">
                    <a:lumMod val="75000"/>
                  </a:schemeClr>
                </a:solidFill>
                <a:latin typeface="Arial"/>
              </a:rPr>
              <a:t>Methods</a:t>
            </a:r>
            <a:endParaRPr lang="en-AU" sz="3600">
              <a:solidFill>
                <a:schemeClr val="accent3">
                  <a:lumMod val="75000"/>
                </a:schemeClr>
              </a:solidFill>
              <a:latin typeface="Arial"/>
            </a:endParaRPr>
          </a:p>
          <a:p>
            <a:pPr marL="381000" indent="-381000" algn="l">
              <a:spcBef>
                <a:spcPct val="50000"/>
              </a:spcBef>
              <a:buSzPct val="60000"/>
              <a:buFont typeface="Monotype Sorts" pitchFamily="2" charset="2"/>
              <a:buChar char="n"/>
            </a:pPr>
            <a:endParaRPr lang="en-AU" sz="3600">
              <a:solidFill>
                <a:schemeClr val="accent3">
                  <a:lumMod val="75000"/>
                </a:schemeClr>
              </a:solidFill>
              <a:latin typeface="Arial"/>
            </a:endParaRPr>
          </a:p>
        </p:txBody>
      </p:sp>
      <p:sp>
        <p:nvSpPr>
          <p:cNvPr id="3083" name="AutoShape 168"/>
          <p:cNvSpPr>
            <a:spLocks noChangeAspect="1" noChangeArrowheads="1" noTextEdit="1"/>
          </p:cNvSpPr>
          <p:nvPr/>
        </p:nvSpPr>
        <p:spPr bwMode="auto">
          <a:xfrm>
            <a:off x="37642800" y="558800"/>
            <a:ext cx="49514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3086" name="Text Box 709"/>
          <p:cNvSpPr txBox="1">
            <a:spLocks noChangeArrowheads="1"/>
          </p:cNvSpPr>
          <p:nvPr/>
        </p:nvSpPr>
        <p:spPr bwMode="auto">
          <a:xfrm>
            <a:off x="15240000" y="6807200"/>
            <a:ext cx="12192000" cy="1186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spAutoFit/>
          </a:bodyPr>
          <a:lstStyle>
            <a:defPPr>
              <a:defRPr kern="1200" smtId="4294967295"/>
            </a:defPPr>
            <a:lvl1pPr defTabSz="4703763">
              <a:defRPr sz="12600">
                <a:solidFill>
                  <a:schemeClr val="tx1"/>
                </a:solidFill>
                <a:latin typeface="Times New Roman" pitchFamily="18" charset="0"/>
              </a:defRPr>
            </a:lvl1pPr>
            <a:lvl2pPr marL="1271588" indent="-414338"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algn="r" defTabSz="4703763" eaLnBrk="0" fontAlgn="base" hangingPunct="0">
              <a:spcBef>
                <a:spcPct val="0"/>
              </a:spcBef>
              <a:spcAft>
                <a:spcPct val="0"/>
              </a:spcAft>
              <a:defRPr sz="12600">
                <a:solidFill>
                  <a:schemeClr val="tx1"/>
                </a:solidFill>
                <a:latin typeface="Times New Roman" pitchFamily="18" charset="0"/>
              </a:defRPr>
            </a:lvl6pPr>
            <a:lvl7pPr marL="2971800" indent="-228600" algn="r" defTabSz="4703763" eaLnBrk="0" fontAlgn="base" hangingPunct="0">
              <a:spcBef>
                <a:spcPct val="0"/>
              </a:spcBef>
              <a:spcAft>
                <a:spcPct val="0"/>
              </a:spcAft>
              <a:defRPr sz="12600">
                <a:solidFill>
                  <a:schemeClr val="tx1"/>
                </a:solidFill>
                <a:latin typeface="Times New Roman" pitchFamily="18" charset="0"/>
              </a:defRPr>
            </a:lvl7pPr>
            <a:lvl8pPr marL="3429000" indent="-228600" algn="r" defTabSz="4703763" eaLnBrk="0" fontAlgn="base" hangingPunct="0">
              <a:spcBef>
                <a:spcPct val="0"/>
              </a:spcBef>
              <a:spcAft>
                <a:spcPct val="0"/>
              </a:spcAft>
              <a:defRPr sz="12600">
                <a:solidFill>
                  <a:schemeClr val="tx1"/>
                </a:solidFill>
                <a:latin typeface="Times New Roman" pitchFamily="18" charset="0"/>
              </a:defRPr>
            </a:lvl8pPr>
            <a:lvl9pPr marL="3886200" indent="-228600" algn="r" defTabSz="4703763" eaLnBrk="0" fontAlgn="base" hangingPunct="0">
              <a:spcBef>
                <a:spcPct val="0"/>
              </a:spcBef>
              <a:spcAft>
                <a:spcPct val="0"/>
              </a:spcAft>
              <a:defRPr sz="12600">
                <a:solidFill>
                  <a:schemeClr val="tx1"/>
                </a:solidFill>
                <a:latin typeface="Times New Roman" pitchFamily="18" charset="0"/>
              </a:defRPr>
            </a:lvl9pPr>
          </a:lstStyle>
          <a:p>
            <a:pPr algn="l" eaLnBrk="1" hangingPunct="1">
              <a:spcBef>
                <a:spcPct val="50000"/>
              </a:spcBef>
            </a:pPr>
            <a:endParaRPr lang="en-US" sz="3800">
              <a:solidFill>
                <a:schemeClr val="accent3">
                  <a:lumMod val="75000"/>
                </a:schemeClr>
              </a:solidFill>
              <a:latin typeface="Arial"/>
            </a:endParaRPr>
          </a:p>
          <a:p>
            <a:pPr lvl="1" algn="l" eaLnBrk="1" hangingPunct="1">
              <a:spcBef>
                <a:spcPct val="50000"/>
              </a:spcBef>
              <a:buFontTx/>
              <a:buChar char="•"/>
            </a:pPr>
            <a:r>
              <a:rPr lang="en-US" sz="3800">
                <a:solidFill>
                  <a:schemeClr val="accent3">
                    <a:lumMod val="75000"/>
                  </a:schemeClr>
                </a:solidFill>
                <a:latin typeface="Arial"/>
              </a:rPr>
              <a:t>Insert your text here. You can place your organizations logos on either side of the title of the poster. Insert your text here. </a:t>
            </a:r>
          </a:p>
          <a:p>
            <a:pPr lvl="1" algn="l" eaLnBrk="1" hangingPunct="1">
              <a:spcBef>
                <a:spcPct val="50000"/>
              </a:spcBef>
              <a:buFontTx/>
              <a:buChar char="•"/>
            </a:pPr>
            <a:r>
              <a:rPr lang="en-US" sz="3800">
                <a:solidFill>
                  <a:schemeClr val="accent3">
                    <a:lumMod val="75000"/>
                  </a:schemeClr>
                </a:solidFill>
                <a:latin typeface="Arial"/>
              </a:rPr>
              <a:t>Remember to size your font to fit your information into the space. The larger your font, the easier it will be for others to read your poster. Insert your text here. Remember to size your font to fit your information into the space. </a:t>
            </a:r>
          </a:p>
          <a:p>
            <a:pPr lvl="1" algn="l" eaLnBrk="1" hangingPunct="1">
              <a:spcBef>
                <a:spcPct val="50000"/>
              </a:spcBef>
              <a:buFontTx/>
              <a:buChar char="•"/>
            </a:pPr>
            <a:r>
              <a:rPr lang="en-US" sz="3800">
                <a:solidFill>
                  <a:schemeClr val="accent3">
                    <a:lumMod val="75000"/>
                  </a:schemeClr>
                </a:solidFill>
                <a:latin typeface="Arial"/>
              </a:rPr>
              <a:t>The larger your font, the easier it will be for others to read your poster. Insert your text here. You can place your organizations logos on either side of the title of the poster. Insert your text here. </a:t>
            </a:r>
          </a:p>
          <a:p>
            <a:pPr lvl="1" algn="l" eaLnBrk="1" hangingPunct="1">
              <a:spcBef>
                <a:spcPct val="50000"/>
              </a:spcBef>
              <a:buFontTx/>
              <a:buChar char="•"/>
            </a:pPr>
            <a:r>
              <a:rPr lang="en-US" sz="3800">
                <a:solidFill>
                  <a:schemeClr val="accent3">
                    <a:lumMod val="75000"/>
                  </a:schemeClr>
                </a:solidFill>
                <a:latin typeface="Arial"/>
              </a:rPr>
              <a:t>Remember to size your font to fit your information into the space. The larger your font, the easier it will be for others to read your poster. Insert your text here. </a:t>
            </a:r>
          </a:p>
        </p:txBody>
      </p:sp>
      <p:sp>
        <p:nvSpPr>
          <p:cNvPr id="3087" name="Text Box 711"/>
          <p:cNvSpPr txBox="1">
            <a:spLocks noChangeArrowheads="1"/>
          </p:cNvSpPr>
          <p:nvPr/>
        </p:nvSpPr>
        <p:spPr bwMode="auto">
          <a:xfrm>
            <a:off x="14736762" y="19735800"/>
            <a:ext cx="1522571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algn="r" defTabSz="4703763" eaLnBrk="0" fontAlgn="base" hangingPunct="0">
              <a:spcBef>
                <a:spcPct val="0"/>
              </a:spcBef>
              <a:spcAft>
                <a:spcPct val="0"/>
              </a:spcAft>
              <a:defRPr sz="12600">
                <a:solidFill>
                  <a:schemeClr val="tx1"/>
                </a:solidFill>
                <a:latin typeface="Times New Roman" pitchFamily="18" charset="0"/>
              </a:defRPr>
            </a:lvl6pPr>
            <a:lvl7pPr marL="2971800" indent="-228600" algn="r" defTabSz="4703763" eaLnBrk="0" fontAlgn="base" hangingPunct="0">
              <a:spcBef>
                <a:spcPct val="0"/>
              </a:spcBef>
              <a:spcAft>
                <a:spcPct val="0"/>
              </a:spcAft>
              <a:defRPr sz="12600">
                <a:solidFill>
                  <a:schemeClr val="tx1"/>
                </a:solidFill>
                <a:latin typeface="Times New Roman" pitchFamily="18" charset="0"/>
              </a:defRPr>
            </a:lvl7pPr>
            <a:lvl8pPr marL="3429000" indent="-228600" algn="r" defTabSz="4703763" eaLnBrk="0" fontAlgn="base" hangingPunct="0">
              <a:spcBef>
                <a:spcPct val="0"/>
              </a:spcBef>
              <a:spcAft>
                <a:spcPct val="0"/>
              </a:spcAft>
              <a:defRPr sz="12600">
                <a:solidFill>
                  <a:schemeClr val="tx1"/>
                </a:solidFill>
                <a:latin typeface="Times New Roman" pitchFamily="18" charset="0"/>
              </a:defRPr>
            </a:lvl8pPr>
            <a:lvl9pPr marL="3886200" indent="-228600" algn="r" defTabSz="4703763" eaLnBrk="0" fontAlgn="base" hangingPunct="0">
              <a:spcBef>
                <a:spcPct val="0"/>
              </a:spcBef>
              <a:spcAft>
                <a:spcPct val="0"/>
              </a:spcAft>
              <a:defRPr sz="12600">
                <a:solidFill>
                  <a:schemeClr val="tx1"/>
                </a:solidFill>
                <a:latin typeface="Times New Roman" pitchFamily="18" charset="0"/>
              </a:defRPr>
            </a:lvl9pPr>
          </a:lstStyle>
          <a:p>
            <a:pPr algn="l" eaLnBrk="1" hangingPunct="1">
              <a:spcBef>
                <a:spcPct val="50000"/>
              </a:spcBef>
            </a:pPr>
            <a:r>
              <a:rPr lang="en-US" sz="3800">
                <a:solidFill>
                  <a:schemeClr val="accent3">
                    <a:lumMod val="75000"/>
                  </a:schemeClr>
                </a:solidFill>
                <a:latin typeface="Arial"/>
              </a:rPr>
              <a:t>Insert your text here. Remember, you can change template colors to suit your own taste or institution colors. The graphic can be replaced with several smaller graphics.</a:t>
            </a:r>
            <a:endParaRPr lang="en-US" sz="9200">
              <a:solidFill>
                <a:schemeClr val="accent3">
                  <a:lumMod val="75000"/>
                </a:schemeClr>
              </a:solidFill>
              <a:latin typeface="Arial"/>
            </a:endParaRPr>
          </a:p>
        </p:txBody>
      </p:sp>
      <p:sp>
        <p:nvSpPr>
          <p:cNvPr id="3088" name="Text Box 713"/>
          <p:cNvSpPr txBox="1">
            <a:spLocks noChangeArrowheads="1"/>
          </p:cNvSpPr>
          <p:nvPr/>
        </p:nvSpPr>
        <p:spPr bwMode="auto">
          <a:xfrm>
            <a:off x="1905000" y="6908800"/>
            <a:ext cx="118713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algn="r" defTabSz="4703763" eaLnBrk="0" fontAlgn="base" hangingPunct="0">
              <a:spcBef>
                <a:spcPct val="0"/>
              </a:spcBef>
              <a:spcAft>
                <a:spcPct val="0"/>
              </a:spcAft>
              <a:defRPr sz="12600">
                <a:solidFill>
                  <a:schemeClr val="tx1"/>
                </a:solidFill>
                <a:latin typeface="Times New Roman" pitchFamily="18" charset="0"/>
              </a:defRPr>
            </a:lvl6pPr>
            <a:lvl7pPr marL="2971800" indent="-228600" algn="r" defTabSz="4703763" eaLnBrk="0" fontAlgn="base" hangingPunct="0">
              <a:spcBef>
                <a:spcPct val="0"/>
              </a:spcBef>
              <a:spcAft>
                <a:spcPct val="0"/>
              </a:spcAft>
              <a:defRPr sz="12600">
                <a:solidFill>
                  <a:schemeClr val="tx1"/>
                </a:solidFill>
                <a:latin typeface="Times New Roman" pitchFamily="18" charset="0"/>
              </a:defRPr>
            </a:lvl7pPr>
            <a:lvl8pPr marL="3429000" indent="-228600" algn="r" defTabSz="4703763" eaLnBrk="0" fontAlgn="base" hangingPunct="0">
              <a:spcBef>
                <a:spcPct val="0"/>
              </a:spcBef>
              <a:spcAft>
                <a:spcPct val="0"/>
              </a:spcAft>
              <a:defRPr sz="12600">
                <a:solidFill>
                  <a:schemeClr val="tx1"/>
                </a:solidFill>
                <a:latin typeface="Times New Roman" pitchFamily="18" charset="0"/>
              </a:defRPr>
            </a:lvl8pPr>
            <a:lvl9pPr marL="3886200" indent="-228600" algn="r" defTabSz="4703763" eaLnBrk="0" fontAlgn="base" hangingPunct="0">
              <a:spcBef>
                <a:spcPct val="0"/>
              </a:spcBef>
              <a:spcAft>
                <a:spcPct val="0"/>
              </a:spcAft>
              <a:defRPr sz="12600">
                <a:solidFill>
                  <a:schemeClr val="tx1"/>
                </a:solidFill>
                <a:latin typeface="Times New Roman" pitchFamily="18" charset="0"/>
              </a:defRPr>
            </a:lvl9pPr>
          </a:lstStyle>
          <a:p>
            <a:pPr algn="l" eaLnBrk="1" hangingPunct="1">
              <a:lnSpc>
                <a:spcPct val="120000"/>
              </a:lnSpc>
              <a:spcBef>
                <a:spcPct val="50000"/>
              </a:spcBef>
            </a:pPr>
            <a:r>
              <a:rPr lang="en-US" sz="3800">
                <a:solidFill>
                  <a:schemeClr val="accent3">
                    <a:lumMod val="75000"/>
                  </a:schemeClr>
                </a:solidFill>
                <a:latin typeface="Arial"/>
              </a:rPr>
              <a:t>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a:t>
            </a:r>
            <a:endParaRPr lang="en-US">
              <a:solidFill>
                <a:schemeClr val="accent3">
                  <a:lumMod val="75000"/>
                </a:schemeClr>
              </a:solidFill>
            </a:endParaRPr>
          </a:p>
        </p:txBody>
      </p:sp>
      <p:sp>
        <p:nvSpPr>
          <p:cNvPr id="3089" name="Text Box 811"/>
          <p:cNvSpPr txBox="1">
            <a:spLocks noChangeArrowheads="1"/>
          </p:cNvSpPr>
          <p:nvPr/>
        </p:nvSpPr>
        <p:spPr bwMode="auto">
          <a:xfrm>
            <a:off x="1981200" y="13501688"/>
            <a:ext cx="10729913" cy="7799387"/>
          </a:xfrm>
          <a:prstGeom prst="rect">
            <a:avLst/>
          </a:prstGeom>
          <a:solidFill>
            <a:schemeClr val="accent3">
              <a:lumMod val="20000"/>
              <a:lumOff val="80000"/>
            </a:schemeClr>
          </a:solidFill>
          <a:ln w="28575">
            <a:noFill/>
            <a:miter lim="800000"/>
          </a:ln>
        </p:spPr>
        <p:txBody>
          <a:bodyPr lIns="103903" tIns="51952" rIns="103903" bIns="51952">
            <a:spAutoFit/>
          </a:bodyPr>
          <a:lstStyle>
            <a:defPPr>
              <a:defRPr kern="1200" smtId="4294967295"/>
            </a:defPPr>
            <a:lvl1pPr defTabSz="4937125">
              <a:defRPr sz="12600">
                <a:solidFill>
                  <a:schemeClr val="tx1"/>
                </a:solidFill>
                <a:latin typeface="Times New Roman" pitchFamily="18" charset="0"/>
              </a:defRPr>
            </a:lvl1pPr>
            <a:lvl2pPr marL="742950" indent="-285750" defTabSz="4937125">
              <a:defRPr sz="12600">
                <a:solidFill>
                  <a:schemeClr val="tx1"/>
                </a:solidFill>
                <a:latin typeface="Times New Roman" pitchFamily="18" charset="0"/>
              </a:defRPr>
            </a:lvl2pPr>
            <a:lvl3pPr marL="1143000" indent="-228600" defTabSz="4937125">
              <a:defRPr sz="12600">
                <a:solidFill>
                  <a:schemeClr val="tx1"/>
                </a:solidFill>
                <a:latin typeface="Times New Roman" pitchFamily="18" charset="0"/>
              </a:defRPr>
            </a:lvl3pPr>
            <a:lvl4pPr marL="1600200" indent="-228600" defTabSz="4937125">
              <a:defRPr sz="12600">
                <a:solidFill>
                  <a:schemeClr val="tx1"/>
                </a:solidFill>
                <a:latin typeface="Times New Roman" pitchFamily="18" charset="0"/>
              </a:defRPr>
            </a:lvl4pPr>
            <a:lvl5pPr marL="2057400" indent="-228600" defTabSz="4937125">
              <a:defRPr sz="12600">
                <a:solidFill>
                  <a:schemeClr val="tx1"/>
                </a:solidFill>
                <a:latin typeface="Times New Roman" pitchFamily="18" charset="0"/>
              </a:defRPr>
            </a:lvl5pPr>
            <a:lvl6pPr marL="2514600" indent="-228600" algn="r" defTabSz="4937125" eaLnBrk="0" fontAlgn="base" hangingPunct="0">
              <a:spcBef>
                <a:spcPct val="0"/>
              </a:spcBef>
              <a:spcAft>
                <a:spcPct val="0"/>
              </a:spcAft>
              <a:defRPr sz="12600">
                <a:solidFill>
                  <a:schemeClr val="tx1"/>
                </a:solidFill>
                <a:latin typeface="Times New Roman" pitchFamily="18" charset="0"/>
              </a:defRPr>
            </a:lvl6pPr>
            <a:lvl7pPr marL="2971800" indent="-228600" algn="r" defTabSz="4937125" eaLnBrk="0" fontAlgn="base" hangingPunct="0">
              <a:spcBef>
                <a:spcPct val="0"/>
              </a:spcBef>
              <a:spcAft>
                <a:spcPct val="0"/>
              </a:spcAft>
              <a:defRPr sz="12600">
                <a:solidFill>
                  <a:schemeClr val="tx1"/>
                </a:solidFill>
                <a:latin typeface="Times New Roman" pitchFamily="18" charset="0"/>
              </a:defRPr>
            </a:lvl7pPr>
            <a:lvl8pPr marL="3429000" indent="-228600" algn="r" defTabSz="4937125" eaLnBrk="0" fontAlgn="base" hangingPunct="0">
              <a:spcBef>
                <a:spcPct val="0"/>
              </a:spcBef>
              <a:spcAft>
                <a:spcPct val="0"/>
              </a:spcAft>
              <a:defRPr sz="12600">
                <a:solidFill>
                  <a:schemeClr val="tx1"/>
                </a:solidFill>
                <a:latin typeface="Times New Roman" pitchFamily="18" charset="0"/>
              </a:defRPr>
            </a:lvl8pPr>
            <a:lvl9pPr marL="3886200" indent="-228600" algn="r" defTabSz="4937125" eaLnBrk="0" fontAlgn="base" hangingPunct="0">
              <a:spcBef>
                <a:spcPct val="0"/>
              </a:spcBef>
              <a:spcAft>
                <a:spcPct val="0"/>
              </a:spcAft>
              <a:defRPr sz="12600">
                <a:solidFill>
                  <a:schemeClr val="tx1"/>
                </a:solidFill>
                <a:latin typeface="Times New Roman" pitchFamily="18" charset="0"/>
              </a:defRPr>
            </a:lvl9pPr>
          </a:lstStyle>
          <a:p>
            <a:pPr algn="l" eaLnBrk="1" hangingPunct="1">
              <a:lnSpc>
                <a:spcPct val="50000"/>
              </a:lnSpc>
              <a:spcBef>
                <a:spcPct val="50000"/>
              </a:spcBef>
            </a:pPr>
            <a:endParaRPr lang="en-US" sz="2800" b="1">
              <a:solidFill>
                <a:schemeClr val="accent3">
                  <a:lumMod val="75000"/>
                </a:schemeClr>
              </a:solidFill>
              <a:latin typeface="Arial"/>
            </a:endParaRPr>
          </a:p>
          <a:p>
            <a:pPr algn="l" eaLnBrk="1" hangingPunct="1">
              <a:lnSpc>
                <a:spcPct val="25000"/>
              </a:lnSpc>
              <a:spcBef>
                <a:spcPct val="50000"/>
              </a:spcBef>
            </a:pPr>
            <a:r>
              <a:rPr lang="en-US" sz="2800" b="1">
                <a:solidFill>
                  <a:schemeClr val="accent3">
                    <a:lumMod val="75000"/>
                  </a:schemeClr>
                </a:solidFill>
                <a:latin typeface="Arial"/>
              </a:rPr>
              <a:t>  Table 1. </a:t>
            </a:r>
            <a:r>
              <a:rPr lang="en-US" sz="2800">
                <a:solidFill>
                  <a:schemeClr val="accent3">
                    <a:lumMod val="75000"/>
                  </a:schemeClr>
                </a:solidFill>
                <a:latin typeface="Arial"/>
              </a:rPr>
              <a:t>magna non (n=17)</a:t>
            </a:r>
          </a:p>
          <a:p>
            <a:pPr algn="l" eaLnBrk="1" hangingPunct="1">
              <a:lnSpc>
                <a:spcPct val="25000"/>
              </a:lnSpc>
              <a:spcBef>
                <a:spcPct val="50000"/>
              </a:spcBef>
            </a:pPr>
            <a:r>
              <a:rPr lang="en-US" sz="2800">
                <a:solidFill>
                  <a:schemeClr val="accent3">
                    <a:lumMod val="75000"/>
                  </a:schemeClr>
                </a:solidFill>
                <a:latin typeface="Arial"/>
              </a:rPr>
              <a:t>   -------------------------------------------------------------------------------------</a:t>
            </a:r>
          </a:p>
          <a:p>
            <a:pPr algn="l" eaLnBrk="1" hangingPunct="1">
              <a:lnSpc>
                <a:spcPct val="25000"/>
              </a:lnSpc>
              <a:spcBef>
                <a:spcPct val="50000"/>
              </a:spcBef>
            </a:pPr>
            <a:r>
              <a:rPr lang="en-US" sz="2800">
                <a:solidFill>
                  <a:schemeClr val="accent3">
                    <a:lumMod val="75000"/>
                  </a:schemeClr>
                </a:solidFill>
                <a:latin typeface="Arial"/>
              </a:rPr>
              <a:t>    Characteristic	</a:t>
            </a:r>
          </a:p>
          <a:p>
            <a:pPr algn="l" eaLnBrk="1" hangingPunct="1">
              <a:lnSpc>
                <a:spcPct val="25000"/>
              </a:lnSpc>
              <a:spcBef>
                <a:spcPct val="50000"/>
              </a:spcBef>
            </a:pPr>
            <a:r>
              <a:rPr lang="en-US" sz="2800">
                <a:solidFill>
                  <a:schemeClr val="accent3">
                    <a:lumMod val="75000"/>
                  </a:schemeClr>
                </a:solidFill>
                <a:latin typeface="Arial"/>
              </a:rPr>
              <a:t>   -------------------------------------------------------------------------------------</a:t>
            </a:r>
          </a:p>
          <a:p>
            <a:pPr algn="l" eaLnBrk="1" hangingPunct="1">
              <a:lnSpc>
                <a:spcPct val="50000"/>
              </a:lnSpc>
              <a:spcBef>
                <a:spcPct val="50000"/>
              </a:spcBef>
            </a:pPr>
            <a:r>
              <a:rPr lang="en-US" sz="2800">
                <a:solidFill>
                  <a:schemeClr val="accent3">
                    <a:lumMod val="75000"/>
                  </a:schemeClr>
                </a:solidFill>
                <a:latin typeface="Arial"/>
              </a:rPr>
              <a:t>     Age (years)	                              60.9 </a:t>
            </a:r>
            <a:r>
              <a:rPr lang="en-US" sz="2800" u="sng">
                <a:solidFill>
                  <a:schemeClr val="accent3">
                    <a:lumMod val="75000"/>
                  </a:schemeClr>
                </a:solidFill>
                <a:latin typeface="Arial"/>
              </a:rPr>
              <a:t>+</a:t>
            </a:r>
            <a:r>
              <a:rPr lang="en-US" sz="2800">
                <a:solidFill>
                  <a:schemeClr val="accent3">
                    <a:lumMod val="75000"/>
                  </a:schemeClr>
                </a:solidFill>
                <a:latin typeface="Arial"/>
              </a:rPr>
              <a:t> 9.2</a:t>
            </a:r>
          </a:p>
          <a:p>
            <a:pPr algn="l" eaLnBrk="1" hangingPunct="1">
              <a:lnSpc>
                <a:spcPct val="50000"/>
              </a:lnSpc>
              <a:spcBef>
                <a:spcPct val="50000"/>
              </a:spcBef>
            </a:pPr>
            <a:r>
              <a:rPr lang="en-US" sz="2800">
                <a:solidFill>
                  <a:schemeClr val="accent3">
                    <a:lumMod val="75000"/>
                  </a:schemeClr>
                </a:solidFill>
                <a:latin typeface="Arial"/>
              </a:rPr>
              <a:t>     Parity*	                                     3</a:t>
            </a:r>
          </a:p>
          <a:p>
            <a:pPr algn="l" eaLnBrk="1" hangingPunct="1">
              <a:lnSpc>
                <a:spcPct val="50000"/>
              </a:lnSpc>
              <a:spcBef>
                <a:spcPct val="50000"/>
              </a:spcBef>
            </a:pPr>
            <a:r>
              <a:rPr lang="en-US" sz="2800">
                <a:solidFill>
                  <a:schemeClr val="accent3">
                    <a:lumMod val="75000"/>
                  </a:schemeClr>
                </a:solidFill>
                <a:latin typeface="Arial"/>
              </a:rPr>
              <a:t>     Menopausal	                                17 (100)</a:t>
            </a:r>
          </a:p>
          <a:p>
            <a:pPr algn="l" eaLnBrk="1" hangingPunct="1">
              <a:lnSpc>
                <a:spcPct val="50000"/>
              </a:lnSpc>
              <a:spcBef>
                <a:spcPct val="50000"/>
              </a:spcBef>
            </a:pPr>
            <a:r>
              <a:rPr lang="en-US" sz="2800">
                <a:solidFill>
                  <a:schemeClr val="accent3">
                    <a:lumMod val="75000"/>
                  </a:schemeClr>
                </a:solidFill>
                <a:latin typeface="Arial"/>
              </a:rPr>
              <a:t>     Hormone therapy	                                 9 (52.9)</a:t>
            </a:r>
          </a:p>
          <a:p>
            <a:pPr algn="l" eaLnBrk="1" hangingPunct="1">
              <a:lnSpc>
                <a:spcPct val="50000"/>
              </a:lnSpc>
              <a:spcBef>
                <a:spcPct val="50000"/>
              </a:spcBef>
            </a:pPr>
            <a:r>
              <a:rPr lang="en-US" sz="2800">
                <a:solidFill>
                  <a:schemeClr val="accent3">
                    <a:lumMod val="75000"/>
                  </a:schemeClr>
                </a:solidFill>
                <a:latin typeface="Arial"/>
              </a:rPr>
              <a:t>     Previous posterior repair                                       7 (41.2)</a:t>
            </a:r>
          </a:p>
          <a:p>
            <a:pPr algn="l" eaLnBrk="1" hangingPunct="1">
              <a:lnSpc>
                <a:spcPct val="50000"/>
              </a:lnSpc>
              <a:spcBef>
                <a:spcPct val="50000"/>
              </a:spcBef>
            </a:pPr>
            <a:r>
              <a:rPr lang="en-US" sz="2800">
                <a:solidFill>
                  <a:schemeClr val="accent3">
                    <a:lumMod val="75000"/>
                  </a:schemeClr>
                </a:solidFill>
                <a:latin typeface="Arial"/>
              </a:rPr>
              <a:t>     Defecatory symptoms	                                 9 (52.9)</a:t>
            </a:r>
          </a:p>
          <a:p>
            <a:pPr algn="l" eaLnBrk="1" hangingPunct="1">
              <a:lnSpc>
                <a:spcPct val="50000"/>
              </a:lnSpc>
              <a:spcBef>
                <a:spcPct val="50000"/>
              </a:spcBef>
            </a:pPr>
            <a:r>
              <a:rPr lang="en-US" sz="2800">
                <a:solidFill>
                  <a:schemeClr val="accent3">
                    <a:lumMod val="75000"/>
                  </a:schemeClr>
                </a:solidFill>
                <a:latin typeface="Arial"/>
              </a:rPr>
              <a:t>     Bulge symptoms                                                  15 (88.2)</a:t>
            </a:r>
          </a:p>
          <a:p>
            <a:pPr algn="l" eaLnBrk="1" hangingPunct="1">
              <a:lnSpc>
                <a:spcPct val="50000"/>
              </a:lnSpc>
              <a:spcBef>
                <a:spcPct val="50000"/>
              </a:spcBef>
            </a:pPr>
            <a:r>
              <a:rPr lang="en-US" sz="2800">
                <a:solidFill>
                  <a:schemeClr val="accent3">
                    <a:lumMod val="75000"/>
                  </a:schemeClr>
                </a:solidFill>
                <a:latin typeface="Arial"/>
              </a:rPr>
              <a:t>     POP-Q stage of posterior wall prolapse*                  2</a:t>
            </a:r>
          </a:p>
          <a:p>
            <a:pPr algn="l" eaLnBrk="1" hangingPunct="1">
              <a:lnSpc>
                <a:spcPct val="50000"/>
              </a:lnSpc>
              <a:spcBef>
                <a:spcPct val="50000"/>
              </a:spcBef>
            </a:pPr>
            <a:r>
              <a:rPr lang="en-US" sz="2800">
                <a:solidFill>
                  <a:schemeClr val="accent3">
                    <a:lumMod val="75000"/>
                  </a:schemeClr>
                </a:solidFill>
                <a:latin typeface="Arial"/>
              </a:rPr>
              <a:t>     Point Ap on POP-Q*	                                  +1.0</a:t>
            </a:r>
          </a:p>
          <a:p>
            <a:pPr algn="l" eaLnBrk="1" hangingPunct="1">
              <a:lnSpc>
                <a:spcPct val="50000"/>
              </a:lnSpc>
              <a:spcBef>
                <a:spcPct val="50000"/>
              </a:spcBef>
            </a:pPr>
            <a:r>
              <a:rPr lang="en-US" sz="2800">
                <a:solidFill>
                  <a:schemeClr val="accent3">
                    <a:lumMod val="75000"/>
                  </a:schemeClr>
                </a:solidFill>
                <a:latin typeface="Arial"/>
              </a:rPr>
              <a:t>     Concurrent urogynecologic procedures                 9 (52.9)</a:t>
            </a:r>
          </a:p>
          <a:p>
            <a:pPr algn="l" eaLnBrk="1" hangingPunct="1">
              <a:lnSpc>
                <a:spcPct val="50000"/>
              </a:lnSpc>
              <a:spcBef>
                <a:spcPct val="50000"/>
              </a:spcBef>
            </a:pPr>
            <a:r>
              <a:rPr lang="en-US" sz="2800">
                <a:solidFill>
                  <a:schemeClr val="accent3">
                    <a:lumMod val="75000"/>
                  </a:schemeClr>
                </a:solidFill>
                <a:latin typeface="Arial"/>
              </a:rPr>
              <a:t>     Site-specific defect                                                 5 (29.4)    </a:t>
            </a:r>
          </a:p>
          <a:p>
            <a:pPr algn="l" eaLnBrk="1" hangingPunct="1">
              <a:lnSpc>
                <a:spcPct val="25000"/>
              </a:lnSpc>
              <a:spcBef>
                <a:spcPct val="50000"/>
              </a:spcBef>
            </a:pPr>
            <a:r>
              <a:rPr lang="en-US" sz="2800">
                <a:solidFill>
                  <a:schemeClr val="accent3">
                    <a:lumMod val="75000"/>
                  </a:schemeClr>
                </a:solidFill>
                <a:latin typeface="Arial"/>
              </a:rPr>
              <a:t>    -------------------------------------------------------------------------------------</a:t>
            </a:r>
          </a:p>
          <a:p>
            <a:pPr algn="l" eaLnBrk="1" hangingPunct="1">
              <a:lnSpc>
                <a:spcPct val="25000"/>
              </a:lnSpc>
              <a:spcBef>
                <a:spcPct val="50000"/>
              </a:spcBef>
            </a:pPr>
            <a:r>
              <a:rPr lang="en-US" sz="2800">
                <a:solidFill>
                  <a:schemeClr val="accent3">
                    <a:lumMod val="75000"/>
                  </a:schemeClr>
                </a:solidFill>
                <a:latin typeface="Arial"/>
              </a:rPr>
              <a:t>     Data are presented as mean </a:t>
            </a:r>
            <a:r>
              <a:rPr lang="en-US" sz="2800" u="sng">
                <a:solidFill>
                  <a:schemeClr val="accent3">
                    <a:lumMod val="75000"/>
                  </a:schemeClr>
                </a:solidFill>
                <a:latin typeface="Arial"/>
              </a:rPr>
              <a:t>+</a:t>
            </a:r>
            <a:r>
              <a:rPr lang="en-US" sz="2800">
                <a:solidFill>
                  <a:schemeClr val="accent3">
                    <a:lumMod val="75000"/>
                  </a:schemeClr>
                </a:solidFill>
                <a:latin typeface="Arial"/>
              </a:rPr>
              <a:t> standard deviation or n (%)            </a:t>
            </a:r>
          </a:p>
          <a:p>
            <a:pPr algn="l" eaLnBrk="1" hangingPunct="1">
              <a:lnSpc>
                <a:spcPct val="50000"/>
              </a:lnSpc>
              <a:spcBef>
                <a:spcPct val="50000"/>
              </a:spcBef>
            </a:pPr>
            <a:r>
              <a:rPr lang="en-US" sz="2800">
                <a:solidFill>
                  <a:schemeClr val="accent3">
                    <a:lumMod val="75000"/>
                  </a:schemeClr>
                </a:solidFill>
                <a:latin typeface="Arial"/>
              </a:rPr>
              <a:t>     *Data presented as median</a:t>
            </a:r>
            <a:r>
              <a:rPr lang="en-US" sz="2400" b="1">
                <a:solidFill>
                  <a:schemeClr val="accent3">
                    <a:lumMod val="75000"/>
                  </a:schemeClr>
                </a:solidFill>
                <a:latin typeface="Arial"/>
              </a:rPr>
              <a:t>                     </a:t>
            </a:r>
          </a:p>
          <a:p>
            <a:pPr algn="l" eaLnBrk="1" hangingPunct="1">
              <a:lnSpc>
                <a:spcPct val="50000"/>
              </a:lnSpc>
              <a:spcBef>
                <a:spcPct val="50000"/>
              </a:spcBef>
            </a:pPr>
            <a:endParaRPr lang="en-US" sz="2400" b="1">
              <a:solidFill>
                <a:schemeClr val="accent3">
                  <a:lumMod val="75000"/>
                </a:schemeClr>
              </a:solidFill>
              <a:latin typeface="Arial"/>
            </a:endParaRPr>
          </a:p>
        </p:txBody>
      </p:sp>
      <p:sp>
        <p:nvSpPr>
          <p:cNvPr id="3090" name="Text Box 812"/>
          <p:cNvSpPr txBox="1">
            <a:spLocks noChangeArrowheads="1"/>
          </p:cNvSpPr>
          <p:nvPr/>
        </p:nvSpPr>
        <p:spPr bwMode="auto">
          <a:xfrm>
            <a:off x="29870400" y="11336338"/>
            <a:ext cx="11658600" cy="640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algn="r" defTabSz="4703763" eaLnBrk="0" fontAlgn="base" hangingPunct="0">
              <a:spcBef>
                <a:spcPct val="0"/>
              </a:spcBef>
              <a:spcAft>
                <a:spcPct val="0"/>
              </a:spcAft>
              <a:defRPr sz="12600">
                <a:solidFill>
                  <a:schemeClr val="tx1"/>
                </a:solidFill>
                <a:latin typeface="Times New Roman" pitchFamily="18" charset="0"/>
              </a:defRPr>
            </a:lvl6pPr>
            <a:lvl7pPr marL="2971800" indent="-228600" algn="r" defTabSz="4703763" eaLnBrk="0" fontAlgn="base" hangingPunct="0">
              <a:spcBef>
                <a:spcPct val="0"/>
              </a:spcBef>
              <a:spcAft>
                <a:spcPct val="0"/>
              </a:spcAft>
              <a:defRPr sz="12600">
                <a:solidFill>
                  <a:schemeClr val="tx1"/>
                </a:solidFill>
                <a:latin typeface="Times New Roman" pitchFamily="18" charset="0"/>
              </a:defRPr>
            </a:lvl7pPr>
            <a:lvl8pPr marL="3429000" indent="-228600" algn="r" defTabSz="4703763" eaLnBrk="0" fontAlgn="base" hangingPunct="0">
              <a:spcBef>
                <a:spcPct val="0"/>
              </a:spcBef>
              <a:spcAft>
                <a:spcPct val="0"/>
              </a:spcAft>
              <a:defRPr sz="12600">
                <a:solidFill>
                  <a:schemeClr val="tx1"/>
                </a:solidFill>
                <a:latin typeface="Times New Roman" pitchFamily="18" charset="0"/>
              </a:defRPr>
            </a:lvl8pPr>
            <a:lvl9pPr marL="3886200" indent="-228600" algn="r" defTabSz="4703763" eaLnBrk="0" fontAlgn="base" hangingPunct="0">
              <a:spcBef>
                <a:spcPct val="0"/>
              </a:spcBef>
              <a:spcAft>
                <a:spcPct val="0"/>
              </a:spcAft>
              <a:defRPr sz="12600">
                <a:solidFill>
                  <a:schemeClr val="tx1"/>
                </a:solidFill>
                <a:latin typeface="Times New Roman" pitchFamily="18" charset="0"/>
              </a:defRPr>
            </a:lvl9pPr>
          </a:lstStyle>
          <a:p>
            <a:pPr algn="l" eaLnBrk="1" hangingPunct="1">
              <a:lnSpc>
                <a:spcPct val="120000"/>
              </a:lnSpc>
            </a:pPr>
            <a:r>
              <a:rPr lang="en-US" sz="3800">
                <a:solidFill>
                  <a:schemeClr val="accent3">
                    <a:lumMod val="75000"/>
                  </a:schemeClr>
                </a:solidFill>
                <a:latin typeface="Arial"/>
              </a:rPr>
              <a:t>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Insert your text here. </a:t>
            </a:r>
          </a:p>
        </p:txBody>
      </p:sp>
      <p:grpSp>
        <p:nvGrpSpPr>
          <p:cNvPr id="3091" name="Group 813"/>
          <p:cNvGrpSpPr/>
          <p:nvPr/>
        </p:nvGrpSpPr>
        <p:grpSpPr>
          <a:xfrm>
            <a:off x="29503688" y="7010400"/>
            <a:ext cx="7680325" cy="3313113"/>
            <a:chOff x="11371" y="3840"/>
            <a:chExt cx="8228" cy="5986"/>
          </a:xfrm>
        </p:grpSpPr>
        <p:sp>
          <p:nvSpPr>
            <p:cNvPr id="3093" name="Rectangle 814"/>
            <p:cNvSpPr>
              <a:spLocks noChangeArrowheads="1"/>
            </p:cNvSpPr>
            <p:nvPr/>
          </p:nvSpPr>
          <p:spPr bwMode="auto">
            <a:xfrm>
              <a:off x="13642" y="3840"/>
              <a:ext cx="3409" cy="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2400">
                  <a:solidFill>
                    <a:schemeClr val="accent3">
                      <a:lumMod val="75000"/>
                    </a:schemeClr>
                  </a:solidFill>
                  <a:latin typeface="Arial"/>
                </a:rPr>
                <a:t>Put your chart title here</a:t>
              </a:r>
              <a:endParaRPr lang="en-US" sz="1100">
                <a:solidFill>
                  <a:schemeClr val="accent3">
                    <a:lumMod val="75000"/>
                  </a:schemeClr>
                </a:solidFill>
                <a:latin typeface="Arial"/>
              </a:endParaRPr>
            </a:p>
          </p:txBody>
        </p:sp>
        <p:sp>
          <p:nvSpPr>
            <p:cNvPr id="3094" name="Line 815"/>
            <p:cNvSpPr>
              <a:spLocks noChangeShapeType="1"/>
            </p:cNvSpPr>
            <p:nvPr/>
          </p:nvSpPr>
          <p:spPr bwMode="auto">
            <a:xfrm>
              <a:off x="11957" y="7992"/>
              <a:ext cx="7354"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095" name="Line 816"/>
            <p:cNvSpPr>
              <a:spLocks noChangeShapeType="1"/>
            </p:cNvSpPr>
            <p:nvPr/>
          </p:nvSpPr>
          <p:spPr bwMode="auto">
            <a:xfrm>
              <a:off x="11957" y="7148"/>
              <a:ext cx="7354"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096" name="Line 817"/>
            <p:cNvSpPr>
              <a:spLocks noChangeShapeType="1"/>
            </p:cNvSpPr>
            <p:nvPr/>
          </p:nvSpPr>
          <p:spPr bwMode="auto">
            <a:xfrm>
              <a:off x="11957" y="6304"/>
              <a:ext cx="7354" cy="9"/>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097" name="Line 818"/>
            <p:cNvSpPr>
              <a:spLocks noChangeShapeType="1"/>
            </p:cNvSpPr>
            <p:nvPr/>
          </p:nvSpPr>
          <p:spPr bwMode="auto">
            <a:xfrm>
              <a:off x="11957" y="5468"/>
              <a:ext cx="7354"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098" name="Line 819"/>
            <p:cNvSpPr>
              <a:spLocks noChangeShapeType="1"/>
            </p:cNvSpPr>
            <p:nvPr/>
          </p:nvSpPr>
          <p:spPr bwMode="auto">
            <a:xfrm>
              <a:off x="11921" y="8836"/>
              <a:ext cx="36"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099" name="Line 820"/>
            <p:cNvSpPr>
              <a:spLocks noChangeShapeType="1"/>
            </p:cNvSpPr>
            <p:nvPr/>
          </p:nvSpPr>
          <p:spPr bwMode="auto">
            <a:xfrm>
              <a:off x="11921" y="7992"/>
              <a:ext cx="36"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0" name="Line 821"/>
            <p:cNvSpPr>
              <a:spLocks noChangeShapeType="1"/>
            </p:cNvSpPr>
            <p:nvPr/>
          </p:nvSpPr>
          <p:spPr bwMode="auto">
            <a:xfrm>
              <a:off x="11921" y="7148"/>
              <a:ext cx="36"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1" name="Line 822"/>
            <p:cNvSpPr>
              <a:spLocks noChangeShapeType="1"/>
            </p:cNvSpPr>
            <p:nvPr/>
          </p:nvSpPr>
          <p:spPr bwMode="auto">
            <a:xfrm>
              <a:off x="11921" y="5468"/>
              <a:ext cx="36"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2" name="Line 823"/>
            <p:cNvSpPr>
              <a:spLocks noChangeShapeType="1"/>
            </p:cNvSpPr>
            <p:nvPr/>
          </p:nvSpPr>
          <p:spPr bwMode="auto">
            <a:xfrm>
              <a:off x="11957" y="8836"/>
              <a:ext cx="7354" cy="1"/>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3" name="Line 824"/>
            <p:cNvSpPr>
              <a:spLocks noChangeShapeType="1"/>
            </p:cNvSpPr>
            <p:nvPr/>
          </p:nvSpPr>
          <p:spPr bwMode="auto">
            <a:xfrm flipV="1">
              <a:off x="11957"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4" name="Line 825"/>
            <p:cNvSpPr>
              <a:spLocks noChangeShapeType="1"/>
            </p:cNvSpPr>
            <p:nvPr/>
          </p:nvSpPr>
          <p:spPr bwMode="auto">
            <a:xfrm flipV="1">
              <a:off x="12145"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5" name="Line 826"/>
            <p:cNvSpPr>
              <a:spLocks noChangeShapeType="1"/>
            </p:cNvSpPr>
            <p:nvPr/>
          </p:nvSpPr>
          <p:spPr bwMode="auto">
            <a:xfrm flipV="1">
              <a:off x="12334"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6" name="Line 827"/>
            <p:cNvSpPr>
              <a:spLocks noChangeShapeType="1"/>
            </p:cNvSpPr>
            <p:nvPr/>
          </p:nvSpPr>
          <p:spPr bwMode="auto">
            <a:xfrm flipV="1">
              <a:off x="12522"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7" name="Line 828"/>
            <p:cNvSpPr>
              <a:spLocks noChangeShapeType="1"/>
            </p:cNvSpPr>
            <p:nvPr/>
          </p:nvSpPr>
          <p:spPr bwMode="auto">
            <a:xfrm flipV="1">
              <a:off x="12711"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8" name="Line 829"/>
            <p:cNvSpPr>
              <a:spLocks noChangeShapeType="1"/>
            </p:cNvSpPr>
            <p:nvPr/>
          </p:nvSpPr>
          <p:spPr bwMode="auto">
            <a:xfrm flipV="1">
              <a:off x="12900"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09" name="Line 830"/>
            <p:cNvSpPr>
              <a:spLocks noChangeShapeType="1"/>
            </p:cNvSpPr>
            <p:nvPr/>
          </p:nvSpPr>
          <p:spPr bwMode="auto">
            <a:xfrm flipV="1">
              <a:off x="13088"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0" name="Line 831"/>
            <p:cNvSpPr>
              <a:spLocks noChangeShapeType="1"/>
            </p:cNvSpPr>
            <p:nvPr/>
          </p:nvSpPr>
          <p:spPr bwMode="auto">
            <a:xfrm flipV="1">
              <a:off x="13277"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1" name="Line 832"/>
            <p:cNvSpPr>
              <a:spLocks noChangeShapeType="1"/>
            </p:cNvSpPr>
            <p:nvPr/>
          </p:nvSpPr>
          <p:spPr bwMode="auto">
            <a:xfrm flipV="1">
              <a:off x="13465"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2" name="Line 833"/>
            <p:cNvSpPr>
              <a:spLocks noChangeShapeType="1"/>
            </p:cNvSpPr>
            <p:nvPr/>
          </p:nvSpPr>
          <p:spPr bwMode="auto">
            <a:xfrm flipV="1">
              <a:off x="13654"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3" name="Line 834"/>
            <p:cNvSpPr>
              <a:spLocks noChangeShapeType="1"/>
            </p:cNvSpPr>
            <p:nvPr/>
          </p:nvSpPr>
          <p:spPr bwMode="auto">
            <a:xfrm flipV="1">
              <a:off x="13842" y="8836"/>
              <a:ext cx="9"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4" name="Line 835"/>
            <p:cNvSpPr>
              <a:spLocks noChangeShapeType="1"/>
            </p:cNvSpPr>
            <p:nvPr/>
          </p:nvSpPr>
          <p:spPr bwMode="auto">
            <a:xfrm flipV="1">
              <a:off x="14031"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5" name="Line 836"/>
            <p:cNvSpPr>
              <a:spLocks noChangeShapeType="1"/>
            </p:cNvSpPr>
            <p:nvPr/>
          </p:nvSpPr>
          <p:spPr bwMode="auto">
            <a:xfrm flipV="1">
              <a:off x="14220"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6" name="Line 837"/>
            <p:cNvSpPr>
              <a:spLocks noChangeShapeType="1"/>
            </p:cNvSpPr>
            <p:nvPr/>
          </p:nvSpPr>
          <p:spPr bwMode="auto">
            <a:xfrm flipV="1">
              <a:off x="14408"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7" name="Line 838"/>
            <p:cNvSpPr>
              <a:spLocks noChangeShapeType="1"/>
            </p:cNvSpPr>
            <p:nvPr/>
          </p:nvSpPr>
          <p:spPr bwMode="auto">
            <a:xfrm flipV="1">
              <a:off x="14597"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8" name="Line 839"/>
            <p:cNvSpPr>
              <a:spLocks noChangeShapeType="1"/>
            </p:cNvSpPr>
            <p:nvPr/>
          </p:nvSpPr>
          <p:spPr bwMode="auto">
            <a:xfrm flipV="1">
              <a:off x="14785"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19" name="Line 840"/>
            <p:cNvSpPr>
              <a:spLocks noChangeShapeType="1"/>
            </p:cNvSpPr>
            <p:nvPr/>
          </p:nvSpPr>
          <p:spPr bwMode="auto">
            <a:xfrm flipV="1">
              <a:off x="14974"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0" name="Line 841"/>
            <p:cNvSpPr>
              <a:spLocks noChangeShapeType="1"/>
            </p:cNvSpPr>
            <p:nvPr/>
          </p:nvSpPr>
          <p:spPr bwMode="auto">
            <a:xfrm flipV="1">
              <a:off x="15163"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1" name="Line 842"/>
            <p:cNvSpPr>
              <a:spLocks noChangeShapeType="1"/>
            </p:cNvSpPr>
            <p:nvPr/>
          </p:nvSpPr>
          <p:spPr bwMode="auto">
            <a:xfrm flipV="1">
              <a:off x="15351"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2" name="Line 843"/>
            <p:cNvSpPr>
              <a:spLocks noChangeShapeType="1"/>
            </p:cNvSpPr>
            <p:nvPr/>
          </p:nvSpPr>
          <p:spPr bwMode="auto">
            <a:xfrm flipV="1">
              <a:off x="15540"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3" name="Line 844"/>
            <p:cNvSpPr>
              <a:spLocks noChangeShapeType="1"/>
            </p:cNvSpPr>
            <p:nvPr/>
          </p:nvSpPr>
          <p:spPr bwMode="auto">
            <a:xfrm flipV="1">
              <a:off x="15728"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4" name="Line 845"/>
            <p:cNvSpPr>
              <a:spLocks noChangeShapeType="1"/>
            </p:cNvSpPr>
            <p:nvPr/>
          </p:nvSpPr>
          <p:spPr bwMode="auto">
            <a:xfrm flipV="1">
              <a:off x="15917"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5" name="Line 846"/>
            <p:cNvSpPr>
              <a:spLocks noChangeShapeType="1"/>
            </p:cNvSpPr>
            <p:nvPr/>
          </p:nvSpPr>
          <p:spPr bwMode="auto">
            <a:xfrm flipV="1">
              <a:off x="16105"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6" name="Line 847"/>
            <p:cNvSpPr>
              <a:spLocks noChangeShapeType="1"/>
            </p:cNvSpPr>
            <p:nvPr/>
          </p:nvSpPr>
          <p:spPr bwMode="auto">
            <a:xfrm flipV="1">
              <a:off x="16294"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7" name="Line 848"/>
            <p:cNvSpPr>
              <a:spLocks noChangeShapeType="1"/>
            </p:cNvSpPr>
            <p:nvPr/>
          </p:nvSpPr>
          <p:spPr bwMode="auto">
            <a:xfrm flipV="1">
              <a:off x="16483"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8" name="Line 849"/>
            <p:cNvSpPr>
              <a:spLocks noChangeShapeType="1"/>
            </p:cNvSpPr>
            <p:nvPr/>
          </p:nvSpPr>
          <p:spPr bwMode="auto">
            <a:xfrm flipV="1">
              <a:off x="16671"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29" name="Line 850"/>
            <p:cNvSpPr>
              <a:spLocks noChangeShapeType="1"/>
            </p:cNvSpPr>
            <p:nvPr/>
          </p:nvSpPr>
          <p:spPr bwMode="auto">
            <a:xfrm flipV="1">
              <a:off x="16860"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0" name="Line 851"/>
            <p:cNvSpPr>
              <a:spLocks noChangeShapeType="1"/>
            </p:cNvSpPr>
            <p:nvPr/>
          </p:nvSpPr>
          <p:spPr bwMode="auto">
            <a:xfrm flipV="1">
              <a:off x="17048"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1" name="Line 852"/>
            <p:cNvSpPr>
              <a:spLocks noChangeShapeType="1"/>
            </p:cNvSpPr>
            <p:nvPr/>
          </p:nvSpPr>
          <p:spPr bwMode="auto">
            <a:xfrm flipV="1">
              <a:off x="17237"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2" name="Line 853"/>
            <p:cNvSpPr>
              <a:spLocks noChangeShapeType="1"/>
            </p:cNvSpPr>
            <p:nvPr/>
          </p:nvSpPr>
          <p:spPr bwMode="auto">
            <a:xfrm flipV="1">
              <a:off x="17426"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3" name="Line 854"/>
            <p:cNvSpPr>
              <a:spLocks noChangeShapeType="1"/>
            </p:cNvSpPr>
            <p:nvPr/>
          </p:nvSpPr>
          <p:spPr bwMode="auto">
            <a:xfrm flipV="1">
              <a:off x="17614"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4" name="Line 855"/>
            <p:cNvSpPr>
              <a:spLocks noChangeShapeType="1"/>
            </p:cNvSpPr>
            <p:nvPr/>
          </p:nvSpPr>
          <p:spPr bwMode="auto">
            <a:xfrm flipV="1">
              <a:off x="17803"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5" name="Line 856"/>
            <p:cNvSpPr>
              <a:spLocks noChangeShapeType="1"/>
            </p:cNvSpPr>
            <p:nvPr/>
          </p:nvSpPr>
          <p:spPr bwMode="auto">
            <a:xfrm flipV="1">
              <a:off x="17991" y="8836"/>
              <a:ext cx="1" cy="27"/>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136" name="Rectangle 857"/>
            <p:cNvSpPr>
              <a:spLocks noChangeArrowheads="1"/>
            </p:cNvSpPr>
            <p:nvPr/>
          </p:nvSpPr>
          <p:spPr bwMode="auto">
            <a:xfrm>
              <a:off x="11705" y="8729"/>
              <a:ext cx="20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38" name="Rectangle 858"/>
            <p:cNvSpPr>
              <a:spLocks noChangeArrowheads="1"/>
            </p:cNvSpPr>
            <p:nvPr/>
          </p:nvSpPr>
          <p:spPr bwMode="auto">
            <a:xfrm>
              <a:off x="11704" y="8736"/>
              <a:ext cx="16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20</a:t>
              </a:r>
              <a:endParaRPr lang="en-US" sz="1100">
                <a:solidFill>
                  <a:schemeClr val="accent3">
                    <a:lumMod val="75000"/>
                  </a:schemeClr>
                </a:solidFill>
                <a:latin typeface="Arial" pitchFamily="34" charset="0"/>
              </a:endParaRPr>
            </a:p>
          </p:txBody>
        </p:sp>
        <p:sp>
          <p:nvSpPr>
            <p:cNvPr id="2" name="Rectangle 859"/>
            <p:cNvSpPr>
              <a:spLocks noChangeArrowheads="1"/>
            </p:cNvSpPr>
            <p:nvPr/>
          </p:nvSpPr>
          <p:spPr bwMode="auto">
            <a:xfrm>
              <a:off x="11705" y="7884"/>
              <a:ext cx="20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40" name="Rectangle 860"/>
            <p:cNvSpPr>
              <a:spLocks noChangeArrowheads="1"/>
            </p:cNvSpPr>
            <p:nvPr/>
          </p:nvSpPr>
          <p:spPr bwMode="auto">
            <a:xfrm>
              <a:off x="11704" y="7893"/>
              <a:ext cx="16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30</a:t>
              </a:r>
              <a:endParaRPr lang="en-US" sz="1100">
                <a:solidFill>
                  <a:schemeClr val="accent3">
                    <a:lumMod val="75000"/>
                  </a:schemeClr>
                </a:solidFill>
                <a:latin typeface="Arial" pitchFamily="34" charset="0"/>
              </a:endParaRPr>
            </a:p>
          </p:txBody>
        </p:sp>
        <p:sp>
          <p:nvSpPr>
            <p:cNvPr id="3" name="Rectangle 861"/>
            <p:cNvSpPr>
              <a:spLocks noChangeArrowheads="1"/>
            </p:cNvSpPr>
            <p:nvPr/>
          </p:nvSpPr>
          <p:spPr bwMode="auto">
            <a:xfrm>
              <a:off x="11705" y="7040"/>
              <a:ext cx="20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42" name="Rectangle 862"/>
            <p:cNvSpPr>
              <a:spLocks noChangeArrowheads="1"/>
            </p:cNvSpPr>
            <p:nvPr/>
          </p:nvSpPr>
          <p:spPr bwMode="auto">
            <a:xfrm>
              <a:off x="11704" y="7050"/>
              <a:ext cx="16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40</a:t>
              </a:r>
              <a:endParaRPr lang="en-US" sz="1100">
                <a:solidFill>
                  <a:schemeClr val="accent3">
                    <a:lumMod val="75000"/>
                  </a:schemeClr>
                </a:solidFill>
                <a:latin typeface="Arial" pitchFamily="34" charset="0"/>
              </a:endParaRPr>
            </a:p>
          </p:txBody>
        </p:sp>
        <p:sp>
          <p:nvSpPr>
            <p:cNvPr id="4" name="Rectangle 863"/>
            <p:cNvSpPr>
              <a:spLocks noChangeArrowheads="1"/>
            </p:cNvSpPr>
            <p:nvPr/>
          </p:nvSpPr>
          <p:spPr bwMode="auto">
            <a:xfrm>
              <a:off x="11705" y="6205"/>
              <a:ext cx="20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44" name="Rectangle 864"/>
            <p:cNvSpPr>
              <a:spLocks noChangeArrowheads="1"/>
            </p:cNvSpPr>
            <p:nvPr/>
          </p:nvSpPr>
          <p:spPr bwMode="auto">
            <a:xfrm>
              <a:off x="11704" y="6203"/>
              <a:ext cx="16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50</a:t>
              </a:r>
              <a:endParaRPr lang="en-US" sz="1100">
                <a:solidFill>
                  <a:schemeClr val="accent3">
                    <a:lumMod val="75000"/>
                  </a:schemeClr>
                </a:solidFill>
                <a:latin typeface="Arial" pitchFamily="34" charset="0"/>
              </a:endParaRPr>
            </a:p>
          </p:txBody>
        </p:sp>
        <p:sp>
          <p:nvSpPr>
            <p:cNvPr id="5" name="Rectangle 865"/>
            <p:cNvSpPr>
              <a:spLocks noChangeArrowheads="1"/>
            </p:cNvSpPr>
            <p:nvPr/>
          </p:nvSpPr>
          <p:spPr bwMode="auto">
            <a:xfrm>
              <a:off x="11705" y="5360"/>
              <a:ext cx="20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46" name="Rectangle 866"/>
            <p:cNvSpPr>
              <a:spLocks noChangeArrowheads="1"/>
            </p:cNvSpPr>
            <p:nvPr/>
          </p:nvSpPr>
          <p:spPr bwMode="auto">
            <a:xfrm>
              <a:off x="11704" y="5369"/>
              <a:ext cx="16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60</a:t>
              </a:r>
              <a:endParaRPr lang="en-US" sz="1100">
                <a:solidFill>
                  <a:schemeClr val="accent3">
                    <a:lumMod val="75000"/>
                  </a:schemeClr>
                </a:solidFill>
                <a:latin typeface="Arial" pitchFamily="34" charset="0"/>
              </a:endParaRPr>
            </a:p>
          </p:txBody>
        </p:sp>
        <p:sp>
          <p:nvSpPr>
            <p:cNvPr id="3147" name="Rectangle 867"/>
            <p:cNvSpPr>
              <a:spLocks noChangeArrowheads="1"/>
            </p:cNvSpPr>
            <p:nvPr/>
          </p:nvSpPr>
          <p:spPr bwMode="auto">
            <a:xfrm rot="21540000">
              <a:off x="11893" y="8931"/>
              <a:ext cx="105"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N</a:t>
              </a:r>
              <a:endParaRPr lang="en-US" sz="1100">
                <a:solidFill>
                  <a:schemeClr val="accent3">
                    <a:lumMod val="75000"/>
                  </a:schemeClr>
                </a:solidFill>
                <a:latin typeface="Arial" pitchFamily="34" charset="0"/>
              </a:endParaRPr>
            </a:p>
          </p:txBody>
        </p:sp>
        <p:sp>
          <p:nvSpPr>
            <p:cNvPr id="3148" name="Rectangle 868"/>
            <p:cNvSpPr>
              <a:spLocks noChangeArrowheads="1"/>
            </p:cNvSpPr>
            <p:nvPr/>
          </p:nvSpPr>
          <p:spPr bwMode="auto">
            <a:xfrm rot="21480000">
              <a:off x="12618" y="8928"/>
              <a:ext cx="16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C*</a:t>
              </a:r>
              <a:endParaRPr lang="en-US" sz="1100">
                <a:solidFill>
                  <a:schemeClr val="accent3">
                    <a:lumMod val="75000"/>
                  </a:schemeClr>
                </a:solidFill>
                <a:latin typeface="Arial" pitchFamily="34" charset="0"/>
              </a:endParaRPr>
            </a:p>
          </p:txBody>
        </p:sp>
        <p:sp>
          <p:nvSpPr>
            <p:cNvPr id="6" name="Rectangle 869"/>
            <p:cNvSpPr>
              <a:spLocks noChangeArrowheads="1"/>
            </p:cNvSpPr>
            <p:nvPr/>
          </p:nvSpPr>
          <p:spPr bwMode="auto">
            <a:xfrm rot="-5400000">
              <a:off x="10912" y="6936"/>
              <a:ext cx="115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400" b="1">
                  <a:solidFill>
                    <a:schemeClr val="accent3">
                      <a:lumMod val="75000"/>
                    </a:schemeClr>
                  </a:solidFill>
                  <a:latin typeface="Arial"/>
                </a:rPr>
                <a:t>T-score</a:t>
              </a:r>
              <a:endParaRPr lang="en-US" sz="1100">
                <a:solidFill>
                  <a:schemeClr val="accent3">
                    <a:lumMod val="75000"/>
                  </a:schemeClr>
                </a:solidFill>
                <a:latin typeface="Arial"/>
              </a:endParaRPr>
            </a:p>
          </p:txBody>
        </p:sp>
        <p:sp>
          <p:nvSpPr>
            <p:cNvPr id="3149" name="Rectangle 870"/>
            <p:cNvSpPr>
              <a:spLocks noChangeArrowheads="1"/>
            </p:cNvSpPr>
            <p:nvPr/>
          </p:nvSpPr>
          <p:spPr bwMode="auto">
            <a:xfrm>
              <a:off x="12962" y="4606"/>
              <a:ext cx="5191" cy="395"/>
            </a:xfrm>
            <a:prstGeom prst="rect">
              <a:avLst/>
            </a:prstGeom>
            <a:solidFill>
              <a:srgbClr val="FFFFFF"/>
            </a:solidFill>
            <a:ln w="12700">
              <a:solidFill>
                <a:srgbClr val="000000"/>
              </a:solidFill>
              <a:miter lim="800000"/>
            </a:ln>
          </p:spPr>
          <p:txBody>
            <a:bodyPr/>
            <a:lstStyle>
              <a:defPPr>
                <a:defRPr kern="1200" smtId="4294967295"/>
              </a:defPPr>
            </a:lstStyle>
            <a:p>
              <a:endParaRPr lang="en-US" sz="9600">
                <a:solidFill>
                  <a:schemeClr val="accent3">
                    <a:lumMod val="75000"/>
                  </a:schemeClr>
                </a:solidFill>
              </a:endParaRPr>
            </a:p>
          </p:txBody>
        </p:sp>
        <p:grpSp>
          <p:nvGrpSpPr>
            <p:cNvPr id="3150" name="Group 871"/>
            <p:cNvGrpSpPr/>
            <p:nvPr/>
          </p:nvGrpSpPr>
          <p:grpSpPr>
            <a:xfrm>
              <a:off x="13070" y="4660"/>
              <a:ext cx="593" cy="206"/>
              <a:chOff x="13070" y="4660"/>
              <a:chExt cx="593" cy="206"/>
            </a:xfrm>
          </p:grpSpPr>
          <p:sp>
            <p:nvSpPr>
              <p:cNvPr id="3342" name="Line 872"/>
              <p:cNvSpPr>
                <a:spLocks noChangeShapeType="1"/>
              </p:cNvSpPr>
              <p:nvPr/>
            </p:nvSpPr>
            <p:spPr bwMode="auto">
              <a:xfrm>
                <a:off x="13070" y="4768"/>
                <a:ext cx="593" cy="1"/>
              </a:xfrm>
              <a:prstGeom prst="line">
                <a:avLst/>
              </a:prstGeom>
              <a:noFill/>
              <a:ln w="55563">
                <a:solidFill>
                  <a:srgbClr val="3333CC"/>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343" name="Freeform 873"/>
              <p:cNvSpPr/>
              <p:nvPr/>
            </p:nvSpPr>
            <p:spPr bwMode="auto">
              <a:xfrm>
                <a:off x="13286" y="4660"/>
                <a:ext cx="152" cy="206"/>
              </a:xfrm>
              <a:custGeom>
                <a:gdLst>
                  <a:gd name="T0" fmla="*/ 81 w 152"/>
                  <a:gd name="T1" fmla="*/ 0 h 206"/>
                  <a:gd name="T2" fmla="*/ 152 w 152"/>
                  <a:gd name="T3" fmla="*/ 99 h 206"/>
                  <a:gd name="T4" fmla="*/ 81 w 152"/>
                  <a:gd name="T5" fmla="*/ 206 h 206"/>
                  <a:gd name="T6" fmla="*/ 0 w 152"/>
                  <a:gd name="T7" fmla="*/ 99 h 206"/>
                  <a:gd name="T8" fmla="*/ 81 w 152"/>
                  <a:gd name="T9" fmla="*/ 0 h 206"/>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52" h="206">
                    <a:moveTo>
                      <a:pt x="81" y="0"/>
                    </a:moveTo>
                    <a:lnTo>
                      <a:pt x="152" y="99"/>
                    </a:lnTo>
                    <a:lnTo>
                      <a:pt x="81" y="206"/>
                    </a:lnTo>
                    <a:lnTo>
                      <a:pt x="0" y="99"/>
                    </a:lnTo>
                    <a:lnTo>
                      <a:pt x="81"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grpSp>
        <p:sp>
          <p:nvSpPr>
            <p:cNvPr id="3151" name="Rectangle 874"/>
            <p:cNvSpPr>
              <a:spLocks noChangeArrowheads="1"/>
            </p:cNvSpPr>
            <p:nvPr/>
          </p:nvSpPr>
          <p:spPr bwMode="auto">
            <a:xfrm>
              <a:off x="13753" y="4624"/>
              <a:ext cx="1805"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52" name="Rectangle 875"/>
            <p:cNvSpPr>
              <a:spLocks noChangeArrowheads="1"/>
            </p:cNvSpPr>
            <p:nvPr/>
          </p:nvSpPr>
          <p:spPr bwMode="auto">
            <a:xfrm>
              <a:off x="13753" y="4641"/>
              <a:ext cx="1188"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400" b="1">
                  <a:solidFill>
                    <a:schemeClr val="accent3">
                      <a:lumMod val="75000"/>
                    </a:schemeClr>
                  </a:solidFill>
                  <a:latin typeface="Arial"/>
                </a:rPr>
                <a:t>Testosterone</a:t>
              </a:r>
              <a:endParaRPr lang="en-US" sz="1100">
                <a:solidFill>
                  <a:schemeClr val="accent3">
                    <a:lumMod val="75000"/>
                  </a:schemeClr>
                </a:solidFill>
                <a:latin typeface="Arial"/>
              </a:endParaRPr>
            </a:p>
          </p:txBody>
        </p:sp>
        <p:grpSp>
          <p:nvGrpSpPr>
            <p:cNvPr id="3153" name="Group 876"/>
            <p:cNvGrpSpPr/>
            <p:nvPr/>
          </p:nvGrpSpPr>
          <p:grpSpPr>
            <a:xfrm>
              <a:off x="15827" y="4678"/>
              <a:ext cx="683" cy="179"/>
              <a:chOff x="15827" y="4678"/>
              <a:chExt cx="683" cy="179"/>
            </a:xfrm>
          </p:grpSpPr>
          <p:sp>
            <p:nvSpPr>
              <p:cNvPr id="3340" name="Line 877"/>
              <p:cNvSpPr>
                <a:spLocks noChangeShapeType="1"/>
              </p:cNvSpPr>
              <p:nvPr/>
            </p:nvSpPr>
            <p:spPr bwMode="auto">
              <a:xfrm>
                <a:off x="15827" y="4759"/>
                <a:ext cx="683" cy="9"/>
              </a:xfrm>
              <a:prstGeom prst="line">
                <a:avLst/>
              </a:prstGeom>
              <a:noFill/>
              <a:ln w="55563">
                <a:solidFill>
                  <a:srgbClr val="00CC99"/>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341" name="Rectangle 878"/>
              <p:cNvSpPr>
                <a:spLocks noChangeArrowheads="1"/>
              </p:cNvSpPr>
              <p:nvPr/>
            </p:nvSpPr>
            <p:spPr bwMode="auto">
              <a:xfrm>
                <a:off x="16079" y="4678"/>
                <a:ext cx="179" cy="179"/>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grpSp>
        <p:sp>
          <p:nvSpPr>
            <p:cNvPr id="3154" name="Rectangle 879"/>
            <p:cNvSpPr>
              <a:spLocks noChangeArrowheads="1"/>
            </p:cNvSpPr>
            <p:nvPr/>
          </p:nvSpPr>
          <p:spPr bwMode="auto">
            <a:xfrm>
              <a:off x="16572" y="4624"/>
              <a:ext cx="1105"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55" name="Rectangle 880"/>
            <p:cNvSpPr>
              <a:spLocks noChangeArrowheads="1"/>
            </p:cNvSpPr>
            <p:nvPr/>
          </p:nvSpPr>
          <p:spPr bwMode="auto">
            <a:xfrm>
              <a:off x="16573" y="4641"/>
              <a:ext cx="735"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400" b="1">
                  <a:solidFill>
                    <a:schemeClr val="accent3">
                      <a:lumMod val="75000"/>
                    </a:schemeClr>
                  </a:solidFill>
                  <a:latin typeface="Arial"/>
                </a:rPr>
                <a:t>Placebo</a:t>
              </a:r>
              <a:endParaRPr lang="en-US" sz="1100">
                <a:solidFill>
                  <a:schemeClr val="accent3">
                    <a:lumMod val="75000"/>
                  </a:schemeClr>
                </a:solidFill>
                <a:latin typeface="Arial"/>
              </a:endParaRPr>
            </a:p>
          </p:txBody>
        </p:sp>
        <p:sp>
          <p:nvSpPr>
            <p:cNvPr id="3156" name="Rectangle 881"/>
            <p:cNvSpPr>
              <a:spLocks noChangeArrowheads="1"/>
            </p:cNvSpPr>
            <p:nvPr/>
          </p:nvSpPr>
          <p:spPr bwMode="auto">
            <a:xfrm>
              <a:off x="17345" y="9474"/>
              <a:ext cx="907" cy="270"/>
            </a:xfrm>
            <a:prstGeom prst="rect">
              <a:avLst/>
            </a:prstGeom>
            <a:solidFill>
              <a:srgbClr val="FFFFFF"/>
            </a:solidFill>
            <a:ln w="12700">
              <a:solidFill>
                <a:srgbClr val="000000"/>
              </a:solidFill>
              <a:miter lim="800000"/>
            </a:ln>
          </p:spPr>
          <p:txBody>
            <a:bodyPr/>
            <a:lstStyle>
              <a:defPPr>
                <a:defRPr kern="1200" smtId="4294967295"/>
              </a:defPPr>
            </a:lstStyle>
            <a:p>
              <a:endParaRPr lang="en-US" sz="9600">
                <a:solidFill>
                  <a:schemeClr val="accent3">
                    <a:lumMod val="75000"/>
                  </a:schemeClr>
                </a:solidFill>
              </a:endParaRPr>
            </a:p>
          </p:txBody>
        </p:sp>
        <p:sp>
          <p:nvSpPr>
            <p:cNvPr id="3157" name="Rectangle 882"/>
            <p:cNvSpPr>
              <a:spLocks noChangeArrowheads="1"/>
            </p:cNvSpPr>
            <p:nvPr/>
          </p:nvSpPr>
          <p:spPr bwMode="auto">
            <a:xfrm>
              <a:off x="17347" y="9492"/>
              <a:ext cx="67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200" b="1">
                  <a:solidFill>
                    <a:schemeClr val="accent3">
                      <a:lumMod val="75000"/>
                    </a:schemeClr>
                  </a:solidFill>
                  <a:latin typeface="Arial"/>
                </a:rPr>
                <a:t>  *p &lt; .05</a:t>
              </a:r>
              <a:endParaRPr lang="en-US" sz="1100">
                <a:solidFill>
                  <a:schemeClr val="accent3">
                    <a:lumMod val="75000"/>
                  </a:schemeClr>
                </a:solidFill>
                <a:latin typeface="Arial"/>
              </a:endParaRPr>
            </a:p>
          </p:txBody>
        </p:sp>
        <p:sp>
          <p:nvSpPr>
            <p:cNvPr id="3158" name="Rectangle 883"/>
            <p:cNvSpPr>
              <a:spLocks noChangeArrowheads="1"/>
            </p:cNvSpPr>
            <p:nvPr/>
          </p:nvSpPr>
          <p:spPr bwMode="auto">
            <a:xfrm>
              <a:off x="12046" y="9070"/>
              <a:ext cx="29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60" name="Rectangle 884"/>
            <p:cNvSpPr>
              <a:spLocks noChangeArrowheads="1"/>
            </p:cNvSpPr>
            <p:nvPr/>
          </p:nvSpPr>
          <p:spPr bwMode="auto">
            <a:xfrm>
              <a:off x="12138" y="9112"/>
              <a:ext cx="9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E</a:t>
              </a:r>
              <a:endParaRPr lang="en-US" sz="1100">
                <a:solidFill>
                  <a:schemeClr val="accent3">
                    <a:lumMod val="75000"/>
                  </a:schemeClr>
                </a:solidFill>
                <a:latin typeface="Arial" pitchFamily="34" charset="0"/>
              </a:endParaRPr>
            </a:p>
          </p:txBody>
        </p:sp>
        <p:sp>
          <p:nvSpPr>
            <p:cNvPr id="7" name="Rectangle 885"/>
            <p:cNvSpPr>
              <a:spLocks noChangeArrowheads="1"/>
            </p:cNvSpPr>
            <p:nvPr/>
          </p:nvSpPr>
          <p:spPr bwMode="auto">
            <a:xfrm>
              <a:off x="12971" y="8917"/>
              <a:ext cx="225"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62" name="Rectangle 886"/>
            <p:cNvSpPr>
              <a:spLocks noChangeArrowheads="1"/>
            </p:cNvSpPr>
            <p:nvPr/>
          </p:nvSpPr>
          <p:spPr bwMode="auto">
            <a:xfrm>
              <a:off x="13063" y="8968"/>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1</a:t>
              </a:r>
              <a:endParaRPr lang="en-US" sz="1100">
                <a:solidFill>
                  <a:schemeClr val="accent3">
                    <a:lumMod val="75000"/>
                  </a:schemeClr>
                </a:solidFill>
                <a:latin typeface="Arial" pitchFamily="34" charset="0"/>
              </a:endParaRPr>
            </a:p>
          </p:txBody>
        </p:sp>
        <p:sp>
          <p:nvSpPr>
            <p:cNvPr id="8" name="Rectangle 887"/>
            <p:cNvSpPr>
              <a:spLocks noChangeArrowheads="1"/>
            </p:cNvSpPr>
            <p:nvPr/>
          </p:nvSpPr>
          <p:spPr bwMode="auto">
            <a:xfrm>
              <a:off x="13133" y="9070"/>
              <a:ext cx="29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64" name="Rectangle 888"/>
            <p:cNvSpPr>
              <a:spLocks noChangeArrowheads="1"/>
            </p:cNvSpPr>
            <p:nvPr/>
          </p:nvSpPr>
          <p:spPr bwMode="auto">
            <a:xfrm>
              <a:off x="13223" y="9123"/>
              <a:ext cx="8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2</a:t>
              </a:r>
              <a:endParaRPr lang="en-US" sz="1100">
                <a:solidFill>
                  <a:schemeClr val="accent3">
                    <a:lumMod val="75000"/>
                  </a:schemeClr>
                </a:solidFill>
                <a:latin typeface="Arial" pitchFamily="34" charset="0"/>
              </a:endParaRPr>
            </a:p>
          </p:txBody>
        </p:sp>
        <p:sp>
          <p:nvSpPr>
            <p:cNvPr id="9" name="Rectangle 889"/>
            <p:cNvSpPr>
              <a:spLocks noChangeArrowheads="1"/>
            </p:cNvSpPr>
            <p:nvPr/>
          </p:nvSpPr>
          <p:spPr bwMode="auto">
            <a:xfrm>
              <a:off x="13331" y="8917"/>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66" name="Rectangle 890"/>
            <p:cNvSpPr>
              <a:spLocks noChangeArrowheads="1"/>
            </p:cNvSpPr>
            <p:nvPr/>
          </p:nvSpPr>
          <p:spPr bwMode="auto">
            <a:xfrm>
              <a:off x="13420" y="8968"/>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3</a:t>
              </a:r>
              <a:endParaRPr lang="en-US" sz="1100">
                <a:solidFill>
                  <a:schemeClr val="accent3">
                    <a:lumMod val="75000"/>
                  </a:schemeClr>
                </a:solidFill>
                <a:latin typeface="Arial" pitchFamily="34" charset="0"/>
              </a:endParaRPr>
            </a:p>
          </p:txBody>
        </p:sp>
        <p:sp>
          <p:nvSpPr>
            <p:cNvPr id="10" name="Rectangle 891"/>
            <p:cNvSpPr>
              <a:spLocks noChangeArrowheads="1"/>
            </p:cNvSpPr>
            <p:nvPr/>
          </p:nvSpPr>
          <p:spPr bwMode="auto">
            <a:xfrm>
              <a:off x="13492" y="9070"/>
              <a:ext cx="33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68" name="Rectangle 892"/>
            <p:cNvSpPr>
              <a:spLocks noChangeArrowheads="1"/>
            </p:cNvSpPr>
            <p:nvPr/>
          </p:nvSpPr>
          <p:spPr bwMode="auto">
            <a:xfrm>
              <a:off x="13584" y="9123"/>
              <a:ext cx="8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4</a:t>
              </a:r>
              <a:endParaRPr lang="en-US" sz="1100">
                <a:solidFill>
                  <a:schemeClr val="accent3">
                    <a:lumMod val="75000"/>
                  </a:schemeClr>
                </a:solidFill>
                <a:latin typeface="Arial" pitchFamily="34" charset="0"/>
              </a:endParaRPr>
            </a:p>
          </p:txBody>
        </p:sp>
        <p:sp>
          <p:nvSpPr>
            <p:cNvPr id="11" name="Rectangle 893"/>
            <p:cNvSpPr>
              <a:spLocks noChangeArrowheads="1"/>
            </p:cNvSpPr>
            <p:nvPr/>
          </p:nvSpPr>
          <p:spPr bwMode="auto">
            <a:xfrm>
              <a:off x="13681" y="8917"/>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70" name="Rectangle 894"/>
            <p:cNvSpPr>
              <a:spLocks noChangeArrowheads="1"/>
            </p:cNvSpPr>
            <p:nvPr/>
          </p:nvSpPr>
          <p:spPr bwMode="auto">
            <a:xfrm>
              <a:off x="13772" y="8968"/>
              <a:ext cx="8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5</a:t>
              </a:r>
              <a:endParaRPr lang="en-US" sz="1100">
                <a:solidFill>
                  <a:schemeClr val="accent3">
                    <a:lumMod val="75000"/>
                  </a:schemeClr>
                </a:solidFill>
                <a:latin typeface="Arial" pitchFamily="34" charset="0"/>
              </a:endParaRPr>
            </a:p>
          </p:txBody>
        </p:sp>
        <p:sp>
          <p:nvSpPr>
            <p:cNvPr id="12" name="Rectangle 895"/>
            <p:cNvSpPr>
              <a:spLocks noChangeArrowheads="1"/>
            </p:cNvSpPr>
            <p:nvPr/>
          </p:nvSpPr>
          <p:spPr bwMode="auto">
            <a:xfrm>
              <a:off x="13878" y="9070"/>
              <a:ext cx="42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72" name="Rectangle 896"/>
            <p:cNvSpPr>
              <a:spLocks noChangeArrowheads="1"/>
            </p:cNvSpPr>
            <p:nvPr/>
          </p:nvSpPr>
          <p:spPr bwMode="auto">
            <a:xfrm>
              <a:off x="13968" y="9123"/>
              <a:ext cx="138"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6*</a:t>
              </a:r>
              <a:endParaRPr lang="en-US" sz="1100">
                <a:solidFill>
                  <a:schemeClr val="accent3">
                    <a:lumMod val="75000"/>
                  </a:schemeClr>
                </a:solidFill>
                <a:latin typeface="Arial" pitchFamily="34" charset="0"/>
              </a:endParaRPr>
            </a:p>
          </p:txBody>
        </p:sp>
        <p:sp>
          <p:nvSpPr>
            <p:cNvPr id="13" name="Rectangle 897"/>
            <p:cNvSpPr>
              <a:spLocks noChangeArrowheads="1"/>
            </p:cNvSpPr>
            <p:nvPr/>
          </p:nvSpPr>
          <p:spPr bwMode="auto">
            <a:xfrm>
              <a:off x="14274" y="8917"/>
              <a:ext cx="22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74" name="Rectangle 898"/>
            <p:cNvSpPr>
              <a:spLocks noChangeArrowheads="1"/>
            </p:cNvSpPr>
            <p:nvPr/>
          </p:nvSpPr>
          <p:spPr bwMode="auto">
            <a:xfrm>
              <a:off x="14363" y="8968"/>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1</a:t>
              </a:r>
              <a:endParaRPr lang="en-US" sz="1100">
                <a:solidFill>
                  <a:schemeClr val="accent3">
                    <a:lumMod val="75000"/>
                  </a:schemeClr>
                </a:solidFill>
                <a:latin typeface="Arial" pitchFamily="34" charset="0"/>
              </a:endParaRPr>
            </a:p>
          </p:txBody>
        </p:sp>
        <p:sp>
          <p:nvSpPr>
            <p:cNvPr id="14" name="Rectangle 899"/>
            <p:cNvSpPr>
              <a:spLocks noChangeArrowheads="1"/>
            </p:cNvSpPr>
            <p:nvPr/>
          </p:nvSpPr>
          <p:spPr bwMode="auto">
            <a:xfrm>
              <a:off x="14435" y="9070"/>
              <a:ext cx="29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76" name="Rectangle 900"/>
            <p:cNvSpPr>
              <a:spLocks noChangeArrowheads="1"/>
            </p:cNvSpPr>
            <p:nvPr/>
          </p:nvSpPr>
          <p:spPr bwMode="auto">
            <a:xfrm>
              <a:off x="14526" y="9123"/>
              <a:ext cx="8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2</a:t>
              </a:r>
              <a:endParaRPr lang="en-US" sz="1100">
                <a:solidFill>
                  <a:schemeClr val="accent3">
                    <a:lumMod val="75000"/>
                  </a:schemeClr>
                </a:solidFill>
                <a:latin typeface="Arial" pitchFamily="34" charset="0"/>
              </a:endParaRPr>
            </a:p>
          </p:txBody>
        </p:sp>
        <p:sp>
          <p:nvSpPr>
            <p:cNvPr id="15" name="Rectangle 901"/>
            <p:cNvSpPr>
              <a:spLocks noChangeArrowheads="1"/>
            </p:cNvSpPr>
            <p:nvPr/>
          </p:nvSpPr>
          <p:spPr bwMode="auto">
            <a:xfrm>
              <a:off x="14633" y="8917"/>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78" name="Rectangle 902"/>
            <p:cNvSpPr>
              <a:spLocks noChangeArrowheads="1"/>
            </p:cNvSpPr>
            <p:nvPr/>
          </p:nvSpPr>
          <p:spPr bwMode="auto">
            <a:xfrm>
              <a:off x="14721" y="8968"/>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3</a:t>
              </a:r>
              <a:endParaRPr lang="en-US" sz="1100">
                <a:solidFill>
                  <a:schemeClr val="accent3">
                    <a:lumMod val="75000"/>
                  </a:schemeClr>
                </a:solidFill>
                <a:latin typeface="Arial" pitchFamily="34" charset="0"/>
              </a:endParaRPr>
            </a:p>
          </p:txBody>
        </p:sp>
        <p:sp>
          <p:nvSpPr>
            <p:cNvPr id="16" name="Rectangle 903"/>
            <p:cNvSpPr>
              <a:spLocks noChangeArrowheads="1"/>
            </p:cNvSpPr>
            <p:nvPr/>
          </p:nvSpPr>
          <p:spPr bwMode="auto">
            <a:xfrm>
              <a:off x="14794" y="9070"/>
              <a:ext cx="33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80" name="Rectangle 904"/>
            <p:cNvSpPr>
              <a:spLocks noChangeArrowheads="1"/>
            </p:cNvSpPr>
            <p:nvPr/>
          </p:nvSpPr>
          <p:spPr bwMode="auto">
            <a:xfrm>
              <a:off x="14886" y="9123"/>
              <a:ext cx="8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4</a:t>
              </a:r>
              <a:endParaRPr lang="en-US" sz="1100">
                <a:solidFill>
                  <a:schemeClr val="accent3">
                    <a:lumMod val="75000"/>
                  </a:schemeClr>
                </a:solidFill>
                <a:latin typeface="Arial" pitchFamily="34" charset="0"/>
              </a:endParaRPr>
            </a:p>
          </p:txBody>
        </p:sp>
        <p:sp>
          <p:nvSpPr>
            <p:cNvPr id="17" name="Rectangle 905"/>
            <p:cNvSpPr>
              <a:spLocks noChangeArrowheads="1"/>
            </p:cNvSpPr>
            <p:nvPr/>
          </p:nvSpPr>
          <p:spPr bwMode="auto">
            <a:xfrm>
              <a:off x="14983" y="8917"/>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82" name="Rectangle 906"/>
            <p:cNvSpPr>
              <a:spLocks noChangeArrowheads="1"/>
            </p:cNvSpPr>
            <p:nvPr/>
          </p:nvSpPr>
          <p:spPr bwMode="auto">
            <a:xfrm>
              <a:off x="15075" y="8968"/>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5</a:t>
              </a:r>
              <a:endParaRPr lang="en-US" sz="1100">
                <a:solidFill>
                  <a:schemeClr val="accent3">
                    <a:lumMod val="75000"/>
                  </a:schemeClr>
                </a:solidFill>
                <a:latin typeface="Arial" pitchFamily="34" charset="0"/>
              </a:endParaRPr>
            </a:p>
          </p:txBody>
        </p:sp>
        <p:sp>
          <p:nvSpPr>
            <p:cNvPr id="18" name="Rectangle 907"/>
            <p:cNvSpPr>
              <a:spLocks noChangeArrowheads="1"/>
            </p:cNvSpPr>
            <p:nvPr/>
          </p:nvSpPr>
          <p:spPr bwMode="auto">
            <a:xfrm>
              <a:off x="15181" y="9070"/>
              <a:ext cx="33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84" name="Rectangle 908"/>
            <p:cNvSpPr>
              <a:spLocks noChangeArrowheads="1"/>
            </p:cNvSpPr>
            <p:nvPr/>
          </p:nvSpPr>
          <p:spPr bwMode="auto">
            <a:xfrm>
              <a:off x="15271" y="9123"/>
              <a:ext cx="8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6</a:t>
              </a:r>
              <a:endParaRPr lang="en-US" sz="1100">
                <a:solidFill>
                  <a:schemeClr val="accent3">
                    <a:lumMod val="75000"/>
                  </a:schemeClr>
                </a:solidFill>
                <a:latin typeface="Arial" pitchFamily="34" charset="0"/>
              </a:endParaRPr>
            </a:p>
          </p:txBody>
        </p:sp>
        <p:sp>
          <p:nvSpPr>
            <p:cNvPr id="19" name="Rectangle 909"/>
            <p:cNvSpPr>
              <a:spLocks noChangeArrowheads="1"/>
            </p:cNvSpPr>
            <p:nvPr/>
          </p:nvSpPr>
          <p:spPr bwMode="auto">
            <a:xfrm>
              <a:off x="15612" y="8908"/>
              <a:ext cx="22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86" name="Rectangle 910"/>
            <p:cNvSpPr>
              <a:spLocks noChangeArrowheads="1"/>
            </p:cNvSpPr>
            <p:nvPr/>
          </p:nvSpPr>
          <p:spPr bwMode="auto">
            <a:xfrm>
              <a:off x="15699" y="8963"/>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1</a:t>
              </a:r>
              <a:endParaRPr lang="en-US" sz="1100">
                <a:solidFill>
                  <a:schemeClr val="accent3">
                    <a:lumMod val="75000"/>
                  </a:schemeClr>
                </a:solidFill>
                <a:latin typeface="Arial" pitchFamily="34" charset="0"/>
              </a:endParaRPr>
            </a:p>
          </p:txBody>
        </p:sp>
        <p:sp>
          <p:nvSpPr>
            <p:cNvPr id="20" name="Rectangle 911"/>
            <p:cNvSpPr>
              <a:spLocks noChangeArrowheads="1"/>
            </p:cNvSpPr>
            <p:nvPr/>
          </p:nvSpPr>
          <p:spPr bwMode="auto">
            <a:xfrm>
              <a:off x="15773" y="9061"/>
              <a:ext cx="29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88" name="Rectangle 912"/>
            <p:cNvSpPr>
              <a:spLocks noChangeArrowheads="1"/>
            </p:cNvSpPr>
            <p:nvPr/>
          </p:nvSpPr>
          <p:spPr bwMode="auto">
            <a:xfrm>
              <a:off x="15864" y="9112"/>
              <a:ext cx="8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2</a:t>
              </a:r>
              <a:endParaRPr lang="en-US" sz="1100">
                <a:solidFill>
                  <a:schemeClr val="accent3">
                    <a:lumMod val="75000"/>
                  </a:schemeClr>
                </a:solidFill>
                <a:latin typeface="Arial" pitchFamily="34" charset="0"/>
              </a:endParaRPr>
            </a:p>
          </p:txBody>
        </p:sp>
        <p:sp>
          <p:nvSpPr>
            <p:cNvPr id="21" name="Rectangle 913"/>
            <p:cNvSpPr>
              <a:spLocks noChangeArrowheads="1"/>
            </p:cNvSpPr>
            <p:nvPr/>
          </p:nvSpPr>
          <p:spPr bwMode="auto">
            <a:xfrm>
              <a:off x="15971" y="8908"/>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90" name="Rectangle 914"/>
            <p:cNvSpPr>
              <a:spLocks noChangeArrowheads="1"/>
            </p:cNvSpPr>
            <p:nvPr/>
          </p:nvSpPr>
          <p:spPr bwMode="auto">
            <a:xfrm>
              <a:off x="16062" y="8963"/>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3</a:t>
              </a:r>
              <a:endParaRPr lang="en-US" sz="1100">
                <a:solidFill>
                  <a:schemeClr val="accent3">
                    <a:lumMod val="75000"/>
                  </a:schemeClr>
                </a:solidFill>
                <a:latin typeface="Arial" pitchFamily="34" charset="0"/>
              </a:endParaRPr>
            </a:p>
          </p:txBody>
        </p:sp>
        <p:sp>
          <p:nvSpPr>
            <p:cNvPr id="22" name="Rectangle 915"/>
            <p:cNvSpPr>
              <a:spLocks noChangeArrowheads="1"/>
            </p:cNvSpPr>
            <p:nvPr/>
          </p:nvSpPr>
          <p:spPr bwMode="auto">
            <a:xfrm>
              <a:off x="16132" y="9061"/>
              <a:ext cx="333"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92" name="Rectangle 916"/>
            <p:cNvSpPr>
              <a:spLocks noChangeArrowheads="1"/>
            </p:cNvSpPr>
            <p:nvPr/>
          </p:nvSpPr>
          <p:spPr bwMode="auto">
            <a:xfrm>
              <a:off x="16221" y="9112"/>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4</a:t>
              </a:r>
              <a:endParaRPr lang="en-US" sz="1100">
                <a:solidFill>
                  <a:schemeClr val="accent3">
                    <a:lumMod val="75000"/>
                  </a:schemeClr>
                </a:solidFill>
                <a:latin typeface="Arial" pitchFamily="34" charset="0"/>
              </a:endParaRPr>
            </a:p>
          </p:txBody>
        </p:sp>
        <p:sp>
          <p:nvSpPr>
            <p:cNvPr id="23" name="Rectangle 917"/>
            <p:cNvSpPr>
              <a:spLocks noChangeArrowheads="1"/>
            </p:cNvSpPr>
            <p:nvPr/>
          </p:nvSpPr>
          <p:spPr bwMode="auto">
            <a:xfrm>
              <a:off x="16321" y="8908"/>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94" name="Rectangle 918"/>
            <p:cNvSpPr>
              <a:spLocks noChangeArrowheads="1"/>
            </p:cNvSpPr>
            <p:nvPr/>
          </p:nvSpPr>
          <p:spPr bwMode="auto">
            <a:xfrm>
              <a:off x="16412" y="8963"/>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5</a:t>
              </a:r>
              <a:endParaRPr lang="en-US" sz="1100">
                <a:solidFill>
                  <a:schemeClr val="accent3">
                    <a:lumMod val="75000"/>
                  </a:schemeClr>
                </a:solidFill>
                <a:latin typeface="Arial" pitchFamily="34" charset="0"/>
              </a:endParaRPr>
            </a:p>
          </p:txBody>
        </p:sp>
        <p:sp>
          <p:nvSpPr>
            <p:cNvPr id="24" name="Rectangle 919"/>
            <p:cNvSpPr>
              <a:spLocks noChangeArrowheads="1"/>
            </p:cNvSpPr>
            <p:nvPr/>
          </p:nvSpPr>
          <p:spPr bwMode="auto">
            <a:xfrm>
              <a:off x="16519" y="9061"/>
              <a:ext cx="33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96" name="Rectangle 920"/>
            <p:cNvSpPr>
              <a:spLocks noChangeArrowheads="1"/>
            </p:cNvSpPr>
            <p:nvPr/>
          </p:nvSpPr>
          <p:spPr bwMode="auto">
            <a:xfrm>
              <a:off x="16607" y="9112"/>
              <a:ext cx="8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6</a:t>
              </a:r>
              <a:endParaRPr lang="en-US" sz="1100">
                <a:solidFill>
                  <a:schemeClr val="accent3">
                    <a:lumMod val="75000"/>
                  </a:schemeClr>
                </a:solidFill>
                <a:latin typeface="Arial" pitchFamily="34" charset="0"/>
              </a:endParaRPr>
            </a:p>
          </p:txBody>
        </p:sp>
        <p:sp>
          <p:nvSpPr>
            <p:cNvPr id="25" name="Rectangle 921"/>
            <p:cNvSpPr>
              <a:spLocks noChangeArrowheads="1"/>
            </p:cNvSpPr>
            <p:nvPr/>
          </p:nvSpPr>
          <p:spPr bwMode="auto">
            <a:xfrm>
              <a:off x="16914" y="8908"/>
              <a:ext cx="22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198" name="Rectangle 922"/>
            <p:cNvSpPr>
              <a:spLocks noChangeArrowheads="1"/>
            </p:cNvSpPr>
            <p:nvPr/>
          </p:nvSpPr>
          <p:spPr bwMode="auto">
            <a:xfrm>
              <a:off x="17004" y="8963"/>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1</a:t>
              </a:r>
              <a:endParaRPr lang="en-US" sz="1100">
                <a:solidFill>
                  <a:schemeClr val="accent3">
                    <a:lumMod val="75000"/>
                  </a:schemeClr>
                </a:solidFill>
                <a:latin typeface="Arial" pitchFamily="34" charset="0"/>
              </a:endParaRPr>
            </a:p>
          </p:txBody>
        </p:sp>
        <p:sp>
          <p:nvSpPr>
            <p:cNvPr id="26" name="Rectangle 923"/>
            <p:cNvSpPr>
              <a:spLocks noChangeArrowheads="1"/>
            </p:cNvSpPr>
            <p:nvPr/>
          </p:nvSpPr>
          <p:spPr bwMode="auto">
            <a:xfrm>
              <a:off x="17075" y="9061"/>
              <a:ext cx="29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00" name="Rectangle 924"/>
            <p:cNvSpPr>
              <a:spLocks noChangeArrowheads="1"/>
            </p:cNvSpPr>
            <p:nvPr/>
          </p:nvSpPr>
          <p:spPr bwMode="auto">
            <a:xfrm>
              <a:off x="17165" y="9112"/>
              <a:ext cx="8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2</a:t>
              </a:r>
              <a:endParaRPr lang="en-US" sz="1100">
                <a:solidFill>
                  <a:schemeClr val="accent3">
                    <a:lumMod val="75000"/>
                  </a:schemeClr>
                </a:solidFill>
                <a:latin typeface="Arial" pitchFamily="34" charset="0"/>
              </a:endParaRPr>
            </a:p>
          </p:txBody>
        </p:sp>
        <p:sp>
          <p:nvSpPr>
            <p:cNvPr id="27" name="Rectangle 925"/>
            <p:cNvSpPr>
              <a:spLocks noChangeArrowheads="1"/>
            </p:cNvSpPr>
            <p:nvPr/>
          </p:nvSpPr>
          <p:spPr bwMode="auto">
            <a:xfrm>
              <a:off x="17273" y="8908"/>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02" name="Rectangle 926"/>
            <p:cNvSpPr>
              <a:spLocks noChangeArrowheads="1"/>
            </p:cNvSpPr>
            <p:nvPr/>
          </p:nvSpPr>
          <p:spPr bwMode="auto">
            <a:xfrm>
              <a:off x="17363" y="8963"/>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3</a:t>
              </a:r>
              <a:endParaRPr lang="en-US" sz="1100">
                <a:solidFill>
                  <a:schemeClr val="accent3">
                    <a:lumMod val="75000"/>
                  </a:schemeClr>
                </a:solidFill>
                <a:latin typeface="Arial" pitchFamily="34" charset="0"/>
              </a:endParaRPr>
            </a:p>
          </p:txBody>
        </p:sp>
        <p:sp>
          <p:nvSpPr>
            <p:cNvPr id="28" name="Rectangle 927"/>
            <p:cNvSpPr>
              <a:spLocks noChangeArrowheads="1"/>
            </p:cNvSpPr>
            <p:nvPr/>
          </p:nvSpPr>
          <p:spPr bwMode="auto">
            <a:xfrm>
              <a:off x="17435" y="9061"/>
              <a:ext cx="33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04" name="Rectangle 928"/>
            <p:cNvSpPr>
              <a:spLocks noChangeArrowheads="1"/>
            </p:cNvSpPr>
            <p:nvPr/>
          </p:nvSpPr>
          <p:spPr bwMode="auto">
            <a:xfrm>
              <a:off x="17524" y="9112"/>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4</a:t>
              </a:r>
              <a:endParaRPr lang="en-US" sz="1100">
                <a:solidFill>
                  <a:schemeClr val="accent3">
                    <a:lumMod val="75000"/>
                  </a:schemeClr>
                </a:solidFill>
                <a:latin typeface="Arial" pitchFamily="34" charset="0"/>
              </a:endParaRPr>
            </a:p>
          </p:txBody>
        </p:sp>
        <p:sp>
          <p:nvSpPr>
            <p:cNvPr id="29" name="Rectangle 929"/>
            <p:cNvSpPr>
              <a:spLocks noChangeArrowheads="1"/>
            </p:cNvSpPr>
            <p:nvPr/>
          </p:nvSpPr>
          <p:spPr bwMode="auto">
            <a:xfrm>
              <a:off x="17623" y="8908"/>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06" name="Rectangle 930"/>
            <p:cNvSpPr>
              <a:spLocks noChangeArrowheads="1"/>
            </p:cNvSpPr>
            <p:nvPr/>
          </p:nvSpPr>
          <p:spPr bwMode="auto">
            <a:xfrm>
              <a:off x="17711" y="8963"/>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5</a:t>
              </a:r>
              <a:endParaRPr lang="en-US" sz="1100">
                <a:solidFill>
                  <a:schemeClr val="accent3">
                    <a:lumMod val="75000"/>
                  </a:schemeClr>
                </a:solidFill>
                <a:latin typeface="Arial" pitchFamily="34" charset="0"/>
              </a:endParaRPr>
            </a:p>
          </p:txBody>
        </p:sp>
        <p:sp>
          <p:nvSpPr>
            <p:cNvPr id="30" name="Rectangle 931"/>
            <p:cNvSpPr>
              <a:spLocks noChangeArrowheads="1"/>
            </p:cNvSpPr>
            <p:nvPr/>
          </p:nvSpPr>
          <p:spPr bwMode="auto">
            <a:xfrm>
              <a:off x="17821" y="9061"/>
              <a:ext cx="33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08" name="Rectangle 932"/>
            <p:cNvSpPr>
              <a:spLocks noChangeArrowheads="1"/>
            </p:cNvSpPr>
            <p:nvPr/>
          </p:nvSpPr>
          <p:spPr bwMode="auto">
            <a:xfrm>
              <a:off x="17910" y="9112"/>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6</a:t>
              </a:r>
              <a:endParaRPr lang="en-US" sz="1100">
                <a:solidFill>
                  <a:schemeClr val="accent3">
                    <a:lumMod val="75000"/>
                  </a:schemeClr>
                </a:solidFill>
                <a:latin typeface="Arial" pitchFamily="34" charset="0"/>
              </a:endParaRPr>
            </a:p>
          </p:txBody>
        </p:sp>
        <p:sp>
          <p:nvSpPr>
            <p:cNvPr id="31" name="Rectangle 933"/>
            <p:cNvSpPr>
              <a:spLocks noChangeArrowheads="1"/>
            </p:cNvSpPr>
            <p:nvPr/>
          </p:nvSpPr>
          <p:spPr bwMode="auto">
            <a:xfrm>
              <a:off x="18225" y="8872"/>
              <a:ext cx="22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10" name="Rectangle 934"/>
            <p:cNvSpPr>
              <a:spLocks noChangeArrowheads="1"/>
            </p:cNvSpPr>
            <p:nvPr/>
          </p:nvSpPr>
          <p:spPr bwMode="auto">
            <a:xfrm>
              <a:off x="18317" y="8925"/>
              <a:ext cx="8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1</a:t>
              </a:r>
              <a:endParaRPr lang="en-US" sz="1100">
                <a:solidFill>
                  <a:schemeClr val="accent3">
                    <a:lumMod val="75000"/>
                  </a:schemeClr>
                </a:solidFill>
                <a:latin typeface="Arial" pitchFamily="34" charset="0"/>
              </a:endParaRPr>
            </a:p>
          </p:txBody>
        </p:sp>
        <p:sp>
          <p:nvSpPr>
            <p:cNvPr id="3137" name="Rectangle 935"/>
            <p:cNvSpPr>
              <a:spLocks noChangeArrowheads="1"/>
            </p:cNvSpPr>
            <p:nvPr/>
          </p:nvSpPr>
          <p:spPr bwMode="auto">
            <a:xfrm>
              <a:off x="18386" y="9025"/>
              <a:ext cx="29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12" name="Rectangle 936"/>
            <p:cNvSpPr>
              <a:spLocks noChangeArrowheads="1"/>
            </p:cNvSpPr>
            <p:nvPr/>
          </p:nvSpPr>
          <p:spPr bwMode="auto">
            <a:xfrm>
              <a:off x="18477" y="9077"/>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2</a:t>
              </a:r>
              <a:endParaRPr lang="en-US" sz="1100">
                <a:solidFill>
                  <a:schemeClr val="accent3">
                    <a:lumMod val="75000"/>
                  </a:schemeClr>
                </a:solidFill>
                <a:latin typeface="Arial" pitchFamily="34" charset="0"/>
              </a:endParaRPr>
            </a:p>
          </p:txBody>
        </p:sp>
        <p:sp>
          <p:nvSpPr>
            <p:cNvPr id="3139" name="Rectangle 937"/>
            <p:cNvSpPr>
              <a:spLocks noChangeArrowheads="1"/>
            </p:cNvSpPr>
            <p:nvPr/>
          </p:nvSpPr>
          <p:spPr bwMode="auto">
            <a:xfrm>
              <a:off x="18584" y="8872"/>
              <a:ext cx="42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14" name="Rectangle 938"/>
            <p:cNvSpPr>
              <a:spLocks noChangeArrowheads="1"/>
            </p:cNvSpPr>
            <p:nvPr/>
          </p:nvSpPr>
          <p:spPr bwMode="auto">
            <a:xfrm>
              <a:off x="18674" y="8925"/>
              <a:ext cx="138"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3*</a:t>
              </a:r>
              <a:endParaRPr lang="en-US" sz="1100">
                <a:solidFill>
                  <a:schemeClr val="accent3">
                    <a:lumMod val="75000"/>
                  </a:schemeClr>
                </a:solidFill>
                <a:latin typeface="Arial" pitchFamily="34" charset="0"/>
              </a:endParaRPr>
            </a:p>
          </p:txBody>
        </p:sp>
        <p:sp>
          <p:nvSpPr>
            <p:cNvPr id="3141" name="Rectangle 939"/>
            <p:cNvSpPr>
              <a:spLocks noChangeArrowheads="1"/>
            </p:cNvSpPr>
            <p:nvPr/>
          </p:nvSpPr>
          <p:spPr bwMode="auto">
            <a:xfrm>
              <a:off x="18746" y="9025"/>
              <a:ext cx="485"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16" name="Rectangle 940"/>
            <p:cNvSpPr>
              <a:spLocks noChangeArrowheads="1"/>
            </p:cNvSpPr>
            <p:nvPr/>
          </p:nvSpPr>
          <p:spPr bwMode="auto">
            <a:xfrm>
              <a:off x="18835" y="9077"/>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4</a:t>
              </a:r>
              <a:endParaRPr lang="en-US" sz="1100">
                <a:solidFill>
                  <a:schemeClr val="accent3">
                    <a:lumMod val="75000"/>
                  </a:schemeClr>
                </a:solidFill>
                <a:latin typeface="Arial" pitchFamily="34" charset="0"/>
              </a:endParaRPr>
            </a:p>
          </p:txBody>
        </p:sp>
        <p:sp>
          <p:nvSpPr>
            <p:cNvPr id="3143" name="Rectangle 941"/>
            <p:cNvSpPr>
              <a:spLocks noChangeArrowheads="1"/>
            </p:cNvSpPr>
            <p:nvPr/>
          </p:nvSpPr>
          <p:spPr bwMode="auto">
            <a:xfrm>
              <a:off x="18934" y="8872"/>
              <a:ext cx="3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18" name="Rectangle 942"/>
            <p:cNvSpPr>
              <a:spLocks noChangeArrowheads="1"/>
            </p:cNvSpPr>
            <p:nvPr/>
          </p:nvSpPr>
          <p:spPr bwMode="auto">
            <a:xfrm>
              <a:off x="19024" y="8925"/>
              <a:ext cx="8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5</a:t>
              </a:r>
              <a:endParaRPr lang="en-US" sz="1100">
                <a:solidFill>
                  <a:schemeClr val="accent3">
                    <a:lumMod val="75000"/>
                  </a:schemeClr>
                </a:solidFill>
                <a:latin typeface="Arial" pitchFamily="34" charset="0"/>
              </a:endParaRPr>
            </a:p>
          </p:txBody>
        </p:sp>
        <p:sp>
          <p:nvSpPr>
            <p:cNvPr id="3145" name="Rectangle 943"/>
            <p:cNvSpPr>
              <a:spLocks noChangeArrowheads="1"/>
            </p:cNvSpPr>
            <p:nvPr/>
          </p:nvSpPr>
          <p:spPr bwMode="auto">
            <a:xfrm>
              <a:off x="19132" y="9025"/>
              <a:ext cx="332"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20" name="Rectangle 944"/>
            <p:cNvSpPr>
              <a:spLocks noChangeArrowheads="1"/>
            </p:cNvSpPr>
            <p:nvPr/>
          </p:nvSpPr>
          <p:spPr bwMode="auto">
            <a:xfrm>
              <a:off x="19223" y="9086"/>
              <a:ext cx="7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rPr>
                <a:t>6</a:t>
              </a:r>
              <a:endParaRPr lang="en-US" sz="1100">
                <a:solidFill>
                  <a:schemeClr val="accent3">
                    <a:lumMod val="75000"/>
                  </a:schemeClr>
                </a:solidFill>
                <a:latin typeface="Arial" pitchFamily="34" charset="0"/>
              </a:endParaRPr>
            </a:p>
          </p:txBody>
        </p:sp>
        <p:sp>
          <p:nvSpPr>
            <p:cNvPr id="3159" name="Rectangle 945"/>
            <p:cNvSpPr>
              <a:spLocks noChangeArrowheads="1"/>
            </p:cNvSpPr>
            <p:nvPr/>
          </p:nvSpPr>
          <p:spPr bwMode="auto">
            <a:xfrm>
              <a:off x="12181" y="8935"/>
              <a:ext cx="341"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22" name="Rectangle 946"/>
            <p:cNvSpPr>
              <a:spLocks noChangeArrowheads="1"/>
            </p:cNvSpPr>
            <p:nvPr/>
          </p:nvSpPr>
          <p:spPr bwMode="auto">
            <a:xfrm>
              <a:off x="12271" y="8988"/>
              <a:ext cx="11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O</a:t>
              </a:r>
              <a:endParaRPr lang="en-US" sz="1100">
                <a:solidFill>
                  <a:schemeClr val="accent3">
                    <a:lumMod val="75000"/>
                  </a:schemeClr>
                </a:solidFill>
                <a:latin typeface="Arial" pitchFamily="34" charset="0"/>
              </a:endParaRPr>
            </a:p>
          </p:txBody>
        </p:sp>
        <p:sp>
          <p:nvSpPr>
            <p:cNvPr id="3161" name="Rectangle 947"/>
            <p:cNvSpPr>
              <a:spLocks noChangeArrowheads="1"/>
            </p:cNvSpPr>
            <p:nvPr/>
          </p:nvSpPr>
          <p:spPr bwMode="auto">
            <a:xfrm>
              <a:off x="12379" y="9070"/>
              <a:ext cx="40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24" name="Rectangle 948"/>
            <p:cNvSpPr>
              <a:spLocks noChangeArrowheads="1"/>
            </p:cNvSpPr>
            <p:nvPr/>
          </p:nvSpPr>
          <p:spPr bwMode="auto">
            <a:xfrm>
              <a:off x="12470" y="9112"/>
              <a:ext cx="105"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A</a:t>
              </a:r>
              <a:endParaRPr lang="en-US" sz="1100">
                <a:solidFill>
                  <a:schemeClr val="accent3">
                    <a:lumMod val="75000"/>
                  </a:schemeClr>
                </a:solidFill>
                <a:latin typeface="Arial" pitchFamily="34" charset="0"/>
              </a:endParaRPr>
            </a:p>
          </p:txBody>
        </p:sp>
        <p:sp>
          <p:nvSpPr>
            <p:cNvPr id="3163" name="Rectangle 949"/>
            <p:cNvSpPr>
              <a:spLocks noChangeArrowheads="1"/>
            </p:cNvSpPr>
            <p:nvPr/>
          </p:nvSpPr>
          <p:spPr bwMode="auto">
            <a:xfrm>
              <a:off x="12944" y="5145"/>
              <a:ext cx="1285"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26" name="Rectangle 950"/>
            <p:cNvSpPr>
              <a:spLocks noChangeArrowheads="1"/>
            </p:cNvSpPr>
            <p:nvPr/>
          </p:nvSpPr>
          <p:spPr bwMode="auto">
            <a:xfrm>
              <a:off x="13034" y="5188"/>
              <a:ext cx="835"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Neuroticism</a:t>
              </a:r>
              <a:endParaRPr lang="en-US" sz="1100">
                <a:solidFill>
                  <a:schemeClr val="accent3">
                    <a:lumMod val="75000"/>
                  </a:schemeClr>
                </a:solidFill>
                <a:latin typeface="Arial" pitchFamily="34" charset="0"/>
              </a:endParaRPr>
            </a:p>
          </p:txBody>
        </p:sp>
        <p:sp>
          <p:nvSpPr>
            <p:cNvPr id="3165" name="Rectangle 951"/>
            <p:cNvSpPr>
              <a:spLocks noChangeArrowheads="1"/>
            </p:cNvSpPr>
            <p:nvPr/>
          </p:nvSpPr>
          <p:spPr bwMode="auto">
            <a:xfrm>
              <a:off x="14202" y="5145"/>
              <a:ext cx="132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28" name="Rectangle 952"/>
            <p:cNvSpPr>
              <a:spLocks noChangeArrowheads="1"/>
            </p:cNvSpPr>
            <p:nvPr/>
          </p:nvSpPr>
          <p:spPr bwMode="auto">
            <a:xfrm>
              <a:off x="14283" y="5188"/>
              <a:ext cx="876"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Extraversion</a:t>
              </a:r>
              <a:endParaRPr lang="en-US" sz="1100">
                <a:solidFill>
                  <a:schemeClr val="accent3">
                    <a:lumMod val="75000"/>
                  </a:schemeClr>
                </a:solidFill>
                <a:latin typeface="Arial" pitchFamily="34" charset="0"/>
              </a:endParaRPr>
            </a:p>
          </p:txBody>
        </p:sp>
        <p:sp>
          <p:nvSpPr>
            <p:cNvPr id="3167" name="Rectangle 953"/>
            <p:cNvSpPr>
              <a:spLocks noChangeArrowheads="1"/>
            </p:cNvSpPr>
            <p:nvPr/>
          </p:nvSpPr>
          <p:spPr bwMode="auto">
            <a:xfrm>
              <a:off x="15621" y="5145"/>
              <a:ext cx="1095"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30" name="Rectangle 954"/>
            <p:cNvSpPr>
              <a:spLocks noChangeArrowheads="1"/>
            </p:cNvSpPr>
            <p:nvPr/>
          </p:nvSpPr>
          <p:spPr bwMode="auto">
            <a:xfrm>
              <a:off x="15699" y="5188"/>
              <a:ext cx="697"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Openness</a:t>
              </a:r>
              <a:endParaRPr lang="en-US" sz="1100">
                <a:solidFill>
                  <a:schemeClr val="accent3">
                    <a:lumMod val="75000"/>
                  </a:schemeClr>
                </a:solidFill>
                <a:latin typeface="Arial" pitchFamily="34" charset="0"/>
              </a:endParaRPr>
            </a:p>
          </p:txBody>
        </p:sp>
        <p:sp>
          <p:nvSpPr>
            <p:cNvPr id="256" name="Rectangle 955"/>
            <p:cNvSpPr>
              <a:spLocks noChangeArrowheads="1"/>
            </p:cNvSpPr>
            <p:nvPr/>
          </p:nvSpPr>
          <p:spPr bwMode="auto">
            <a:xfrm>
              <a:off x="16878" y="5145"/>
              <a:ext cx="1104"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32" name="Rectangle 956"/>
            <p:cNvSpPr>
              <a:spLocks noChangeArrowheads="1"/>
            </p:cNvSpPr>
            <p:nvPr/>
          </p:nvSpPr>
          <p:spPr bwMode="auto">
            <a:xfrm>
              <a:off x="16970" y="5188"/>
              <a:ext cx="699"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Agreeable</a:t>
              </a:r>
              <a:endParaRPr lang="en-US" sz="1100">
                <a:solidFill>
                  <a:schemeClr val="accent3">
                    <a:lumMod val="75000"/>
                  </a:schemeClr>
                </a:solidFill>
                <a:latin typeface="Arial" pitchFamily="34" charset="0"/>
              </a:endParaRPr>
            </a:p>
          </p:txBody>
        </p:sp>
        <p:sp>
          <p:nvSpPr>
            <p:cNvPr id="257" name="Rectangle 957"/>
            <p:cNvSpPr>
              <a:spLocks noChangeArrowheads="1"/>
            </p:cNvSpPr>
            <p:nvPr/>
          </p:nvSpPr>
          <p:spPr bwMode="auto">
            <a:xfrm>
              <a:off x="18108" y="5145"/>
              <a:ext cx="149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34" name="Rectangle 958"/>
            <p:cNvSpPr>
              <a:spLocks noChangeArrowheads="1"/>
            </p:cNvSpPr>
            <p:nvPr/>
          </p:nvSpPr>
          <p:spPr bwMode="auto">
            <a:xfrm>
              <a:off x="18189" y="5188"/>
              <a:ext cx="993"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defRPr/>
              </a:pPr>
              <a:r>
                <a:rPr lang="en-US" sz="1050" b="1">
                  <a:solidFill>
                    <a:schemeClr val="accent3">
                      <a:lumMod val="75000"/>
                    </a:schemeClr>
                  </a:solidFill>
                  <a:latin typeface="Arial" pitchFamily="34" charset="0"/>
                </a:rPr>
                <a:t>Conscientious</a:t>
              </a:r>
              <a:endParaRPr lang="en-US" sz="1100">
                <a:solidFill>
                  <a:schemeClr val="accent3">
                    <a:lumMod val="75000"/>
                  </a:schemeClr>
                </a:solidFill>
                <a:latin typeface="Arial" pitchFamily="34" charset="0"/>
              </a:endParaRPr>
            </a:p>
          </p:txBody>
        </p:sp>
        <p:sp>
          <p:nvSpPr>
            <p:cNvPr id="258" name="Line 959"/>
            <p:cNvSpPr>
              <a:spLocks noChangeShapeType="1"/>
            </p:cNvSpPr>
            <p:nvPr/>
          </p:nvSpPr>
          <p:spPr bwMode="auto">
            <a:xfrm>
              <a:off x="12909" y="5127"/>
              <a:ext cx="1" cy="366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235" name="Line 960"/>
            <p:cNvSpPr>
              <a:spLocks noChangeShapeType="1"/>
            </p:cNvSpPr>
            <p:nvPr/>
          </p:nvSpPr>
          <p:spPr bwMode="auto">
            <a:xfrm>
              <a:off x="14220" y="5127"/>
              <a:ext cx="9" cy="366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236" name="Line 961"/>
            <p:cNvSpPr>
              <a:spLocks noChangeShapeType="1"/>
            </p:cNvSpPr>
            <p:nvPr/>
          </p:nvSpPr>
          <p:spPr bwMode="auto">
            <a:xfrm>
              <a:off x="15549" y="5127"/>
              <a:ext cx="1" cy="366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237" name="Line 962"/>
            <p:cNvSpPr>
              <a:spLocks noChangeShapeType="1"/>
            </p:cNvSpPr>
            <p:nvPr/>
          </p:nvSpPr>
          <p:spPr bwMode="auto">
            <a:xfrm>
              <a:off x="16860" y="5127"/>
              <a:ext cx="9" cy="366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238" name="Line 963"/>
            <p:cNvSpPr>
              <a:spLocks noChangeShapeType="1"/>
            </p:cNvSpPr>
            <p:nvPr/>
          </p:nvSpPr>
          <p:spPr bwMode="auto">
            <a:xfrm>
              <a:off x="18135" y="5127"/>
              <a:ext cx="1" cy="366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239" name="Rectangle 964"/>
            <p:cNvSpPr>
              <a:spLocks noChangeArrowheads="1"/>
            </p:cNvSpPr>
            <p:nvPr/>
          </p:nvSpPr>
          <p:spPr bwMode="auto">
            <a:xfrm>
              <a:off x="14884" y="9411"/>
              <a:ext cx="1581"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40" name="Rectangle 965"/>
            <p:cNvSpPr>
              <a:spLocks noChangeArrowheads="1"/>
            </p:cNvSpPr>
            <p:nvPr/>
          </p:nvSpPr>
          <p:spPr bwMode="auto">
            <a:xfrm>
              <a:off x="14886" y="9428"/>
              <a:ext cx="1056"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1400" b="1">
                  <a:solidFill>
                    <a:schemeClr val="accent3">
                      <a:lumMod val="75000"/>
                    </a:schemeClr>
                  </a:solidFill>
                  <a:latin typeface="Arial"/>
                </a:rPr>
                <a:t>NEO Factor</a:t>
              </a:r>
              <a:endParaRPr lang="en-US" sz="1100">
                <a:solidFill>
                  <a:schemeClr val="accent3">
                    <a:lumMod val="75000"/>
                  </a:schemeClr>
                </a:solidFill>
                <a:latin typeface="Arial"/>
              </a:endParaRPr>
            </a:p>
          </p:txBody>
        </p:sp>
        <p:sp>
          <p:nvSpPr>
            <p:cNvPr id="3241" name="Line 966"/>
            <p:cNvSpPr>
              <a:spLocks noChangeShapeType="1"/>
            </p:cNvSpPr>
            <p:nvPr/>
          </p:nvSpPr>
          <p:spPr bwMode="auto">
            <a:xfrm>
              <a:off x="11957" y="5127"/>
              <a:ext cx="1" cy="3665"/>
            </a:xfrm>
            <a:prstGeom prst="line">
              <a:avLst/>
            </a:prstGeom>
            <a:noFill/>
            <a:ln w="12700" cap="rnd">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grpSp>
          <p:nvGrpSpPr>
            <p:cNvPr id="3242" name="Group 967"/>
            <p:cNvGrpSpPr/>
            <p:nvPr/>
          </p:nvGrpSpPr>
          <p:grpSpPr>
            <a:xfrm>
              <a:off x="12630" y="8405"/>
              <a:ext cx="180" cy="467"/>
              <a:chOff x="12630" y="8405"/>
              <a:chExt cx="180" cy="467"/>
            </a:xfrm>
          </p:grpSpPr>
          <p:sp>
            <p:nvSpPr>
              <p:cNvPr id="3338" name="Line 968"/>
              <p:cNvSpPr>
                <a:spLocks noChangeShapeType="1"/>
              </p:cNvSpPr>
              <p:nvPr/>
            </p:nvSpPr>
            <p:spPr bwMode="auto">
              <a:xfrm>
                <a:off x="12630" y="8405"/>
                <a:ext cx="117" cy="360"/>
              </a:xfrm>
              <a:prstGeom prst="line">
                <a:avLst/>
              </a:prstGeom>
              <a:noFill/>
              <a:ln w="4127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339" name="Freeform 969"/>
              <p:cNvSpPr/>
              <p:nvPr/>
            </p:nvSpPr>
            <p:spPr bwMode="auto">
              <a:xfrm>
                <a:off x="12675" y="8729"/>
                <a:ext cx="135" cy="143"/>
              </a:xfrm>
              <a:custGeom>
                <a:gdLst>
                  <a:gd name="T0" fmla="*/ 0 w 135"/>
                  <a:gd name="T1" fmla="*/ 45 h 143"/>
                  <a:gd name="T2" fmla="*/ 117 w 135"/>
                  <a:gd name="T3" fmla="*/ 143 h 143"/>
                  <a:gd name="T4" fmla="*/ 135 w 135"/>
                  <a:gd name="T5" fmla="*/ 0 h 143"/>
                  <a:gd name="T6" fmla="*/ 0 w 135"/>
                  <a:gd name="T7" fmla="*/ 45 h 14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35" h="143">
                    <a:moveTo>
                      <a:pt x="0" y="45"/>
                    </a:moveTo>
                    <a:lnTo>
                      <a:pt x="117" y="143"/>
                    </a:lnTo>
                    <a:lnTo>
                      <a:pt x="135"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a:endParaRPr lang="en-US">
                  <a:solidFill>
                    <a:schemeClr val="accent3">
                      <a:lumMod val="75000"/>
                    </a:schemeClr>
                  </a:solidFill>
                </a:endParaRPr>
              </a:p>
            </p:txBody>
          </p:sp>
        </p:grpSp>
        <p:grpSp>
          <p:nvGrpSpPr>
            <p:cNvPr id="3243" name="Group 970"/>
            <p:cNvGrpSpPr/>
            <p:nvPr/>
          </p:nvGrpSpPr>
          <p:grpSpPr>
            <a:xfrm>
              <a:off x="18674" y="8414"/>
              <a:ext cx="134" cy="431"/>
              <a:chOff x="18674" y="8414"/>
              <a:chExt cx="134" cy="431"/>
            </a:xfrm>
          </p:grpSpPr>
          <p:sp>
            <p:nvSpPr>
              <p:cNvPr id="3336" name="Line 971"/>
              <p:cNvSpPr>
                <a:spLocks noChangeShapeType="1"/>
              </p:cNvSpPr>
              <p:nvPr/>
            </p:nvSpPr>
            <p:spPr bwMode="auto">
              <a:xfrm flipH="1">
                <a:off x="18746" y="8414"/>
                <a:ext cx="45" cy="315"/>
              </a:xfrm>
              <a:prstGeom prst="line">
                <a:avLst/>
              </a:prstGeom>
              <a:noFill/>
              <a:ln w="4127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337" name="Freeform 972"/>
              <p:cNvSpPr/>
              <p:nvPr/>
            </p:nvSpPr>
            <p:spPr bwMode="auto">
              <a:xfrm>
                <a:off x="18674" y="8702"/>
                <a:ext cx="134" cy="143"/>
              </a:xfrm>
              <a:custGeom>
                <a:gdLst>
                  <a:gd name="T0" fmla="*/ 0 w 134"/>
                  <a:gd name="T1" fmla="*/ 0 h 143"/>
                  <a:gd name="T2" fmla="*/ 54 w 134"/>
                  <a:gd name="T3" fmla="*/ 143 h 143"/>
                  <a:gd name="T4" fmla="*/ 134 w 134"/>
                  <a:gd name="T5" fmla="*/ 18 h 143"/>
                  <a:gd name="T6" fmla="*/ 0 w 134"/>
                  <a:gd name="T7" fmla="*/ 0 h 14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34" h="143">
                    <a:moveTo>
                      <a:pt x="0" y="0"/>
                    </a:moveTo>
                    <a:lnTo>
                      <a:pt x="54" y="143"/>
                    </a:lnTo>
                    <a:lnTo>
                      <a:pt x="134"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a:endParaRPr lang="en-US">
                  <a:solidFill>
                    <a:schemeClr val="accent3">
                      <a:lumMod val="75000"/>
                    </a:schemeClr>
                  </a:solidFill>
                </a:endParaRPr>
              </a:p>
            </p:txBody>
          </p:sp>
        </p:grpSp>
        <p:sp>
          <p:nvSpPr>
            <p:cNvPr id="3244" name="Rectangle 973"/>
            <p:cNvSpPr>
              <a:spLocks noChangeArrowheads="1"/>
            </p:cNvSpPr>
            <p:nvPr/>
          </p:nvSpPr>
          <p:spPr bwMode="auto">
            <a:xfrm>
              <a:off x="11948" y="8172"/>
              <a:ext cx="99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45" name="Rectangle 974"/>
            <p:cNvSpPr>
              <a:spLocks noChangeArrowheads="1"/>
            </p:cNvSpPr>
            <p:nvPr/>
          </p:nvSpPr>
          <p:spPr bwMode="auto">
            <a:xfrm>
              <a:off x="12029" y="8216"/>
              <a:ext cx="56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600" b="1">
                  <a:solidFill>
                    <a:schemeClr val="accent3">
                      <a:lumMod val="75000"/>
                    </a:schemeClr>
                  </a:solidFill>
                  <a:latin typeface="Arial"/>
                </a:rPr>
                <a:t>Conscientious</a:t>
              </a:r>
              <a:endParaRPr lang="en-US" sz="1100">
                <a:solidFill>
                  <a:schemeClr val="accent3">
                    <a:lumMod val="75000"/>
                  </a:schemeClr>
                </a:solidFill>
                <a:latin typeface="Arial"/>
              </a:endParaRPr>
            </a:p>
          </p:txBody>
        </p:sp>
        <p:sp>
          <p:nvSpPr>
            <p:cNvPr id="3246" name="Rectangle 975"/>
            <p:cNvSpPr>
              <a:spLocks noChangeArrowheads="1"/>
            </p:cNvSpPr>
            <p:nvPr/>
          </p:nvSpPr>
          <p:spPr bwMode="auto">
            <a:xfrm>
              <a:off x="18216" y="8100"/>
              <a:ext cx="826"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47" name="Rectangle 976"/>
            <p:cNvSpPr>
              <a:spLocks noChangeArrowheads="1"/>
            </p:cNvSpPr>
            <p:nvPr/>
          </p:nvSpPr>
          <p:spPr bwMode="auto">
            <a:xfrm>
              <a:off x="18307" y="8145"/>
              <a:ext cx="44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600" b="1">
                  <a:solidFill>
                    <a:schemeClr val="accent3">
                      <a:lumMod val="75000"/>
                    </a:schemeClr>
                  </a:solidFill>
                  <a:latin typeface="Arial"/>
                </a:rPr>
                <a:t>Dutifulness</a:t>
              </a:r>
              <a:endParaRPr lang="en-US" sz="1100">
                <a:solidFill>
                  <a:schemeClr val="accent3">
                    <a:lumMod val="75000"/>
                  </a:schemeClr>
                </a:solidFill>
                <a:latin typeface="Arial"/>
              </a:endParaRPr>
            </a:p>
          </p:txBody>
        </p:sp>
        <p:sp>
          <p:nvSpPr>
            <p:cNvPr id="3248" name="Rectangle 977"/>
            <p:cNvSpPr>
              <a:spLocks noChangeArrowheads="1"/>
            </p:cNvSpPr>
            <p:nvPr/>
          </p:nvSpPr>
          <p:spPr bwMode="auto">
            <a:xfrm>
              <a:off x="13322" y="8181"/>
              <a:ext cx="8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sz="9600">
                <a:solidFill>
                  <a:schemeClr val="accent3">
                    <a:lumMod val="75000"/>
                  </a:schemeClr>
                </a:solidFill>
              </a:endParaRPr>
            </a:p>
          </p:txBody>
        </p:sp>
        <p:sp>
          <p:nvSpPr>
            <p:cNvPr id="3249" name="Rectangle 978"/>
            <p:cNvSpPr>
              <a:spLocks noChangeArrowheads="1"/>
            </p:cNvSpPr>
            <p:nvPr/>
          </p:nvSpPr>
          <p:spPr bwMode="auto">
            <a:xfrm>
              <a:off x="13412" y="8233"/>
              <a:ext cx="49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kern="1200" smtId="4294967295"/>
              </a:defPPr>
            </a:lstStyle>
            <a:p>
              <a:pPr algn="l" eaLnBrk="1" hangingPunct="1"/>
              <a:r>
                <a:rPr lang="en-US" sz="600" b="1">
                  <a:solidFill>
                    <a:schemeClr val="accent3">
                      <a:lumMod val="75000"/>
                    </a:schemeClr>
                  </a:solidFill>
                  <a:latin typeface="Arial"/>
                </a:rPr>
                <a:t>Vulnerability</a:t>
              </a:r>
              <a:endParaRPr lang="en-US" sz="1100">
                <a:solidFill>
                  <a:schemeClr val="accent3">
                    <a:lumMod val="75000"/>
                  </a:schemeClr>
                </a:solidFill>
                <a:latin typeface="Arial"/>
              </a:endParaRPr>
            </a:p>
          </p:txBody>
        </p:sp>
        <p:grpSp>
          <p:nvGrpSpPr>
            <p:cNvPr id="3250" name="Group 979"/>
            <p:cNvGrpSpPr/>
            <p:nvPr/>
          </p:nvGrpSpPr>
          <p:grpSpPr>
            <a:xfrm>
              <a:off x="13887" y="8468"/>
              <a:ext cx="180" cy="467"/>
              <a:chOff x="13887" y="8468"/>
              <a:chExt cx="180" cy="467"/>
            </a:xfrm>
          </p:grpSpPr>
          <p:sp>
            <p:nvSpPr>
              <p:cNvPr id="3334" name="Line 980"/>
              <p:cNvSpPr>
                <a:spLocks noChangeShapeType="1"/>
              </p:cNvSpPr>
              <p:nvPr/>
            </p:nvSpPr>
            <p:spPr bwMode="auto">
              <a:xfrm>
                <a:off x="13887" y="8468"/>
                <a:ext cx="117" cy="359"/>
              </a:xfrm>
              <a:prstGeom prst="line">
                <a:avLst/>
              </a:prstGeom>
              <a:noFill/>
              <a:ln w="41275">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335" name="Freeform 981"/>
              <p:cNvSpPr/>
              <p:nvPr/>
            </p:nvSpPr>
            <p:spPr bwMode="auto">
              <a:xfrm>
                <a:off x="13932" y="8792"/>
                <a:ext cx="135" cy="143"/>
              </a:xfrm>
              <a:custGeom>
                <a:gdLst>
                  <a:gd name="T0" fmla="*/ 0 w 135"/>
                  <a:gd name="T1" fmla="*/ 44 h 143"/>
                  <a:gd name="T2" fmla="*/ 117 w 135"/>
                  <a:gd name="T3" fmla="*/ 143 h 143"/>
                  <a:gd name="T4" fmla="*/ 135 w 135"/>
                  <a:gd name="T5" fmla="*/ 0 h 143"/>
                  <a:gd name="T6" fmla="*/ 0 w 135"/>
                  <a:gd name="T7" fmla="*/ 44 h 14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35" h="143">
                    <a:moveTo>
                      <a:pt x="0" y="44"/>
                    </a:moveTo>
                    <a:lnTo>
                      <a:pt x="117" y="143"/>
                    </a:lnTo>
                    <a:lnTo>
                      <a:pt x="135" y="0"/>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kern="1200" smtId="4294967295"/>
                </a:defPPr>
              </a:lstStyle>
              <a:p>
                <a:endParaRPr lang="en-US">
                  <a:solidFill>
                    <a:schemeClr val="accent3">
                      <a:lumMod val="75000"/>
                    </a:schemeClr>
                  </a:solidFill>
                </a:endParaRPr>
              </a:p>
            </p:txBody>
          </p:sp>
        </p:grpSp>
        <p:sp>
          <p:nvSpPr>
            <p:cNvPr id="3251" name="Line 982"/>
            <p:cNvSpPr>
              <a:spLocks noChangeShapeType="1"/>
            </p:cNvSpPr>
            <p:nvPr/>
          </p:nvSpPr>
          <p:spPr bwMode="auto">
            <a:xfrm>
              <a:off x="11804" y="6321"/>
              <a:ext cx="45" cy="1"/>
            </a:xfrm>
            <a:prstGeom prst="line">
              <a:avLst/>
            </a:prstGeom>
            <a:noFill/>
            <a:ln w="55563">
              <a:solidFill>
                <a:srgbClr val="000000"/>
              </a:solidFill>
              <a:round/>
            </a:ln>
            <a:extLst>
              <a:ext uri="{909E8E84-426E-40DD-AFC4-6F175D3DCCD1}">
                <a14:hiddenFill xmlns:a14="http://schemas.microsoft.com/office/drawing/2010/main">
                  <a:noFill/>
                </a14:hiddenFill>
              </a:ext>
            </a:extLst>
          </p:spPr>
          <p:txBody>
            <a:bodyPr/>
            <a:lstStyle>
              <a:defPPr>
                <a:defRPr kern="1200" smtId="4294967295"/>
              </a:defPPr>
            </a:lstStyle>
            <a:p>
              <a:endParaRPr lang="en-US">
                <a:solidFill>
                  <a:schemeClr val="accent3">
                    <a:lumMod val="75000"/>
                  </a:schemeClr>
                </a:solidFill>
              </a:endParaRPr>
            </a:p>
          </p:txBody>
        </p:sp>
        <p:sp>
          <p:nvSpPr>
            <p:cNvPr id="3252" name="Freeform 983"/>
            <p:cNvSpPr/>
            <p:nvPr/>
          </p:nvSpPr>
          <p:spPr bwMode="auto">
            <a:xfrm>
              <a:off x="11939" y="5872"/>
              <a:ext cx="772" cy="872"/>
            </a:xfrm>
            <a:custGeom>
              <a:gdLst>
                <a:gd name="T0" fmla="*/ 0 w 772"/>
                <a:gd name="T1" fmla="*/ 872 h 872"/>
                <a:gd name="T2" fmla="*/ 188 w 772"/>
                <a:gd name="T3" fmla="*/ 494 h 872"/>
                <a:gd name="T4" fmla="*/ 386 w 772"/>
                <a:gd name="T5" fmla="*/ 405 h 872"/>
                <a:gd name="T6" fmla="*/ 574 w 772"/>
                <a:gd name="T7" fmla="*/ 0 h 872"/>
                <a:gd name="T8" fmla="*/ 772 w 772"/>
                <a:gd name="T9" fmla="*/ 629 h 87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72" h="872">
                  <a:moveTo>
                    <a:pt x="0" y="872"/>
                  </a:moveTo>
                  <a:lnTo>
                    <a:pt x="188" y="494"/>
                  </a:lnTo>
                  <a:lnTo>
                    <a:pt x="386" y="405"/>
                  </a:lnTo>
                  <a:lnTo>
                    <a:pt x="574" y="0"/>
                  </a:lnTo>
                  <a:lnTo>
                    <a:pt x="772" y="629"/>
                  </a:lnTo>
                </a:path>
              </a:pathLst>
            </a:custGeom>
            <a:noFill/>
            <a:ln w="55563"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53" name="Freeform 984"/>
            <p:cNvSpPr/>
            <p:nvPr/>
          </p:nvSpPr>
          <p:spPr bwMode="auto">
            <a:xfrm>
              <a:off x="13097" y="6339"/>
              <a:ext cx="961" cy="432"/>
            </a:xfrm>
            <a:custGeom>
              <a:gdLst>
                <a:gd name="T0" fmla="*/ 0 w 961"/>
                <a:gd name="T1" fmla="*/ 432 h 432"/>
                <a:gd name="T2" fmla="*/ 189 w 961"/>
                <a:gd name="T3" fmla="*/ 378 h 432"/>
                <a:gd name="T4" fmla="*/ 386 w 961"/>
                <a:gd name="T5" fmla="*/ 297 h 432"/>
                <a:gd name="T6" fmla="*/ 575 w 961"/>
                <a:gd name="T7" fmla="*/ 252 h 432"/>
                <a:gd name="T8" fmla="*/ 763 w 961"/>
                <a:gd name="T9" fmla="*/ 351 h 432"/>
                <a:gd name="T10" fmla="*/ 961 w 961"/>
                <a:gd name="T11" fmla="*/ 0 h 432"/>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432">
                  <a:moveTo>
                    <a:pt x="0" y="432"/>
                  </a:moveTo>
                  <a:lnTo>
                    <a:pt x="189" y="378"/>
                  </a:lnTo>
                  <a:lnTo>
                    <a:pt x="386" y="297"/>
                  </a:lnTo>
                  <a:lnTo>
                    <a:pt x="575" y="252"/>
                  </a:lnTo>
                  <a:lnTo>
                    <a:pt x="763" y="351"/>
                  </a:lnTo>
                  <a:lnTo>
                    <a:pt x="961" y="0"/>
                  </a:lnTo>
                </a:path>
              </a:pathLst>
            </a:custGeom>
            <a:noFill/>
            <a:ln w="55563"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54" name="Freeform 985"/>
            <p:cNvSpPr/>
            <p:nvPr/>
          </p:nvSpPr>
          <p:spPr bwMode="auto">
            <a:xfrm>
              <a:off x="14426" y="6079"/>
              <a:ext cx="961" cy="665"/>
            </a:xfrm>
            <a:custGeom>
              <a:gdLst>
                <a:gd name="T0" fmla="*/ 0 w 961"/>
                <a:gd name="T1" fmla="*/ 63 h 665"/>
                <a:gd name="T2" fmla="*/ 198 w 961"/>
                <a:gd name="T3" fmla="*/ 0 h 665"/>
                <a:gd name="T4" fmla="*/ 386 w 961"/>
                <a:gd name="T5" fmla="*/ 72 h 665"/>
                <a:gd name="T6" fmla="*/ 584 w 961"/>
                <a:gd name="T7" fmla="*/ 503 h 665"/>
                <a:gd name="T8" fmla="*/ 772 w 961"/>
                <a:gd name="T9" fmla="*/ 665 h 665"/>
                <a:gd name="T10" fmla="*/ 961 w 961"/>
                <a:gd name="T11" fmla="*/ 359 h 665"/>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665">
                  <a:moveTo>
                    <a:pt x="0" y="63"/>
                  </a:moveTo>
                  <a:lnTo>
                    <a:pt x="198" y="0"/>
                  </a:lnTo>
                  <a:lnTo>
                    <a:pt x="386" y="72"/>
                  </a:lnTo>
                  <a:lnTo>
                    <a:pt x="584" y="503"/>
                  </a:lnTo>
                  <a:lnTo>
                    <a:pt x="772" y="665"/>
                  </a:lnTo>
                  <a:lnTo>
                    <a:pt x="961" y="359"/>
                  </a:lnTo>
                </a:path>
              </a:pathLst>
            </a:custGeom>
            <a:noFill/>
            <a:ln w="55563"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55" name="Freeform 986"/>
            <p:cNvSpPr/>
            <p:nvPr/>
          </p:nvSpPr>
          <p:spPr bwMode="auto">
            <a:xfrm>
              <a:off x="15773" y="6151"/>
              <a:ext cx="961" cy="305"/>
            </a:xfrm>
            <a:custGeom>
              <a:gdLst>
                <a:gd name="T0" fmla="*/ 0 w 961"/>
                <a:gd name="T1" fmla="*/ 90 h 305"/>
                <a:gd name="T2" fmla="*/ 198 w 961"/>
                <a:gd name="T3" fmla="*/ 0 h 305"/>
                <a:gd name="T4" fmla="*/ 386 w 961"/>
                <a:gd name="T5" fmla="*/ 242 h 305"/>
                <a:gd name="T6" fmla="*/ 584 w 961"/>
                <a:gd name="T7" fmla="*/ 305 h 305"/>
                <a:gd name="T8" fmla="*/ 772 w 961"/>
                <a:gd name="T9" fmla="*/ 0 h 305"/>
                <a:gd name="T10" fmla="*/ 961 w 961"/>
                <a:gd name="T11" fmla="*/ 287 h 305"/>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305">
                  <a:moveTo>
                    <a:pt x="0" y="90"/>
                  </a:moveTo>
                  <a:lnTo>
                    <a:pt x="198" y="0"/>
                  </a:lnTo>
                  <a:lnTo>
                    <a:pt x="386" y="242"/>
                  </a:lnTo>
                  <a:lnTo>
                    <a:pt x="584" y="305"/>
                  </a:lnTo>
                  <a:lnTo>
                    <a:pt x="772" y="0"/>
                  </a:lnTo>
                  <a:lnTo>
                    <a:pt x="961" y="287"/>
                  </a:lnTo>
                </a:path>
              </a:pathLst>
            </a:custGeom>
            <a:noFill/>
            <a:ln w="55563"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56" name="Freeform 987"/>
            <p:cNvSpPr/>
            <p:nvPr/>
          </p:nvSpPr>
          <p:spPr bwMode="auto">
            <a:xfrm>
              <a:off x="17111" y="5693"/>
              <a:ext cx="961" cy="700"/>
            </a:xfrm>
            <a:custGeom>
              <a:gdLst>
                <a:gd name="T0" fmla="*/ 0 w 961"/>
                <a:gd name="T1" fmla="*/ 0 h 700"/>
                <a:gd name="T2" fmla="*/ 198 w 961"/>
                <a:gd name="T3" fmla="*/ 296 h 700"/>
                <a:gd name="T4" fmla="*/ 386 w 961"/>
                <a:gd name="T5" fmla="*/ 386 h 700"/>
                <a:gd name="T6" fmla="*/ 575 w 961"/>
                <a:gd name="T7" fmla="*/ 108 h 700"/>
                <a:gd name="T8" fmla="*/ 773 w 961"/>
                <a:gd name="T9" fmla="*/ 700 h 700"/>
                <a:gd name="T10" fmla="*/ 961 w 961"/>
                <a:gd name="T11" fmla="*/ 449 h 7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700">
                  <a:moveTo>
                    <a:pt x="0" y="0"/>
                  </a:moveTo>
                  <a:lnTo>
                    <a:pt x="198" y="296"/>
                  </a:lnTo>
                  <a:lnTo>
                    <a:pt x="386" y="386"/>
                  </a:lnTo>
                  <a:lnTo>
                    <a:pt x="575" y="108"/>
                  </a:lnTo>
                  <a:lnTo>
                    <a:pt x="773" y="700"/>
                  </a:lnTo>
                  <a:lnTo>
                    <a:pt x="961" y="449"/>
                  </a:lnTo>
                </a:path>
              </a:pathLst>
            </a:custGeom>
            <a:noFill/>
            <a:ln w="41275"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57" name="Freeform 988"/>
            <p:cNvSpPr/>
            <p:nvPr/>
          </p:nvSpPr>
          <p:spPr bwMode="auto">
            <a:xfrm>
              <a:off x="18458" y="6205"/>
              <a:ext cx="961" cy="503"/>
            </a:xfrm>
            <a:custGeom>
              <a:gdLst>
                <a:gd name="T0" fmla="*/ 0 w 961"/>
                <a:gd name="T1" fmla="*/ 161 h 503"/>
                <a:gd name="T2" fmla="*/ 198 w 961"/>
                <a:gd name="T3" fmla="*/ 323 h 503"/>
                <a:gd name="T4" fmla="*/ 386 w 961"/>
                <a:gd name="T5" fmla="*/ 0 h 503"/>
                <a:gd name="T6" fmla="*/ 575 w 961"/>
                <a:gd name="T7" fmla="*/ 314 h 503"/>
                <a:gd name="T8" fmla="*/ 773 w 961"/>
                <a:gd name="T9" fmla="*/ 503 h 503"/>
                <a:gd name="T10" fmla="*/ 961 w 961"/>
                <a:gd name="T11" fmla="*/ 116 h 503"/>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502">
                  <a:moveTo>
                    <a:pt x="0" y="161"/>
                  </a:moveTo>
                  <a:lnTo>
                    <a:pt x="198" y="323"/>
                  </a:lnTo>
                  <a:lnTo>
                    <a:pt x="386" y="0"/>
                  </a:lnTo>
                  <a:lnTo>
                    <a:pt x="575" y="314"/>
                  </a:lnTo>
                  <a:lnTo>
                    <a:pt x="773" y="503"/>
                  </a:lnTo>
                  <a:lnTo>
                    <a:pt x="961" y="116"/>
                  </a:lnTo>
                </a:path>
              </a:pathLst>
            </a:custGeom>
            <a:noFill/>
            <a:ln w="55563" cap="flat">
              <a:solidFill>
                <a:srgbClr val="3333CC"/>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58" name="Freeform 989"/>
            <p:cNvSpPr/>
            <p:nvPr/>
          </p:nvSpPr>
          <p:spPr bwMode="auto">
            <a:xfrm>
              <a:off x="11939" y="5854"/>
              <a:ext cx="772" cy="872"/>
            </a:xfrm>
            <a:custGeom>
              <a:gdLst>
                <a:gd name="T0" fmla="*/ 0 w 772"/>
                <a:gd name="T1" fmla="*/ 872 h 872"/>
                <a:gd name="T2" fmla="*/ 188 w 772"/>
                <a:gd name="T3" fmla="*/ 503 h 872"/>
                <a:gd name="T4" fmla="*/ 386 w 772"/>
                <a:gd name="T5" fmla="*/ 530 h 872"/>
                <a:gd name="T6" fmla="*/ 574 w 772"/>
                <a:gd name="T7" fmla="*/ 0 h 872"/>
                <a:gd name="T8" fmla="*/ 772 w 772"/>
                <a:gd name="T9" fmla="*/ 467 h 87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72" h="872">
                  <a:moveTo>
                    <a:pt x="0" y="872"/>
                  </a:moveTo>
                  <a:lnTo>
                    <a:pt x="188" y="503"/>
                  </a:lnTo>
                  <a:lnTo>
                    <a:pt x="386" y="530"/>
                  </a:lnTo>
                  <a:lnTo>
                    <a:pt x="574" y="0"/>
                  </a:lnTo>
                  <a:lnTo>
                    <a:pt x="772" y="467"/>
                  </a:lnTo>
                </a:path>
              </a:pathLst>
            </a:custGeom>
            <a:noFill/>
            <a:ln w="55563"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59" name="Freeform 990"/>
            <p:cNvSpPr/>
            <p:nvPr/>
          </p:nvSpPr>
          <p:spPr bwMode="auto">
            <a:xfrm>
              <a:off x="13097" y="6519"/>
              <a:ext cx="961" cy="234"/>
            </a:xfrm>
            <a:custGeom>
              <a:gdLst>
                <a:gd name="T0" fmla="*/ 0 w 961"/>
                <a:gd name="T1" fmla="*/ 234 h 234"/>
                <a:gd name="T2" fmla="*/ 189 w 961"/>
                <a:gd name="T3" fmla="*/ 117 h 234"/>
                <a:gd name="T4" fmla="*/ 386 w 961"/>
                <a:gd name="T5" fmla="*/ 72 h 234"/>
                <a:gd name="T6" fmla="*/ 575 w 961"/>
                <a:gd name="T7" fmla="*/ 36 h 234"/>
                <a:gd name="T8" fmla="*/ 763 w 961"/>
                <a:gd name="T9" fmla="*/ 180 h 234"/>
                <a:gd name="T10" fmla="*/ 961 w 961"/>
                <a:gd name="T11" fmla="*/ 0 h 234"/>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234">
                  <a:moveTo>
                    <a:pt x="0" y="234"/>
                  </a:moveTo>
                  <a:lnTo>
                    <a:pt x="189" y="117"/>
                  </a:lnTo>
                  <a:lnTo>
                    <a:pt x="386" y="72"/>
                  </a:lnTo>
                  <a:lnTo>
                    <a:pt x="575" y="36"/>
                  </a:lnTo>
                  <a:lnTo>
                    <a:pt x="763" y="180"/>
                  </a:lnTo>
                  <a:lnTo>
                    <a:pt x="961" y="0"/>
                  </a:lnTo>
                </a:path>
              </a:pathLst>
            </a:custGeom>
            <a:noFill/>
            <a:ln w="55563"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60" name="Freeform 991"/>
            <p:cNvSpPr/>
            <p:nvPr/>
          </p:nvSpPr>
          <p:spPr bwMode="auto">
            <a:xfrm>
              <a:off x="14426" y="6079"/>
              <a:ext cx="961" cy="638"/>
            </a:xfrm>
            <a:custGeom>
              <a:gdLst>
                <a:gd name="T0" fmla="*/ 0 w 961"/>
                <a:gd name="T1" fmla="*/ 117 h 638"/>
                <a:gd name="T2" fmla="*/ 198 w 961"/>
                <a:gd name="T3" fmla="*/ 0 h 638"/>
                <a:gd name="T4" fmla="*/ 386 w 961"/>
                <a:gd name="T5" fmla="*/ 99 h 638"/>
                <a:gd name="T6" fmla="*/ 584 w 961"/>
                <a:gd name="T7" fmla="*/ 476 h 638"/>
                <a:gd name="T8" fmla="*/ 772 w 961"/>
                <a:gd name="T9" fmla="*/ 638 h 638"/>
                <a:gd name="T10" fmla="*/ 961 w 961"/>
                <a:gd name="T11" fmla="*/ 269 h 638"/>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638">
                  <a:moveTo>
                    <a:pt x="0" y="117"/>
                  </a:moveTo>
                  <a:lnTo>
                    <a:pt x="198" y="0"/>
                  </a:lnTo>
                  <a:lnTo>
                    <a:pt x="386" y="99"/>
                  </a:lnTo>
                  <a:lnTo>
                    <a:pt x="584" y="476"/>
                  </a:lnTo>
                  <a:lnTo>
                    <a:pt x="772" y="638"/>
                  </a:lnTo>
                  <a:lnTo>
                    <a:pt x="961" y="269"/>
                  </a:lnTo>
                </a:path>
              </a:pathLst>
            </a:custGeom>
            <a:noFill/>
            <a:ln w="55563"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61" name="Freeform 992"/>
            <p:cNvSpPr/>
            <p:nvPr/>
          </p:nvSpPr>
          <p:spPr bwMode="auto">
            <a:xfrm>
              <a:off x="15773" y="6070"/>
              <a:ext cx="961" cy="530"/>
            </a:xfrm>
            <a:custGeom>
              <a:gdLst>
                <a:gd name="T0" fmla="*/ 0 w 961"/>
                <a:gd name="T1" fmla="*/ 126 h 530"/>
                <a:gd name="T2" fmla="*/ 198 w 961"/>
                <a:gd name="T3" fmla="*/ 0 h 530"/>
                <a:gd name="T4" fmla="*/ 386 w 961"/>
                <a:gd name="T5" fmla="*/ 512 h 530"/>
                <a:gd name="T6" fmla="*/ 584 w 961"/>
                <a:gd name="T7" fmla="*/ 422 h 530"/>
                <a:gd name="T8" fmla="*/ 772 w 961"/>
                <a:gd name="T9" fmla="*/ 251 h 530"/>
                <a:gd name="T10" fmla="*/ 961 w 961"/>
                <a:gd name="T11" fmla="*/ 530 h 53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530">
                  <a:moveTo>
                    <a:pt x="0" y="126"/>
                  </a:moveTo>
                  <a:lnTo>
                    <a:pt x="198" y="0"/>
                  </a:lnTo>
                  <a:lnTo>
                    <a:pt x="386" y="512"/>
                  </a:lnTo>
                  <a:lnTo>
                    <a:pt x="584" y="422"/>
                  </a:lnTo>
                  <a:lnTo>
                    <a:pt x="772" y="251"/>
                  </a:lnTo>
                  <a:lnTo>
                    <a:pt x="961" y="530"/>
                  </a:lnTo>
                </a:path>
              </a:pathLst>
            </a:custGeom>
            <a:noFill/>
            <a:ln w="55563"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62" name="Freeform 993"/>
            <p:cNvSpPr/>
            <p:nvPr/>
          </p:nvSpPr>
          <p:spPr bwMode="auto">
            <a:xfrm>
              <a:off x="17111" y="5648"/>
              <a:ext cx="961" cy="790"/>
            </a:xfrm>
            <a:custGeom>
              <a:gdLst>
                <a:gd name="T0" fmla="*/ 0 w 961"/>
                <a:gd name="T1" fmla="*/ 63 h 790"/>
                <a:gd name="T2" fmla="*/ 198 w 961"/>
                <a:gd name="T3" fmla="*/ 305 h 790"/>
                <a:gd name="T4" fmla="*/ 386 w 961"/>
                <a:gd name="T5" fmla="*/ 476 h 790"/>
                <a:gd name="T6" fmla="*/ 575 w 961"/>
                <a:gd name="T7" fmla="*/ 0 h 790"/>
                <a:gd name="T8" fmla="*/ 773 w 961"/>
                <a:gd name="T9" fmla="*/ 790 h 790"/>
                <a:gd name="T10" fmla="*/ 961 w 961"/>
                <a:gd name="T11" fmla="*/ 476 h 79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790">
                  <a:moveTo>
                    <a:pt x="0" y="63"/>
                  </a:moveTo>
                  <a:lnTo>
                    <a:pt x="198" y="305"/>
                  </a:lnTo>
                  <a:lnTo>
                    <a:pt x="386" y="476"/>
                  </a:lnTo>
                  <a:lnTo>
                    <a:pt x="575" y="0"/>
                  </a:lnTo>
                  <a:lnTo>
                    <a:pt x="773" y="790"/>
                  </a:lnTo>
                  <a:lnTo>
                    <a:pt x="961" y="476"/>
                  </a:lnTo>
                </a:path>
              </a:pathLst>
            </a:custGeom>
            <a:noFill/>
            <a:ln w="41275"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63" name="Freeform 994"/>
            <p:cNvSpPr/>
            <p:nvPr/>
          </p:nvSpPr>
          <p:spPr bwMode="auto">
            <a:xfrm>
              <a:off x="18458" y="6052"/>
              <a:ext cx="961" cy="539"/>
            </a:xfrm>
            <a:custGeom>
              <a:gdLst>
                <a:gd name="T0" fmla="*/ 0 w 961"/>
                <a:gd name="T1" fmla="*/ 216 h 539"/>
                <a:gd name="T2" fmla="*/ 198 w 961"/>
                <a:gd name="T3" fmla="*/ 287 h 539"/>
                <a:gd name="T4" fmla="*/ 386 w 961"/>
                <a:gd name="T5" fmla="*/ 0 h 539"/>
                <a:gd name="T6" fmla="*/ 575 w 961"/>
                <a:gd name="T7" fmla="*/ 386 h 539"/>
                <a:gd name="T8" fmla="*/ 773 w 961"/>
                <a:gd name="T9" fmla="*/ 539 h 539"/>
                <a:gd name="T10" fmla="*/ 961 w 961"/>
                <a:gd name="T11" fmla="*/ 108 h 53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961" h="539">
                  <a:moveTo>
                    <a:pt x="0" y="216"/>
                  </a:moveTo>
                  <a:lnTo>
                    <a:pt x="198" y="287"/>
                  </a:lnTo>
                  <a:lnTo>
                    <a:pt x="386" y="0"/>
                  </a:lnTo>
                  <a:lnTo>
                    <a:pt x="575" y="386"/>
                  </a:lnTo>
                  <a:lnTo>
                    <a:pt x="773" y="539"/>
                  </a:lnTo>
                  <a:lnTo>
                    <a:pt x="961" y="108"/>
                  </a:lnTo>
                </a:path>
              </a:pathLst>
            </a:custGeom>
            <a:noFill/>
            <a:ln w="55563" cap="flat">
              <a:solidFill>
                <a:srgbClr val="00CC99"/>
              </a:solidFill>
              <a:prstDash val="solid"/>
              <a:round/>
            </a:ln>
            <a:extLst>
              <a:ext uri="{909E8E84-426E-40DD-AFC4-6F175D3DCCD1}">
                <a14:hiddenFill xmlns:a14="http://schemas.microsoft.com/office/drawing/2010/main">
                  <a:solidFill>
                    <a:srgbClr val="FFFFFF"/>
                  </a:solidFill>
                </a14:hiddenFill>
              </a:ext>
            </a:extLst>
          </p:spPr>
          <p:txBody>
            <a:bodyPr/>
            <a:lstStyle>
              <a:defPPr>
                <a:defRPr kern="1200" smtId="4294967295"/>
              </a:defPPr>
            </a:lstStyle>
            <a:p>
              <a:endParaRPr lang="en-US">
                <a:solidFill>
                  <a:schemeClr val="accent3">
                    <a:lumMod val="75000"/>
                  </a:schemeClr>
                </a:solidFill>
              </a:endParaRPr>
            </a:p>
          </p:txBody>
        </p:sp>
        <p:sp>
          <p:nvSpPr>
            <p:cNvPr id="3264" name="Freeform 995"/>
            <p:cNvSpPr/>
            <p:nvPr/>
          </p:nvSpPr>
          <p:spPr bwMode="auto">
            <a:xfrm>
              <a:off x="11903" y="6708"/>
              <a:ext cx="72" cy="63"/>
            </a:xfrm>
            <a:custGeom>
              <a:gdLst>
                <a:gd name="T0" fmla="*/ 36 w 72"/>
                <a:gd name="T1" fmla="*/ 0 h 63"/>
                <a:gd name="T2" fmla="*/ 72 w 72"/>
                <a:gd name="T3" fmla="*/ 36 h 63"/>
                <a:gd name="T4" fmla="*/ 36 w 72"/>
                <a:gd name="T5" fmla="*/ 63 h 63"/>
                <a:gd name="T6" fmla="*/ 0 w 72"/>
                <a:gd name="T7" fmla="*/ 36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36"/>
                  </a:lnTo>
                  <a:lnTo>
                    <a:pt x="36" y="63"/>
                  </a:lnTo>
                  <a:lnTo>
                    <a:pt x="0" y="36"/>
                  </a:lnTo>
                  <a:lnTo>
                    <a:pt x="36" y="0"/>
                  </a:lnTo>
                  <a:close/>
                </a:path>
              </a:pathLst>
            </a:custGeom>
            <a:solidFill>
              <a:srgbClr val="000080"/>
            </a:solidFill>
            <a:ln w="55563" cap="rnd">
              <a:solidFill>
                <a:srgbClr val="000080"/>
              </a:solidFill>
              <a:prstDash val="solid"/>
              <a:round/>
            </a:ln>
          </p:spPr>
          <p:txBody>
            <a:bodyPr/>
            <a:lstStyle>
              <a:defPPr>
                <a:defRPr kern="1200" smtId="4294967295"/>
              </a:defPPr>
            </a:lstStyle>
            <a:p>
              <a:endParaRPr lang="en-US">
                <a:solidFill>
                  <a:schemeClr val="accent3">
                    <a:lumMod val="75000"/>
                  </a:schemeClr>
                </a:solidFill>
              </a:endParaRPr>
            </a:p>
          </p:txBody>
        </p:sp>
        <p:sp>
          <p:nvSpPr>
            <p:cNvPr id="3265" name="Freeform 996"/>
            <p:cNvSpPr/>
            <p:nvPr/>
          </p:nvSpPr>
          <p:spPr bwMode="auto">
            <a:xfrm>
              <a:off x="12100" y="6330"/>
              <a:ext cx="63" cy="63"/>
            </a:xfrm>
            <a:custGeom>
              <a:gdLst>
                <a:gd name="T0" fmla="*/ 27 w 63"/>
                <a:gd name="T1" fmla="*/ 0 h 63"/>
                <a:gd name="T2" fmla="*/ 63 w 63"/>
                <a:gd name="T3" fmla="*/ 36 h 63"/>
                <a:gd name="T4" fmla="*/ 27 w 63"/>
                <a:gd name="T5" fmla="*/ 63 h 63"/>
                <a:gd name="T6" fmla="*/ 0 w 63"/>
                <a:gd name="T7" fmla="*/ 36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36"/>
                  </a:lnTo>
                  <a:lnTo>
                    <a:pt x="27" y="63"/>
                  </a:lnTo>
                  <a:lnTo>
                    <a:pt x="0" y="36"/>
                  </a:lnTo>
                  <a:lnTo>
                    <a:pt x="27" y="0"/>
                  </a:lnTo>
                  <a:close/>
                </a:path>
              </a:pathLst>
            </a:custGeom>
            <a:solidFill>
              <a:srgbClr val="000080"/>
            </a:solidFill>
            <a:ln w="55563" cap="rnd">
              <a:solidFill>
                <a:srgbClr val="000080"/>
              </a:solidFill>
              <a:prstDash val="solid"/>
              <a:round/>
            </a:ln>
          </p:spPr>
          <p:txBody>
            <a:bodyPr/>
            <a:lstStyle>
              <a:defPPr>
                <a:defRPr kern="1200" smtId="4294967295"/>
              </a:defPPr>
            </a:lstStyle>
            <a:p>
              <a:endParaRPr lang="en-US">
                <a:solidFill>
                  <a:schemeClr val="accent3">
                    <a:lumMod val="75000"/>
                  </a:schemeClr>
                </a:solidFill>
              </a:endParaRPr>
            </a:p>
          </p:txBody>
        </p:sp>
        <p:sp>
          <p:nvSpPr>
            <p:cNvPr id="3266" name="Freeform 997"/>
            <p:cNvSpPr/>
            <p:nvPr/>
          </p:nvSpPr>
          <p:spPr bwMode="auto">
            <a:xfrm>
              <a:off x="12289" y="6250"/>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67" name="Freeform 998"/>
            <p:cNvSpPr/>
            <p:nvPr/>
          </p:nvSpPr>
          <p:spPr bwMode="auto">
            <a:xfrm>
              <a:off x="12477" y="5836"/>
              <a:ext cx="72" cy="63"/>
            </a:xfrm>
            <a:custGeom>
              <a:gdLst>
                <a:gd name="T0" fmla="*/ 36 w 72"/>
                <a:gd name="T1" fmla="*/ 0 h 63"/>
                <a:gd name="T2" fmla="*/ 72 w 72"/>
                <a:gd name="T3" fmla="*/ 36 h 63"/>
                <a:gd name="T4" fmla="*/ 36 w 72"/>
                <a:gd name="T5" fmla="*/ 63 h 63"/>
                <a:gd name="T6" fmla="*/ 0 w 72"/>
                <a:gd name="T7" fmla="*/ 36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36"/>
                  </a:lnTo>
                  <a:lnTo>
                    <a:pt x="36" y="63"/>
                  </a:lnTo>
                  <a:lnTo>
                    <a:pt x="0" y="36"/>
                  </a:lnTo>
                  <a:lnTo>
                    <a:pt x="36" y="0"/>
                  </a:lnTo>
                  <a:close/>
                </a:path>
              </a:pathLst>
            </a:custGeom>
            <a:solidFill>
              <a:srgbClr val="000080"/>
            </a:solidFill>
            <a:ln w="55563" cap="rnd">
              <a:solidFill>
                <a:srgbClr val="000080"/>
              </a:solidFill>
              <a:prstDash val="solid"/>
              <a:round/>
            </a:ln>
          </p:spPr>
          <p:txBody>
            <a:bodyPr/>
            <a:lstStyle>
              <a:defPPr>
                <a:defRPr kern="1200" smtId="4294967295"/>
              </a:defPPr>
            </a:lstStyle>
            <a:p>
              <a:endParaRPr lang="en-US">
                <a:solidFill>
                  <a:schemeClr val="accent3">
                    <a:lumMod val="75000"/>
                  </a:schemeClr>
                </a:solidFill>
              </a:endParaRPr>
            </a:p>
          </p:txBody>
        </p:sp>
        <p:sp>
          <p:nvSpPr>
            <p:cNvPr id="3268" name="Freeform 999"/>
            <p:cNvSpPr/>
            <p:nvPr/>
          </p:nvSpPr>
          <p:spPr bwMode="auto">
            <a:xfrm>
              <a:off x="12675" y="6465"/>
              <a:ext cx="63" cy="63"/>
            </a:xfrm>
            <a:custGeom>
              <a:gdLst>
                <a:gd name="T0" fmla="*/ 36 w 63"/>
                <a:gd name="T1" fmla="*/ 0 h 63"/>
                <a:gd name="T2" fmla="*/ 63 w 63"/>
                <a:gd name="T3" fmla="*/ 36 h 63"/>
                <a:gd name="T4" fmla="*/ 36 w 63"/>
                <a:gd name="T5" fmla="*/ 63 h 63"/>
                <a:gd name="T6" fmla="*/ 0 w 63"/>
                <a:gd name="T7" fmla="*/ 36 h 63"/>
                <a:gd name="T8" fmla="*/ 36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36"/>
                  </a:lnTo>
                  <a:lnTo>
                    <a:pt x="36" y="63"/>
                  </a:lnTo>
                  <a:lnTo>
                    <a:pt x="0" y="36"/>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69" name="Freeform 1000"/>
            <p:cNvSpPr/>
            <p:nvPr/>
          </p:nvSpPr>
          <p:spPr bwMode="auto">
            <a:xfrm>
              <a:off x="13061" y="6744"/>
              <a:ext cx="63" cy="63"/>
            </a:xfrm>
            <a:custGeom>
              <a:gdLst>
                <a:gd name="T0" fmla="*/ 36 w 63"/>
                <a:gd name="T1" fmla="*/ 0 h 63"/>
                <a:gd name="T2" fmla="*/ 63 w 63"/>
                <a:gd name="T3" fmla="*/ 27 h 63"/>
                <a:gd name="T4" fmla="*/ 36 w 63"/>
                <a:gd name="T5" fmla="*/ 63 h 63"/>
                <a:gd name="T6" fmla="*/ 0 w 63"/>
                <a:gd name="T7" fmla="*/ 27 h 63"/>
                <a:gd name="T8" fmla="*/ 36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0" name="Freeform 1001"/>
            <p:cNvSpPr/>
            <p:nvPr/>
          </p:nvSpPr>
          <p:spPr bwMode="auto">
            <a:xfrm>
              <a:off x="13250" y="6690"/>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1" name="Freeform 1002"/>
            <p:cNvSpPr/>
            <p:nvPr/>
          </p:nvSpPr>
          <p:spPr bwMode="auto">
            <a:xfrm>
              <a:off x="13447" y="6600"/>
              <a:ext cx="63" cy="63"/>
            </a:xfrm>
            <a:custGeom>
              <a:gdLst>
                <a:gd name="T0" fmla="*/ 27 w 63"/>
                <a:gd name="T1" fmla="*/ 0 h 63"/>
                <a:gd name="T2" fmla="*/ 63 w 63"/>
                <a:gd name="T3" fmla="*/ 36 h 63"/>
                <a:gd name="T4" fmla="*/ 27 w 63"/>
                <a:gd name="T5" fmla="*/ 63 h 63"/>
                <a:gd name="T6" fmla="*/ 0 w 63"/>
                <a:gd name="T7" fmla="*/ 36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36"/>
                  </a:lnTo>
                  <a:lnTo>
                    <a:pt x="27" y="63"/>
                  </a:lnTo>
                  <a:lnTo>
                    <a:pt x="0" y="36"/>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2" name="Freeform 1003"/>
            <p:cNvSpPr/>
            <p:nvPr/>
          </p:nvSpPr>
          <p:spPr bwMode="auto">
            <a:xfrm>
              <a:off x="13636" y="6564"/>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3" name="Freeform 1004"/>
            <p:cNvSpPr/>
            <p:nvPr/>
          </p:nvSpPr>
          <p:spPr bwMode="auto">
            <a:xfrm>
              <a:off x="13825" y="6654"/>
              <a:ext cx="71" cy="63"/>
            </a:xfrm>
            <a:custGeom>
              <a:gdLst>
                <a:gd name="T0" fmla="*/ 35 w 71"/>
                <a:gd name="T1" fmla="*/ 0 h 63"/>
                <a:gd name="T2" fmla="*/ 71 w 71"/>
                <a:gd name="T3" fmla="*/ 36 h 63"/>
                <a:gd name="T4" fmla="*/ 35 w 71"/>
                <a:gd name="T5" fmla="*/ 63 h 63"/>
                <a:gd name="T6" fmla="*/ 0 w 71"/>
                <a:gd name="T7" fmla="*/ 36 h 63"/>
                <a:gd name="T8" fmla="*/ 35 w 71"/>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1" h="62">
                  <a:moveTo>
                    <a:pt x="35" y="0"/>
                  </a:moveTo>
                  <a:lnTo>
                    <a:pt x="71" y="36"/>
                  </a:lnTo>
                  <a:lnTo>
                    <a:pt x="35" y="63"/>
                  </a:lnTo>
                  <a:lnTo>
                    <a:pt x="0" y="36"/>
                  </a:lnTo>
                  <a:lnTo>
                    <a:pt x="35" y="0"/>
                  </a:lnTo>
                  <a:close/>
                </a:path>
              </a:pathLst>
            </a:custGeom>
            <a:solidFill>
              <a:srgbClr val="000080"/>
            </a:solidFill>
            <a:ln w="55563" cap="rnd">
              <a:solidFill>
                <a:srgbClr val="000080"/>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4" name="Freeform 1005"/>
            <p:cNvSpPr/>
            <p:nvPr/>
          </p:nvSpPr>
          <p:spPr bwMode="auto">
            <a:xfrm>
              <a:off x="14022" y="6313"/>
              <a:ext cx="63" cy="62"/>
            </a:xfrm>
            <a:custGeom>
              <a:gdLst>
                <a:gd name="T0" fmla="*/ 36 w 63"/>
                <a:gd name="T1" fmla="*/ 0 h 62"/>
                <a:gd name="T2" fmla="*/ 63 w 63"/>
                <a:gd name="T3" fmla="*/ 26 h 62"/>
                <a:gd name="T4" fmla="*/ 36 w 63"/>
                <a:gd name="T5" fmla="*/ 62 h 62"/>
                <a:gd name="T6" fmla="*/ 0 w 63"/>
                <a:gd name="T7" fmla="*/ 26 h 62"/>
                <a:gd name="T8" fmla="*/ 36 w 63"/>
                <a:gd name="T9" fmla="*/ 0 h 6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26"/>
                  </a:lnTo>
                  <a:lnTo>
                    <a:pt x="36" y="62"/>
                  </a:lnTo>
                  <a:lnTo>
                    <a:pt x="0" y="26"/>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5" name="Freeform 1006"/>
            <p:cNvSpPr/>
            <p:nvPr/>
          </p:nvSpPr>
          <p:spPr bwMode="auto">
            <a:xfrm>
              <a:off x="14399" y="6115"/>
              <a:ext cx="63" cy="63"/>
            </a:xfrm>
            <a:custGeom>
              <a:gdLst>
                <a:gd name="T0" fmla="*/ 27 w 63"/>
                <a:gd name="T1" fmla="*/ 0 h 63"/>
                <a:gd name="T2" fmla="*/ 63 w 63"/>
                <a:gd name="T3" fmla="*/ 27 h 63"/>
                <a:gd name="T4" fmla="*/ 27 w 63"/>
                <a:gd name="T5" fmla="*/ 63 h 63"/>
                <a:gd name="T6" fmla="*/ 0 w 63"/>
                <a:gd name="T7" fmla="*/ 27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27"/>
                  </a:lnTo>
                  <a:lnTo>
                    <a:pt x="27" y="63"/>
                  </a:lnTo>
                  <a:lnTo>
                    <a:pt x="0" y="27"/>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6" name="Freeform 1007"/>
            <p:cNvSpPr/>
            <p:nvPr/>
          </p:nvSpPr>
          <p:spPr bwMode="auto">
            <a:xfrm>
              <a:off x="14588" y="6052"/>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000080"/>
            </a:solidFill>
            <a:ln w="55563" cap="rnd">
              <a:solidFill>
                <a:srgbClr val="000080"/>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7" name="Freeform 1008"/>
            <p:cNvSpPr/>
            <p:nvPr/>
          </p:nvSpPr>
          <p:spPr bwMode="auto">
            <a:xfrm>
              <a:off x="14776" y="6124"/>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8" name="Freeform 1009"/>
            <p:cNvSpPr/>
            <p:nvPr/>
          </p:nvSpPr>
          <p:spPr bwMode="auto">
            <a:xfrm>
              <a:off x="14974" y="6555"/>
              <a:ext cx="63" cy="63"/>
            </a:xfrm>
            <a:custGeom>
              <a:gdLst>
                <a:gd name="T0" fmla="*/ 36 w 63"/>
                <a:gd name="T1" fmla="*/ 0 h 63"/>
                <a:gd name="T2" fmla="*/ 63 w 63"/>
                <a:gd name="T3" fmla="*/ 27 h 63"/>
                <a:gd name="T4" fmla="*/ 36 w 63"/>
                <a:gd name="T5" fmla="*/ 63 h 63"/>
                <a:gd name="T6" fmla="*/ 0 w 63"/>
                <a:gd name="T7" fmla="*/ 27 h 63"/>
                <a:gd name="T8" fmla="*/ 36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79" name="Freeform 1010"/>
            <p:cNvSpPr/>
            <p:nvPr/>
          </p:nvSpPr>
          <p:spPr bwMode="auto">
            <a:xfrm>
              <a:off x="15163" y="6708"/>
              <a:ext cx="71" cy="63"/>
            </a:xfrm>
            <a:custGeom>
              <a:gdLst>
                <a:gd name="T0" fmla="*/ 35 w 71"/>
                <a:gd name="T1" fmla="*/ 0 h 63"/>
                <a:gd name="T2" fmla="*/ 71 w 71"/>
                <a:gd name="T3" fmla="*/ 36 h 63"/>
                <a:gd name="T4" fmla="*/ 35 w 71"/>
                <a:gd name="T5" fmla="*/ 63 h 63"/>
                <a:gd name="T6" fmla="*/ 0 w 71"/>
                <a:gd name="T7" fmla="*/ 36 h 63"/>
                <a:gd name="T8" fmla="*/ 35 w 71"/>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1" h="62">
                  <a:moveTo>
                    <a:pt x="35" y="0"/>
                  </a:moveTo>
                  <a:lnTo>
                    <a:pt x="71" y="36"/>
                  </a:lnTo>
                  <a:lnTo>
                    <a:pt x="35" y="63"/>
                  </a:lnTo>
                  <a:lnTo>
                    <a:pt x="0" y="36"/>
                  </a:lnTo>
                  <a:lnTo>
                    <a:pt x="35"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0" name="Freeform 1011"/>
            <p:cNvSpPr/>
            <p:nvPr/>
          </p:nvSpPr>
          <p:spPr bwMode="auto">
            <a:xfrm>
              <a:off x="15360" y="6402"/>
              <a:ext cx="63" cy="63"/>
            </a:xfrm>
            <a:custGeom>
              <a:gdLst>
                <a:gd name="T0" fmla="*/ 27 w 63"/>
                <a:gd name="T1" fmla="*/ 0 h 63"/>
                <a:gd name="T2" fmla="*/ 63 w 63"/>
                <a:gd name="T3" fmla="*/ 36 h 63"/>
                <a:gd name="T4" fmla="*/ 27 w 63"/>
                <a:gd name="T5" fmla="*/ 63 h 63"/>
                <a:gd name="T6" fmla="*/ 0 w 63"/>
                <a:gd name="T7" fmla="*/ 36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36"/>
                  </a:lnTo>
                  <a:lnTo>
                    <a:pt x="27" y="63"/>
                  </a:lnTo>
                  <a:lnTo>
                    <a:pt x="0" y="36"/>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1" name="Freeform 1012"/>
            <p:cNvSpPr/>
            <p:nvPr/>
          </p:nvSpPr>
          <p:spPr bwMode="auto">
            <a:xfrm>
              <a:off x="15746" y="6205"/>
              <a:ext cx="63" cy="63"/>
            </a:xfrm>
            <a:custGeom>
              <a:gdLst>
                <a:gd name="T0" fmla="*/ 27 w 63"/>
                <a:gd name="T1" fmla="*/ 0 h 63"/>
                <a:gd name="T2" fmla="*/ 63 w 63"/>
                <a:gd name="T3" fmla="*/ 36 h 63"/>
                <a:gd name="T4" fmla="*/ 27 w 63"/>
                <a:gd name="T5" fmla="*/ 63 h 63"/>
                <a:gd name="T6" fmla="*/ 0 w 63"/>
                <a:gd name="T7" fmla="*/ 36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36"/>
                  </a:lnTo>
                  <a:lnTo>
                    <a:pt x="27" y="63"/>
                  </a:lnTo>
                  <a:lnTo>
                    <a:pt x="0" y="36"/>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2" name="Freeform 1013"/>
            <p:cNvSpPr/>
            <p:nvPr/>
          </p:nvSpPr>
          <p:spPr bwMode="auto">
            <a:xfrm>
              <a:off x="15935" y="6124"/>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3" name="Freeform 1014"/>
            <p:cNvSpPr/>
            <p:nvPr/>
          </p:nvSpPr>
          <p:spPr bwMode="auto">
            <a:xfrm>
              <a:off x="16123" y="6366"/>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4" name="Freeform 1015"/>
            <p:cNvSpPr/>
            <p:nvPr/>
          </p:nvSpPr>
          <p:spPr bwMode="auto">
            <a:xfrm>
              <a:off x="16321" y="6429"/>
              <a:ext cx="63" cy="63"/>
            </a:xfrm>
            <a:custGeom>
              <a:gdLst>
                <a:gd name="T0" fmla="*/ 36 w 63"/>
                <a:gd name="T1" fmla="*/ 0 h 63"/>
                <a:gd name="T2" fmla="*/ 63 w 63"/>
                <a:gd name="T3" fmla="*/ 27 h 63"/>
                <a:gd name="T4" fmla="*/ 36 w 63"/>
                <a:gd name="T5" fmla="*/ 63 h 63"/>
                <a:gd name="T6" fmla="*/ 0 w 63"/>
                <a:gd name="T7" fmla="*/ 27 h 63"/>
                <a:gd name="T8" fmla="*/ 36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5" name="Freeform 1016"/>
            <p:cNvSpPr/>
            <p:nvPr/>
          </p:nvSpPr>
          <p:spPr bwMode="auto">
            <a:xfrm>
              <a:off x="16510" y="6124"/>
              <a:ext cx="71" cy="63"/>
            </a:xfrm>
            <a:custGeom>
              <a:gdLst>
                <a:gd name="T0" fmla="*/ 35 w 71"/>
                <a:gd name="T1" fmla="*/ 0 h 63"/>
                <a:gd name="T2" fmla="*/ 71 w 71"/>
                <a:gd name="T3" fmla="*/ 27 h 63"/>
                <a:gd name="T4" fmla="*/ 35 w 71"/>
                <a:gd name="T5" fmla="*/ 63 h 63"/>
                <a:gd name="T6" fmla="*/ 0 w 71"/>
                <a:gd name="T7" fmla="*/ 27 h 63"/>
                <a:gd name="T8" fmla="*/ 35 w 71"/>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1" h="62">
                  <a:moveTo>
                    <a:pt x="35" y="0"/>
                  </a:moveTo>
                  <a:lnTo>
                    <a:pt x="71" y="27"/>
                  </a:lnTo>
                  <a:lnTo>
                    <a:pt x="35" y="63"/>
                  </a:lnTo>
                  <a:lnTo>
                    <a:pt x="0" y="27"/>
                  </a:lnTo>
                  <a:lnTo>
                    <a:pt x="35"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6" name="Freeform 1017"/>
            <p:cNvSpPr/>
            <p:nvPr/>
          </p:nvSpPr>
          <p:spPr bwMode="auto">
            <a:xfrm>
              <a:off x="16707" y="6402"/>
              <a:ext cx="63" cy="63"/>
            </a:xfrm>
            <a:custGeom>
              <a:gdLst>
                <a:gd name="T0" fmla="*/ 27 w 63"/>
                <a:gd name="T1" fmla="*/ 0 h 63"/>
                <a:gd name="T2" fmla="*/ 63 w 63"/>
                <a:gd name="T3" fmla="*/ 36 h 63"/>
                <a:gd name="T4" fmla="*/ 27 w 63"/>
                <a:gd name="T5" fmla="*/ 63 h 63"/>
                <a:gd name="T6" fmla="*/ 0 w 63"/>
                <a:gd name="T7" fmla="*/ 36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36"/>
                  </a:lnTo>
                  <a:lnTo>
                    <a:pt x="27" y="63"/>
                  </a:lnTo>
                  <a:lnTo>
                    <a:pt x="0" y="36"/>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7" name="Freeform 1018"/>
            <p:cNvSpPr/>
            <p:nvPr/>
          </p:nvSpPr>
          <p:spPr bwMode="auto">
            <a:xfrm>
              <a:off x="17075" y="5666"/>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41275"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8" name="Freeform 1019"/>
            <p:cNvSpPr/>
            <p:nvPr/>
          </p:nvSpPr>
          <p:spPr bwMode="auto">
            <a:xfrm>
              <a:off x="17273" y="5953"/>
              <a:ext cx="63" cy="63"/>
            </a:xfrm>
            <a:custGeom>
              <a:gdLst>
                <a:gd name="T0" fmla="*/ 36 w 63"/>
                <a:gd name="T1" fmla="*/ 0 h 63"/>
                <a:gd name="T2" fmla="*/ 63 w 63"/>
                <a:gd name="T3" fmla="*/ 36 h 63"/>
                <a:gd name="T4" fmla="*/ 36 w 63"/>
                <a:gd name="T5" fmla="*/ 63 h 63"/>
                <a:gd name="T6" fmla="*/ 0 w 63"/>
                <a:gd name="T7" fmla="*/ 36 h 63"/>
                <a:gd name="T8" fmla="*/ 36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36"/>
                  </a:lnTo>
                  <a:lnTo>
                    <a:pt x="36" y="63"/>
                  </a:lnTo>
                  <a:lnTo>
                    <a:pt x="0" y="36"/>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89" name="Freeform 1020"/>
            <p:cNvSpPr/>
            <p:nvPr/>
          </p:nvSpPr>
          <p:spPr bwMode="auto">
            <a:xfrm>
              <a:off x="17461" y="6052"/>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0" name="Freeform 1021"/>
            <p:cNvSpPr/>
            <p:nvPr/>
          </p:nvSpPr>
          <p:spPr bwMode="auto">
            <a:xfrm>
              <a:off x="17659" y="5765"/>
              <a:ext cx="63" cy="62"/>
            </a:xfrm>
            <a:custGeom>
              <a:gdLst>
                <a:gd name="T0" fmla="*/ 27 w 63"/>
                <a:gd name="T1" fmla="*/ 0 h 62"/>
                <a:gd name="T2" fmla="*/ 63 w 63"/>
                <a:gd name="T3" fmla="*/ 36 h 62"/>
                <a:gd name="T4" fmla="*/ 27 w 63"/>
                <a:gd name="T5" fmla="*/ 62 h 62"/>
                <a:gd name="T6" fmla="*/ 0 w 63"/>
                <a:gd name="T7" fmla="*/ 36 h 62"/>
                <a:gd name="T8" fmla="*/ 27 w 63"/>
                <a:gd name="T9" fmla="*/ 0 h 6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36"/>
                  </a:lnTo>
                  <a:lnTo>
                    <a:pt x="27" y="62"/>
                  </a:lnTo>
                  <a:lnTo>
                    <a:pt x="0" y="36"/>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1" name="Freeform 1022"/>
            <p:cNvSpPr/>
            <p:nvPr/>
          </p:nvSpPr>
          <p:spPr bwMode="auto">
            <a:xfrm>
              <a:off x="17848" y="6366"/>
              <a:ext cx="71" cy="63"/>
            </a:xfrm>
            <a:custGeom>
              <a:gdLst>
                <a:gd name="T0" fmla="*/ 36 w 71"/>
                <a:gd name="T1" fmla="*/ 0 h 63"/>
                <a:gd name="T2" fmla="*/ 71 w 71"/>
                <a:gd name="T3" fmla="*/ 27 h 63"/>
                <a:gd name="T4" fmla="*/ 36 w 71"/>
                <a:gd name="T5" fmla="*/ 63 h 63"/>
                <a:gd name="T6" fmla="*/ 0 w 71"/>
                <a:gd name="T7" fmla="*/ 27 h 63"/>
                <a:gd name="T8" fmla="*/ 36 w 71"/>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1" h="62">
                  <a:moveTo>
                    <a:pt x="36" y="0"/>
                  </a:moveTo>
                  <a:lnTo>
                    <a:pt x="71"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2" name="Freeform 1023"/>
            <p:cNvSpPr/>
            <p:nvPr/>
          </p:nvSpPr>
          <p:spPr bwMode="auto">
            <a:xfrm>
              <a:off x="18036" y="6115"/>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3" name="Freeform 1024"/>
            <p:cNvSpPr/>
            <p:nvPr/>
          </p:nvSpPr>
          <p:spPr bwMode="auto">
            <a:xfrm>
              <a:off x="18422" y="6330"/>
              <a:ext cx="72" cy="63"/>
            </a:xfrm>
            <a:custGeom>
              <a:gdLst>
                <a:gd name="T0" fmla="*/ 36 w 72"/>
                <a:gd name="T1" fmla="*/ 0 h 63"/>
                <a:gd name="T2" fmla="*/ 72 w 72"/>
                <a:gd name="T3" fmla="*/ 36 h 63"/>
                <a:gd name="T4" fmla="*/ 36 w 72"/>
                <a:gd name="T5" fmla="*/ 63 h 63"/>
                <a:gd name="T6" fmla="*/ 0 w 72"/>
                <a:gd name="T7" fmla="*/ 36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36"/>
                  </a:lnTo>
                  <a:lnTo>
                    <a:pt x="36" y="63"/>
                  </a:lnTo>
                  <a:lnTo>
                    <a:pt x="0" y="36"/>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4" name="Freeform 1025"/>
            <p:cNvSpPr/>
            <p:nvPr/>
          </p:nvSpPr>
          <p:spPr bwMode="auto">
            <a:xfrm>
              <a:off x="18620" y="6501"/>
              <a:ext cx="63" cy="63"/>
            </a:xfrm>
            <a:custGeom>
              <a:gdLst>
                <a:gd name="T0" fmla="*/ 36 w 63"/>
                <a:gd name="T1" fmla="*/ 0 h 63"/>
                <a:gd name="T2" fmla="*/ 63 w 63"/>
                <a:gd name="T3" fmla="*/ 27 h 63"/>
                <a:gd name="T4" fmla="*/ 36 w 63"/>
                <a:gd name="T5" fmla="*/ 63 h 63"/>
                <a:gd name="T6" fmla="*/ 0 w 63"/>
                <a:gd name="T7" fmla="*/ 27 h 63"/>
                <a:gd name="T8" fmla="*/ 36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36" y="0"/>
                  </a:moveTo>
                  <a:lnTo>
                    <a:pt x="63"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5" name="Freeform 1026"/>
            <p:cNvSpPr/>
            <p:nvPr/>
          </p:nvSpPr>
          <p:spPr bwMode="auto">
            <a:xfrm>
              <a:off x="18808" y="6178"/>
              <a:ext cx="72" cy="63"/>
            </a:xfrm>
            <a:custGeom>
              <a:gdLst>
                <a:gd name="T0" fmla="*/ 36 w 72"/>
                <a:gd name="T1" fmla="*/ 0 h 63"/>
                <a:gd name="T2" fmla="*/ 72 w 72"/>
                <a:gd name="T3" fmla="*/ 27 h 63"/>
                <a:gd name="T4" fmla="*/ 36 w 72"/>
                <a:gd name="T5" fmla="*/ 63 h 63"/>
                <a:gd name="T6" fmla="*/ 0 w 72"/>
                <a:gd name="T7" fmla="*/ 27 h 63"/>
                <a:gd name="T8" fmla="*/ 36 w 72"/>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6" name="Freeform 1027"/>
            <p:cNvSpPr/>
            <p:nvPr/>
          </p:nvSpPr>
          <p:spPr bwMode="auto">
            <a:xfrm>
              <a:off x="19006" y="6492"/>
              <a:ext cx="63" cy="63"/>
            </a:xfrm>
            <a:custGeom>
              <a:gdLst>
                <a:gd name="T0" fmla="*/ 27 w 63"/>
                <a:gd name="T1" fmla="*/ 0 h 63"/>
                <a:gd name="T2" fmla="*/ 63 w 63"/>
                <a:gd name="T3" fmla="*/ 27 h 63"/>
                <a:gd name="T4" fmla="*/ 27 w 63"/>
                <a:gd name="T5" fmla="*/ 63 h 63"/>
                <a:gd name="T6" fmla="*/ 0 w 63"/>
                <a:gd name="T7" fmla="*/ 27 h 63"/>
                <a:gd name="T8" fmla="*/ 27 w 63"/>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62" h="62">
                  <a:moveTo>
                    <a:pt x="27" y="0"/>
                  </a:moveTo>
                  <a:lnTo>
                    <a:pt x="63" y="27"/>
                  </a:lnTo>
                  <a:lnTo>
                    <a:pt x="27" y="63"/>
                  </a:lnTo>
                  <a:lnTo>
                    <a:pt x="0" y="27"/>
                  </a:lnTo>
                  <a:lnTo>
                    <a:pt x="27"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7" name="Freeform 1028"/>
            <p:cNvSpPr/>
            <p:nvPr/>
          </p:nvSpPr>
          <p:spPr bwMode="auto">
            <a:xfrm>
              <a:off x="19195" y="6681"/>
              <a:ext cx="71" cy="63"/>
            </a:xfrm>
            <a:custGeom>
              <a:gdLst>
                <a:gd name="T0" fmla="*/ 36 w 71"/>
                <a:gd name="T1" fmla="*/ 0 h 63"/>
                <a:gd name="T2" fmla="*/ 71 w 71"/>
                <a:gd name="T3" fmla="*/ 27 h 63"/>
                <a:gd name="T4" fmla="*/ 36 w 71"/>
                <a:gd name="T5" fmla="*/ 63 h 63"/>
                <a:gd name="T6" fmla="*/ 0 w 71"/>
                <a:gd name="T7" fmla="*/ 27 h 63"/>
                <a:gd name="T8" fmla="*/ 36 w 71"/>
                <a:gd name="T9" fmla="*/ 0 h 6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1" h="62">
                  <a:moveTo>
                    <a:pt x="36" y="0"/>
                  </a:moveTo>
                  <a:lnTo>
                    <a:pt x="71" y="27"/>
                  </a:lnTo>
                  <a:lnTo>
                    <a:pt x="36" y="63"/>
                  </a:lnTo>
                  <a:lnTo>
                    <a:pt x="0" y="27"/>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8" name="Freeform 1029"/>
            <p:cNvSpPr/>
            <p:nvPr/>
          </p:nvSpPr>
          <p:spPr bwMode="auto">
            <a:xfrm>
              <a:off x="19383" y="6286"/>
              <a:ext cx="72" cy="62"/>
            </a:xfrm>
            <a:custGeom>
              <a:gdLst>
                <a:gd name="T0" fmla="*/ 36 w 72"/>
                <a:gd name="T1" fmla="*/ 0 h 62"/>
                <a:gd name="T2" fmla="*/ 72 w 72"/>
                <a:gd name="T3" fmla="*/ 35 h 62"/>
                <a:gd name="T4" fmla="*/ 36 w 72"/>
                <a:gd name="T5" fmla="*/ 62 h 62"/>
                <a:gd name="T6" fmla="*/ 0 w 72"/>
                <a:gd name="T7" fmla="*/ 35 h 62"/>
                <a:gd name="T8" fmla="*/ 36 w 72"/>
                <a:gd name="T9" fmla="*/ 0 h 6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72" h="62">
                  <a:moveTo>
                    <a:pt x="36" y="0"/>
                  </a:moveTo>
                  <a:lnTo>
                    <a:pt x="72" y="35"/>
                  </a:lnTo>
                  <a:lnTo>
                    <a:pt x="36" y="62"/>
                  </a:lnTo>
                  <a:lnTo>
                    <a:pt x="0" y="35"/>
                  </a:lnTo>
                  <a:lnTo>
                    <a:pt x="36" y="0"/>
                  </a:lnTo>
                  <a:close/>
                </a:path>
              </a:pathLst>
            </a:custGeom>
            <a:solidFill>
              <a:srgbClr val="3333CC"/>
            </a:solidFill>
            <a:ln w="55563" cap="rnd">
              <a:solidFill>
                <a:srgbClr val="3333CC"/>
              </a:solidFill>
              <a:prstDash val="solid"/>
              <a:round/>
            </a:ln>
          </p:spPr>
          <p:txBody>
            <a:bodyPr/>
            <a:lstStyle>
              <a:defPPr>
                <a:defRPr kern="1200" smtId="4294967295"/>
              </a:defPPr>
            </a:lstStyle>
            <a:p>
              <a:endParaRPr lang="en-US">
                <a:solidFill>
                  <a:schemeClr val="accent3">
                    <a:lumMod val="75000"/>
                  </a:schemeClr>
                </a:solidFill>
              </a:endParaRPr>
            </a:p>
          </p:txBody>
        </p:sp>
        <p:sp>
          <p:nvSpPr>
            <p:cNvPr id="3299" name="Rectangle 1030"/>
            <p:cNvSpPr>
              <a:spLocks noChangeArrowheads="1"/>
            </p:cNvSpPr>
            <p:nvPr/>
          </p:nvSpPr>
          <p:spPr bwMode="auto">
            <a:xfrm>
              <a:off x="11903" y="6699"/>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00" name="Rectangle 1031"/>
            <p:cNvSpPr>
              <a:spLocks noChangeArrowheads="1"/>
            </p:cNvSpPr>
            <p:nvPr/>
          </p:nvSpPr>
          <p:spPr bwMode="auto">
            <a:xfrm>
              <a:off x="12100" y="6321"/>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01" name="Rectangle 1032"/>
            <p:cNvSpPr>
              <a:spLocks noChangeArrowheads="1"/>
            </p:cNvSpPr>
            <p:nvPr/>
          </p:nvSpPr>
          <p:spPr bwMode="auto">
            <a:xfrm>
              <a:off x="12289" y="6357"/>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02" name="Rectangle 1033"/>
            <p:cNvSpPr>
              <a:spLocks noChangeArrowheads="1"/>
            </p:cNvSpPr>
            <p:nvPr/>
          </p:nvSpPr>
          <p:spPr bwMode="auto">
            <a:xfrm>
              <a:off x="12486" y="5819"/>
              <a:ext cx="63" cy="62"/>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03" name="Rectangle 1034"/>
            <p:cNvSpPr>
              <a:spLocks noChangeArrowheads="1"/>
            </p:cNvSpPr>
            <p:nvPr/>
          </p:nvSpPr>
          <p:spPr bwMode="auto">
            <a:xfrm>
              <a:off x="12675" y="6295"/>
              <a:ext cx="72" cy="62"/>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04" name="Rectangle 1035"/>
            <p:cNvSpPr>
              <a:spLocks noChangeArrowheads="1"/>
            </p:cNvSpPr>
            <p:nvPr/>
          </p:nvSpPr>
          <p:spPr bwMode="auto">
            <a:xfrm>
              <a:off x="13061" y="6717"/>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05" name="Rectangle 1036"/>
            <p:cNvSpPr>
              <a:spLocks noChangeArrowheads="1"/>
            </p:cNvSpPr>
            <p:nvPr/>
          </p:nvSpPr>
          <p:spPr bwMode="auto">
            <a:xfrm>
              <a:off x="13250" y="6609"/>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06" name="Rectangle 1037"/>
            <p:cNvSpPr>
              <a:spLocks noChangeArrowheads="1"/>
            </p:cNvSpPr>
            <p:nvPr/>
          </p:nvSpPr>
          <p:spPr bwMode="auto">
            <a:xfrm>
              <a:off x="13447" y="6564"/>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07" name="Rectangle 1038"/>
            <p:cNvSpPr>
              <a:spLocks noChangeArrowheads="1"/>
            </p:cNvSpPr>
            <p:nvPr/>
          </p:nvSpPr>
          <p:spPr bwMode="auto">
            <a:xfrm>
              <a:off x="13636" y="6519"/>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08" name="Rectangle 1039"/>
            <p:cNvSpPr>
              <a:spLocks noChangeArrowheads="1"/>
            </p:cNvSpPr>
            <p:nvPr/>
          </p:nvSpPr>
          <p:spPr bwMode="auto">
            <a:xfrm>
              <a:off x="13833" y="6672"/>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09" name="Rectangle 1040"/>
            <p:cNvSpPr>
              <a:spLocks noChangeArrowheads="1"/>
            </p:cNvSpPr>
            <p:nvPr/>
          </p:nvSpPr>
          <p:spPr bwMode="auto">
            <a:xfrm>
              <a:off x="14022" y="6492"/>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10" name="Rectangle 1041"/>
            <p:cNvSpPr>
              <a:spLocks noChangeArrowheads="1"/>
            </p:cNvSpPr>
            <p:nvPr/>
          </p:nvSpPr>
          <p:spPr bwMode="auto">
            <a:xfrm>
              <a:off x="14399" y="6169"/>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11" name="Rectangle 1042"/>
            <p:cNvSpPr>
              <a:spLocks noChangeArrowheads="1"/>
            </p:cNvSpPr>
            <p:nvPr/>
          </p:nvSpPr>
          <p:spPr bwMode="auto">
            <a:xfrm>
              <a:off x="14588" y="6052"/>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12" name="Rectangle 1043"/>
            <p:cNvSpPr>
              <a:spLocks noChangeArrowheads="1"/>
            </p:cNvSpPr>
            <p:nvPr/>
          </p:nvSpPr>
          <p:spPr bwMode="auto">
            <a:xfrm>
              <a:off x="14785" y="6142"/>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13" name="Rectangle 1044"/>
            <p:cNvSpPr>
              <a:spLocks noChangeArrowheads="1"/>
            </p:cNvSpPr>
            <p:nvPr/>
          </p:nvSpPr>
          <p:spPr bwMode="auto">
            <a:xfrm>
              <a:off x="14974" y="6519"/>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14" name="Rectangle 1045"/>
            <p:cNvSpPr>
              <a:spLocks noChangeArrowheads="1"/>
            </p:cNvSpPr>
            <p:nvPr/>
          </p:nvSpPr>
          <p:spPr bwMode="auto">
            <a:xfrm>
              <a:off x="15163" y="6690"/>
              <a:ext cx="71"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15" name="Rectangle 1046"/>
            <p:cNvSpPr>
              <a:spLocks noChangeArrowheads="1"/>
            </p:cNvSpPr>
            <p:nvPr/>
          </p:nvSpPr>
          <p:spPr bwMode="auto">
            <a:xfrm>
              <a:off x="15360" y="6321"/>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16" name="Rectangle 1047"/>
            <p:cNvSpPr>
              <a:spLocks noChangeArrowheads="1"/>
            </p:cNvSpPr>
            <p:nvPr/>
          </p:nvSpPr>
          <p:spPr bwMode="auto">
            <a:xfrm>
              <a:off x="15746" y="6169"/>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17" name="Rectangle 1048"/>
            <p:cNvSpPr>
              <a:spLocks noChangeArrowheads="1"/>
            </p:cNvSpPr>
            <p:nvPr/>
          </p:nvSpPr>
          <p:spPr bwMode="auto">
            <a:xfrm>
              <a:off x="15935" y="6043"/>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18" name="Rectangle 1049"/>
            <p:cNvSpPr>
              <a:spLocks noChangeArrowheads="1"/>
            </p:cNvSpPr>
            <p:nvPr/>
          </p:nvSpPr>
          <p:spPr bwMode="auto">
            <a:xfrm>
              <a:off x="16132" y="6555"/>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19" name="Rectangle 1050"/>
            <p:cNvSpPr>
              <a:spLocks noChangeArrowheads="1"/>
            </p:cNvSpPr>
            <p:nvPr/>
          </p:nvSpPr>
          <p:spPr bwMode="auto">
            <a:xfrm>
              <a:off x="16321" y="6456"/>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20" name="Rectangle 1051"/>
            <p:cNvSpPr>
              <a:spLocks noChangeArrowheads="1"/>
            </p:cNvSpPr>
            <p:nvPr/>
          </p:nvSpPr>
          <p:spPr bwMode="auto">
            <a:xfrm>
              <a:off x="16510" y="6295"/>
              <a:ext cx="71" cy="62"/>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21" name="Rectangle 1052"/>
            <p:cNvSpPr>
              <a:spLocks noChangeArrowheads="1"/>
            </p:cNvSpPr>
            <p:nvPr/>
          </p:nvSpPr>
          <p:spPr bwMode="auto">
            <a:xfrm>
              <a:off x="16707" y="6573"/>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22" name="Rectangle 1053"/>
            <p:cNvSpPr>
              <a:spLocks noChangeArrowheads="1"/>
            </p:cNvSpPr>
            <p:nvPr/>
          </p:nvSpPr>
          <p:spPr bwMode="auto">
            <a:xfrm>
              <a:off x="17075" y="5684"/>
              <a:ext cx="72" cy="63"/>
            </a:xfrm>
            <a:prstGeom prst="rect">
              <a:avLst/>
            </a:prstGeom>
            <a:solidFill>
              <a:srgbClr val="00CC99"/>
            </a:solidFill>
            <a:ln w="41275"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23" name="Rectangle 1054"/>
            <p:cNvSpPr>
              <a:spLocks noChangeArrowheads="1"/>
            </p:cNvSpPr>
            <p:nvPr/>
          </p:nvSpPr>
          <p:spPr bwMode="auto">
            <a:xfrm>
              <a:off x="17273" y="5926"/>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24" name="Rectangle 1055"/>
            <p:cNvSpPr>
              <a:spLocks noChangeArrowheads="1"/>
            </p:cNvSpPr>
            <p:nvPr/>
          </p:nvSpPr>
          <p:spPr bwMode="auto">
            <a:xfrm>
              <a:off x="17461" y="6088"/>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25" name="Rectangle 1056"/>
            <p:cNvSpPr>
              <a:spLocks noChangeArrowheads="1"/>
            </p:cNvSpPr>
            <p:nvPr/>
          </p:nvSpPr>
          <p:spPr bwMode="auto">
            <a:xfrm>
              <a:off x="17659" y="5621"/>
              <a:ext cx="63" cy="63"/>
            </a:xfrm>
            <a:prstGeom prst="rect">
              <a:avLst/>
            </a:prstGeom>
            <a:solidFill>
              <a:srgbClr val="00CC99"/>
            </a:solidFill>
            <a:ln w="41275"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26" name="Rectangle 1057"/>
            <p:cNvSpPr>
              <a:spLocks noChangeArrowheads="1"/>
            </p:cNvSpPr>
            <p:nvPr/>
          </p:nvSpPr>
          <p:spPr bwMode="auto">
            <a:xfrm>
              <a:off x="17848" y="6402"/>
              <a:ext cx="71"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27" name="Rectangle 1058"/>
            <p:cNvSpPr>
              <a:spLocks noChangeArrowheads="1"/>
            </p:cNvSpPr>
            <p:nvPr/>
          </p:nvSpPr>
          <p:spPr bwMode="auto">
            <a:xfrm>
              <a:off x="18045" y="6088"/>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28" name="Rectangle 1059"/>
            <p:cNvSpPr>
              <a:spLocks noChangeArrowheads="1"/>
            </p:cNvSpPr>
            <p:nvPr/>
          </p:nvSpPr>
          <p:spPr bwMode="auto">
            <a:xfrm>
              <a:off x="18422" y="6241"/>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29" name="Rectangle 1060"/>
            <p:cNvSpPr>
              <a:spLocks noChangeArrowheads="1"/>
            </p:cNvSpPr>
            <p:nvPr/>
          </p:nvSpPr>
          <p:spPr bwMode="auto">
            <a:xfrm>
              <a:off x="18620" y="6313"/>
              <a:ext cx="63" cy="62"/>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30" name="Rectangle 1061"/>
            <p:cNvSpPr>
              <a:spLocks noChangeArrowheads="1"/>
            </p:cNvSpPr>
            <p:nvPr/>
          </p:nvSpPr>
          <p:spPr bwMode="auto">
            <a:xfrm>
              <a:off x="18808" y="6016"/>
              <a:ext cx="72"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31" name="Rectangle 1062"/>
            <p:cNvSpPr>
              <a:spLocks noChangeArrowheads="1"/>
            </p:cNvSpPr>
            <p:nvPr/>
          </p:nvSpPr>
          <p:spPr bwMode="auto">
            <a:xfrm>
              <a:off x="19006" y="6402"/>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32" name="Rectangle 1063"/>
            <p:cNvSpPr>
              <a:spLocks noChangeArrowheads="1"/>
            </p:cNvSpPr>
            <p:nvPr/>
          </p:nvSpPr>
          <p:spPr bwMode="auto">
            <a:xfrm>
              <a:off x="19195" y="6564"/>
              <a:ext cx="71"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sp>
          <p:nvSpPr>
            <p:cNvPr id="3333" name="Rectangle 1064"/>
            <p:cNvSpPr>
              <a:spLocks noChangeArrowheads="1"/>
            </p:cNvSpPr>
            <p:nvPr/>
          </p:nvSpPr>
          <p:spPr bwMode="auto">
            <a:xfrm>
              <a:off x="19392" y="6133"/>
              <a:ext cx="63" cy="63"/>
            </a:xfrm>
            <a:prstGeom prst="rect">
              <a:avLst/>
            </a:prstGeom>
            <a:solidFill>
              <a:srgbClr val="00CC99"/>
            </a:solidFill>
            <a:ln w="55563" cap="rnd">
              <a:solidFill>
                <a:srgbClr val="00CC99"/>
              </a:solidFill>
              <a:miter lim="800000"/>
            </a:ln>
          </p:spPr>
          <p:txBody>
            <a:bodyPr/>
            <a:lstStyle>
              <a:defPPr>
                <a:defRPr kern="1200" smtId="4294967295"/>
              </a:defPPr>
            </a:lstStyle>
            <a:p>
              <a:endParaRPr lang="en-US" sz="9600">
                <a:solidFill>
                  <a:schemeClr val="accent3">
                    <a:lumMod val="75000"/>
                  </a:schemeClr>
                </a:solidFill>
              </a:endParaRPr>
            </a:p>
          </p:txBody>
        </p:sp>
      </p:grpSp>
      <p:pic>
        <p:nvPicPr>
          <p:cNvPr id="3344" name="New picture"/>
          <p:cNvPicPr/>
          <p:nvPr/>
        </p:nvPicPr>
        <p:blipFill dpi="0">
          <a:blip r:embed="rId3"/>
          <a:stretch>
            <a:fillRect/>
          </a:stretch>
        </p:blipFill>
        <p:spPr>
          <a:xfrm>
            <a:off x="11874500" y="3759200"/>
            <a:ext cx="20142200" cy="144272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r="http://schemas.openxmlformats.org/officeDocument/2006/relationships" xmlns:a="http://schemas.openxmlformats.org/drawingml/2006/main" name="Medical desig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cal design template">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design templat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Template>Medical design template</Template>
  <Manager/>
  <Company>Graphicsland</Company>
  <PresentationFormat>Custom</PresentationFormat>
  <TotalTime>1659</TotalTime>
  <SharedDoc>0</SharedDoc>
  <Application>Aspose.Slides for .NET</Application>
  <AppVersion>15.0801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Sample research poster</dc:title>
  <cp:category>scientific poster template</cp:category>
  <dc:creator>Graphicsland/MakeSigns.com</dc:creator>
  <dc:description>These templates are offered for free to help your create a poster ranging from nursing research posters to psychology research posters.</dc:description>
  <cp:keywords>scientific, research, template, custom, poster, presentation, symposium, printing, PowerPoint, create, design, example, sample, download</cp:keywords>
  <cp:lastModifiedBy>Justin</cp:lastModifiedBy>
  <cp:revision>28</cp:revision>
  <dcterms:modified xsi:type="dcterms:W3CDTF">2016-02-11T22:42:51Z</dcterms:modified>
  <dc:subject>Template For Scientific Poster Presentation</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TemplateID">
    <vt:lpwstr>TC011408271033</vt:lpwstr>
  </property>
</Properties>
</file>