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8086725" cy="145811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99FF"/>
    <a:srgbClr val="DCDFE6"/>
    <a:srgbClr val="EBFFFF"/>
    <a:srgbClr val="CCFFFF"/>
    <a:srgbClr val="99FFCC"/>
    <a:srgbClr val="990033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2118" y="1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6284D64-1666-432A-AD4A-736A8A20271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99887129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ECE925D-550D-4535-84AB-13432BC7294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9438479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7625"/>
            <a:ext cx="9874250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7625"/>
            <a:ext cx="29475112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A34E5A5-3F3B-4DEB-8B67-3F9A953D803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917288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B7ECB9C-90CA-4D17-9AA5-677AFF4495F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0217827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A7BC5B5-78AD-4C90-A69C-E9D205A4AA5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77825877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0325"/>
            <a:ext cx="19673888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481B23B-2CE1-4244-95C9-53316CED532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9801225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849DABE-3165-4C9A-A832-0F782BF04A3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665321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4C945DA-650F-415B-8669-A795CA47BC4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72098035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DCF1774-47B9-42DA-991C-8EC65D7B740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88970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3D9F5FA-8C3B-4AC9-BAA6-B34BC37490E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616847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E1D379B-1B6E-4C6F-BD2B-6F5C9BBD91A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0692407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1762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762375">
              <a:defRPr sz="58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29978350"/>
            <a:ext cx="13898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762375">
              <a:defRPr sz="58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762375">
              <a:defRPr sz="5800">
                <a:latin typeface="Arial"/>
              </a:defRPr>
            </a:lvl1pPr>
          </a:lstStyle>
          <a:p>
            <a:pPr>
              <a:defRPr/>
            </a:pPr>
            <a:fld id="{76FBFBD3-CE8F-4E57-A2A1-7F406CAA7E84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sunsetmaple  Size: 48x36 (trifold)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43891200" cy="44418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90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3762375"/>
            <a:r>
              <a:rPr lang="en-US" sz="4900" i="1">
                <a:solidFill>
                  <a:schemeClr val="bg1"/>
                </a:solidFill>
              </a:rPr>
              <a:t>Your name here</a:t>
            </a:r>
          </a:p>
          <a:p>
            <a:pPr algn="ctr" defTabSz="3762375"/>
            <a:r>
              <a:rPr lang="en-US" sz="49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1144588" y="4965700"/>
            <a:ext cx="8532812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4366200" y="24296688"/>
            <a:ext cx="8531225" cy="11763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12345988" y="4965700"/>
            <a:ext cx="8532812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22477412" y="4965700"/>
            <a:ext cx="8532812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2555200" y="15849600"/>
            <a:ext cx="8532813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4366200" y="4965700"/>
            <a:ext cx="8531225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12269788" y="15871825"/>
            <a:ext cx="8532812" cy="117633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1652588" y="6662738"/>
            <a:ext cx="7721600" cy="147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1144588" y="27301825"/>
            <a:ext cx="8532812" cy="117633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12472988" y="17505362"/>
            <a:ext cx="8128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12447588" y="6662738"/>
            <a:ext cx="8128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22680612" y="6532563"/>
            <a:ext cx="8331200" cy="1936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17527588" y="27432000"/>
            <a:ext cx="8532812" cy="117633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2834600" y="17678400"/>
            <a:ext cx="7721600" cy="151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4769425" y="6662738"/>
            <a:ext cx="7620000" cy="705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4667825" y="25996900"/>
            <a:ext cx="78232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2067" name="Group 23"/>
          <p:cNvGrpSpPr/>
          <p:nvPr/>
        </p:nvGrpSpPr>
        <p:grpSpPr>
          <a:xfrm>
            <a:off x="10560050" y="0"/>
            <a:ext cx="22745700" cy="32994600"/>
            <a:chOff x="10560050" y="0"/>
            <a:chExt cx="22745700" cy="32994600"/>
          </a:xfrm>
        </p:grpSpPr>
        <p:sp>
          <p:nvSpPr>
            <p:cNvPr id="2069" name="Rectangle 50"/>
            <p:cNvSpPr>
              <a:spLocks noChangeArrowheads="1"/>
            </p:cNvSpPr>
            <p:nvPr/>
          </p:nvSpPr>
          <p:spPr bwMode="auto">
            <a:xfrm>
              <a:off x="10594975" y="0"/>
              <a:ext cx="328613" cy="3291840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2070" name="TextBox 51"/>
            <p:cNvSpPr txBox="1">
              <a:spLocks noChangeArrowheads="1"/>
            </p:cNvSpPr>
            <p:nvPr/>
          </p:nvSpPr>
          <p:spPr bwMode="auto">
            <a:xfrm rot="-5400000">
              <a:off x="-5648325" y="16414750"/>
              <a:ext cx="327866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 sz="26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 </a:t>
              </a:r>
            </a:p>
          </p:txBody>
        </p:sp>
        <p:sp>
          <p:nvSpPr>
            <p:cNvPr id="2071" name="Rectangle 48"/>
            <p:cNvSpPr>
              <a:spLocks noChangeArrowheads="1"/>
            </p:cNvSpPr>
            <p:nvPr/>
          </p:nvSpPr>
          <p:spPr bwMode="auto">
            <a:xfrm>
              <a:off x="32967612" y="0"/>
              <a:ext cx="330200" cy="3291840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2072" name="TextBox 49"/>
            <p:cNvSpPr txBox="1">
              <a:spLocks noChangeArrowheads="1"/>
            </p:cNvSpPr>
            <p:nvPr/>
          </p:nvSpPr>
          <p:spPr bwMode="auto">
            <a:xfrm rot="-5400000">
              <a:off x="16726694" y="16415544"/>
              <a:ext cx="327882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 sz="26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</a:t>
              </a:r>
            </a:p>
          </p:txBody>
        </p:sp>
      </p:grpSp>
      <p:pic>
        <p:nvPicPr>
          <p:cNvPr id="207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129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</cp:lastModifiedBy>
  <cp:revision>28</cp:revision>
  <dcterms:modified xsi:type="dcterms:W3CDTF">2016-02-11T22:41:46Z</dcterms:modified>
  <dc:subject>Template For Scientific Poster Presentation</dc:subject>
</cp:coreProperties>
</file>