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38404800" cy="38404800"/>
  <p:notesSz cx="8086725" cy="14581188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1" d="100"/>
          <a:sy n="21" d="100"/>
        </p:scale>
        <p:origin x="3054" y="90"/>
      </p:cViewPr>
      <p:guideLst>
        <p:guide orient="horz" pos="12096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9725" y="11930063"/>
            <a:ext cx="32645350" cy="823277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1038" y="21763038"/>
            <a:ext cx="26882725" cy="9813925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7A4F2E4-546C-4746-B141-3563B7B66B9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26987264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9453922-DFEF-4DB6-A4C0-58826F600C0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29484456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4750" y="1536700"/>
            <a:ext cx="8640763" cy="3277076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875" y="1536700"/>
            <a:ext cx="25771475" cy="3277076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C533D0C-776C-462B-A765-743AAC07723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5503707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20871F3-9B5C-48B0-84CA-E2E6B18E05F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6911491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4679275"/>
            <a:ext cx="32643762" cy="762635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6278225"/>
            <a:ext cx="32643762" cy="840105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EBB54BA-E9E8-4507-93E4-0C1F8D3EDFA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1381523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75" y="8959850"/>
            <a:ext cx="17205325" cy="25347612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78600" y="8959850"/>
            <a:ext cx="17206912" cy="25347612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E2DA3E7-8B53-4B3A-BB07-096BF0CD0BD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48721448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538288"/>
            <a:ext cx="34563050" cy="64008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875" y="8596313"/>
            <a:ext cx="16968788" cy="35829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875" y="12179300"/>
            <a:ext cx="16968788" cy="221265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8788" y="8596313"/>
            <a:ext cx="16975138" cy="35829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8788" y="12179300"/>
            <a:ext cx="16975138" cy="221265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109A3CE-69C4-4E97-92C3-B7561138D11C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56169226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0D4CB250-AFA7-4EFB-AE85-D7A5F5B08416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6285628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3E229089-F62A-43E5-982C-325EEBDCEDA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91063071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875" y="1528763"/>
            <a:ext cx="12634913" cy="6507162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575" y="1528763"/>
            <a:ext cx="21469350" cy="32777112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875" y="8035925"/>
            <a:ext cx="12634913" cy="2626995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4C8B181F-B2B7-465E-B583-2FFC5B7341C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8403549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925" y="26882725"/>
            <a:ext cx="23042562" cy="317500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925" y="3432175"/>
            <a:ext cx="23042562" cy="2304256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925" y="30057725"/>
            <a:ext cx="23042562" cy="450691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9E4C3D85-0817-4528-9E0D-6FB8EC5AF55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362463709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20875" y="1536700"/>
            <a:ext cx="3456463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75" y="8959850"/>
            <a:ext cx="34564638" cy="2534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0875" y="34974212"/>
            <a:ext cx="89614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3762375">
              <a:defRPr sz="58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22275" y="34974212"/>
            <a:ext cx="121618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3762375">
              <a:defRPr sz="58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24075" y="34974212"/>
            <a:ext cx="89614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194" tIns="188098" rIns="376194" bIns="188098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3762375">
              <a:defRPr sz="5800">
                <a:latin typeface="Arial" pitchFamily="34" charset="0"/>
              </a:defRPr>
            </a:lvl1pPr>
          </a:lstStyle>
          <a:p>
            <a:pPr>
              <a:defRPr/>
            </a:pPr>
            <a:fld id="{E4AD2DA0-9D4D-4F9E-94C8-52A340417BFA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92024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35636200" y="192024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3917950" y="389128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3917950" y="39484300"/>
            <a:ext cx="192024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sunsetmaple  Size: 42x42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0"/>
            <a:ext cx="38404800" cy="5181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9000" b="1">
                <a:solidFill>
                  <a:schemeClr val="bg1"/>
                </a:solidFill>
              </a:rPr>
              <a:t>Your Poster Title Goes Here</a:t>
            </a:r>
          </a:p>
          <a:p>
            <a:pPr algn="ctr" defTabSz="3762375"/>
            <a:r>
              <a:rPr lang="en-US" sz="4900" i="1">
                <a:solidFill>
                  <a:schemeClr val="bg1"/>
                </a:solidFill>
              </a:rPr>
              <a:t>Your name here</a:t>
            </a:r>
          </a:p>
          <a:p>
            <a:pPr algn="ctr" defTabSz="3762375"/>
            <a:r>
              <a:rPr lang="en-US" sz="49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0" y="5792788"/>
            <a:ext cx="7466013" cy="13684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30940375" y="28346400"/>
            <a:ext cx="7464425" cy="13716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7734300" y="5792788"/>
            <a:ext cx="7466013" cy="13684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5468600" y="5792788"/>
            <a:ext cx="7466013" cy="13684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23202900" y="5792788"/>
            <a:ext cx="7466013" cy="13684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30940375" y="5792788"/>
            <a:ext cx="7464425" cy="1368425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7645400" y="18516600"/>
            <a:ext cx="7466013" cy="137318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444500" y="7621588"/>
            <a:ext cx="6756400" cy="147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0" y="31851600"/>
            <a:ext cx="7466013" cy="1373188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7823200" y="20423188"/>
            <a:ext cx="71120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7823200" y="7621588"/>
            <a:ext cx="7112000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2" name="Text Box 37"/>
          <p:cNvSpPr txBox="1">
            <a:spLocks noChangeArrowheads="1"/>
          </p:cNvSpPr>
          <p:nvPr/>
        </p:nvSpPr>
        <p:spPr bwMode="auto">
          <a:xfrm>
            <a:off x="15646400" y="7621588"/>
            <a:ext cx="7289800" cy="1936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3" name="Rectangle 40"/>
          <p:cNvSpPr>
            <a:spLocks noChangeArrowheads="1"/>
          </p:cNvSpPr>
          <p:nvPr/>
        </p:nvSpPr>
        <p:spPr bwMode="auto">
          <a:xfrm>
            <a:off x="23202900" y="32004000"/>
            <a:ext cx="7466013" cy="13716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wrap="none" lIns="115500" tIns="57750" rIns="115500" bIns="57750" anchor="ctr"/>
          <a:lstStyle>
            <a:defPPr>
              <a:defRPr kern="1200" smtId="4294967295"/>
            </a:defPPr>
          </a:lstStyle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23558500" y="7621588"/>
            <a:ext cx="6756400" cy="155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31292800" y="7621588"/>
            <a:ext cx="6667500" cy="705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6" name="Text Box 46"/>
          <p:cNvSpPr txBox="1">
            <a:spLocks noChangeArrowheads="1"/>
          </p:cNvSpPr>
          <p:nvPr/>
        </p:nvSpPr>
        <p:spPr bwMode="auto">
          <a:xfrm>
            <a:off x="31203900" y="30329188"/>
            <a:ext cx="68453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5500" tIns="57750" rIns="115500" bIns="57750">
            <a:spAutoFit/>
          </a:bodyPr>
          <a:lstStyle>
            <a:defPPr>
              <a:defRPr kern="1200" smtId="4294967295"/>
            </a:defPPr>
            <a:lvl1pPr defTabSz="3762375" eaLnBrk="0" hangingPunct="0">
              <a:defRPr sz="2600">
                <a:solidFill>
                  <a:schemeClr val="tx1"/>
                </a:solidFill>
                <a:latin typeface="Arial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pic>
        <p:nvPicPr>
          <p:cNvPr id="2067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9131300" y="119888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</Company>
  <PresentationFormat>Custom</PresentationFormat>
  <TotalTime>119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Example to make a scientific poster</dc:title>
  <cp:category>templates for scientific poster</cp:category>
  <dc:creator>Graphicsland/MakeSigns.com</dc:creator>
  <dc:description>This is a free template from MakeSigns.com to help you create the perfect scientific poster.</dc:description>
  <cp:keywords>scientific, research, template, custom, poster, presentation, symposium, printing, PowerPoint, create, design, example, sample, download</cp:keywords>
  <cp:lastModifiedBy>Justin</cp:lastModifiedBy>
  <cp:revision>26</cp:revision>
  <dcterms:modified xsi:type="dcterms:W3CDTF">2016-02-11T22:41:38Z</dcterms:modified>
  <dc:subject>How To Make A Scientific Poster</dc:subject>
</cp:coreProperties>
</file>