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5.8.1.0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8404800"/>
  <p:notesSz cx="6858000" cy="9144000"/>
  <p:custDataLst>
    <p:tags r:id="rId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5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6pPr>
    <a:lvl7pPr marL="27432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7pPr>
    <a:lvl8pPr marL="32004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8pPr>
    <a:lvl9pPr marL="3657600" algn="l" defTabSz="914400" rtl="0" eaLnBrk="1" latinLnBrk="0" hangingPunct="1">
      <a:defRPr sz="4500" kern="1200">
        <a:solidFill>
          <a:schemeClr val="tx1"/>
        </a:solidFill>
        <a:latin typeface="Arial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336699"/>
    <a:srgbClr val="5E6DAC"/>
    <a:srgbClr val="0066CC"/>
    <a:srgbClr val="E2E5F2"/>
    <a:srgbClr val="E3E2F2"/>
    <a:srgbClr val="C0C0C0"/>
    <a:srgbClr val="DCE8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1" d="100"/>
          <a:sy n="21" d="100"/>
        </p:scale>
        <p:origin x="2694" y="90"/>
      </p:cViewPr>
      <p:guideLst>
        <p:guide orient="horz" pos="12096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1930063"/>
            <a:ext cx="37306250" cy="8232775"/>
          </a:xfrm>
        </p:spPr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21763038"/>
            <a:ext cx="30724475" cy="9813925"/>
          </a:xfrm>
        </p:spPr>
        <p:txBody>
          <a:bodyPr/>
          <a:lstStyle>
            <a:defPPr>
              <a:defRPr kern="1200" smtId="4294967295"/>
            </a:defPPr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623CE307-D048-4423-8B6A-C1BBFBF1BAF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17785192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8867CEA7-7CDE-424D-A7E6-1B731AF798C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606365576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536700"/>
            <a:ext cx="9875837" cy="327707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536700"/>
            <a:ext cx="29475112" cy="32770762"/>
          </a:xfrm>
        </p:spPr>
        <p:txBody>
          <a:bodyPr vert="eaVert"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FBFE592-43D1-40DA-A51A-AB4886C54A53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018136349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55A9B0D-3EBA-4A4E-B5A7-37DE5F3A968D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269656056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4679275"/>
            <a:ext cx="37307838" cy="7626350"/>
          </a:xfrm>
        </p:spPr>
        <p:txBody>
          <a:bodyPr anchor="t"/>
          <a:lstStyle>
            <a:defPPr>
              <a:defRPr kern="1200" smtId="4294967295"/>
            </a:defPPr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6278225"/>
            <a:ext cx="37307838" cy="8401050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AC4D9DD8-21C4-4B03-A8A9-6391CB28F298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869302713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8959850"/>
            <a:ext cx="19675475" cy="253476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8959850"/>
            <a:ext cx="19675475" cy="25347612"/>
          </a:xfrm>
        </p:spPr>
        <p:txBody>
          <a:bodyPr/>
          <a:lstStyle>
            <a:defPPr>
              <a:defRPr kern="1200" smtId="4294967295"/>
            </a:defPPr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626FC5A-AAB3-42F6-B4A4-5D05BBA000B9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245519758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38288"/>
            <a:ext cx="39503350" cy="6400800"/>
          </a:xfrm>
        </p:spPr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8596313"/>
            <a:ext cx="19392900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2179300"/>
            <a:ext cx="19392900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8596313"/>
            <a:ext cx="19400838" cy="3582987"/>
          </a:xfrm>
        </p:spPr>
        <p:txBody>
          <a:bodyPr anchor="b"/>
          <a:lstStyle>
            <a:defPPr>
              <a:defRPr kern="1200" smtId="4294967295"/>
            </a:defPPr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2179300"/>
            <a:ext cx="19400838" cy="22126575"/>
          </a:xfrm>
        </p:spPr>
        <p:txBody>
          <a:bodyPr/>
          <a:lstStyle>
            <a:defPPr>
              <a:defRPr kern="1200" smtId="4294967295"/>
            </a:defPPr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231B5E5B-4071-4700-B6AE-70A6D315EDEB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518321209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defPPr>
              <a:defRPr kern="1200" smtId="4294967295"/>
            </a:def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598C67BF-5211-4C7E-A191-DCED4072865E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173428837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BAC85FB0-9904-4B69-8B73-D659F8D709A5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245915006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528763"/>
            <a:ext cx="14439900" cy="6507162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528763"/>
            <a:ext cx="24536400" cy="32777112"/>
          </a:xfrm>
        </p:spPr>
        <p:txBody>
          <a:bodyPr/>
          <a:lstStyle>
            <a:defPPr>
              <a:defRPr kern="1200" smtId="4294967295"/>
            </a:defPPr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8035925"/>
            <a:ext cx="14439900" cy="26269950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10C78782-48C2-4011-8CA4-9EF850A2D3CF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4348308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6882725"/>
            <a:ext cx="26335038" cy="3175000"/>
          </a:xfrm>
        </p:spPr>
        <p:txBody>
          <a:bodyPr anchor="b"/>
          <a:lstStyle>
            <a:defPPr>
              <a:defRPr kern="1200" smtId="4294967295"/>
            </a:defPPr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3432175"/>
            <a:ext cx="26335038" cy="23042562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30057725"/>
            <a:ext cx="26335038" cy="4506913"/>
          </a:xfrm>
        </p:spPr>
        <p:txBody>
          <a:bodyPr/>
          <a:lstStyle>
            <a:defPPr>
              <a:defRPr kern="1200" smtId="4294967295"/>
            </a:defPPr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defPPr>
              <a:defRPr kern="1200" smtId="4294967295"/>
            </a:defPPr>
            <a:lvl1pPr>
              <a:defRPr/>
            </a:lvl1pPr>
          </a:lstStyle>
          <a:p>
            <a:pPr>
              <a:defRPr/>
            </a:pPr>
            <a:fld id="{C9DA964F-24E4-471A-ACE5-6E612061C92A}" type="slidenum">
              <a:rPr lang="en-US"/>
              <a:pPr>
                <a:defRPr/>
              </a:pPr>
              <a:t>‹#›</a:t>
            </a:fld>
          </a:p>
        </p:txBody>
      </p:sp>
    </p:spTree>
    <p:extLst>
      <p:ext uri="{BB962C8B-B14F-4D97-AF65-F5344CB8AC3E}">
        <p14:creationId xmlns:p14="http://schemas.microsoft.com/office/powerpoint/2010/main" val="3823567530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../media/image1.png" /><Relationship Id="rId13" Type="http://schemas.openxmlformats.org/officeDocument/2006/relationships/image" Target="../media/image2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536700"/>
            <a:ext cx="3950335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ctr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8959850"/>
            <a:ext cx="39503350" cy="25347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34974212"/>
            <a:ext cx="10242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34974212"/>
            <a:ext cx="139001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ct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34974212"/>
            <a:ext cx="1024255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70259" tIns="235130" rIns="470259" bIns="235130" anchor="t" anchorCtr="0" compatLnSpc="1">
            <a:prstTxWarp prst="textNoShape">
              <a:avLst/>
            </a:prstTxWarp>
          </a:bodyPr>
          <a:lstStyle>
            <a:defPPr>
              <a:defRPr kern="1200" smtId="4294967295"/>
            </a:defPPr>
            <a:lvl1pPr algn="r" defTabSz="4703763">
              <a:defRPr sz="7300" smtClean="0">
                <a:latin typeface="Arial" pitchFamily="34" charset="0"/>
              </a:defRPr>
            </a:lvl1pPr>
          </a:lstStyle>
          <a:p>
            <a:pPr>
              <a:defRPr/>
            </a:pPr>
            <a:fld id="{7154A311-D25D-4ACE-8172-A4CF9F6F5046}" type="slidenum">
              <a:rPr lang="en-US"/>
              <a:pPr>
                <a:defRPr/>
              </a:pPr>
              <a:t>‹#›</a:t>
            </a:fld>
          </a:p>
        </p:txBody>
      </p:sp>
      <p:pic>
        <p:nvPicPr>
          <p:cNvPr id="1031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16200000">
            <a:off x="-11506200" y="19202400"/>
            <a:ext cx="14274800" cy="4368800"/>
          </a:xfrm>
          <a:prstGeom prst="rect">
            <a:avLst/>
          </a:prstGeom>
        </p:spPr>
      </p:pic>
      <p:pic>
        <p:nvPicPr>
          <p:cNvPr id="1032" name="New picture"/>
          <p:cNvPicPr/>
          <p:nvPr/>
        </p:nvPicPr>
        <p:blipFill dpi="0">
          <a:blip r:embed="rId12"/>
          <a:stretch>
            <a:fillRect/>
          </a:stretch>
        </p:blipFill>
        <p:spPr>
          <a:xfrm rot="5400000">
            <a:off x="41122600" y="19202400"/>
            <a:ext cx="14274800" cy="4368800"/>
          </a:xfrm>
          <a:prstGeom prst="rect">
            <a:avLst/>
          </a:prstGeom>
        </p:spPr>
      </p:pic>
      <p:pic>
        <p:nvPicPr>
          <p:cNvPr id="1033" name="New picture"/>
          <p:cNvPicPr/>
          <p:nvPr/>
        </p:nvPicPr>
        <p:blipFill dpi="0">
          <a:blip r:embed="rId13"/>
          <a:stretch>
            <a:fillRect/>
          </a:stretch>
        </p:blipFill>
        <p:spPr>
          <a:xfrm>
            <a:off x="6661150" y="38912800"/>
            <a:ext cx="30568900" cy="1549400"/>
          </a:xfrm>
          <a:prstGeom prst="rect">
            <a:avLst/>
          </a:prstGeom>
        </p:spPr>
      </p:pic>
      <p:sp>
        <p:nvSpPr>
          <p:cNvPr id="1034" name="New shape"/>
          <p:cNvSpPr/>
          <p:nvPr/>
        </p:nvSpPr>
        <p:spPr>
          <a:xfrm>
            <a:off x="6661150" y="39484300"/>
            <a:ext cx="21945600" cy="127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kern="1200" smtId="4294967295"/>
            </a:defPPr>
          </a:lstStyle>
          <a:p>
            <a:pPr algn="l"/>
            <a:r>
              <a:rPr sz="4880" smtId="4294967295">
                <a:solidFill>
                  <a:srgbClr val="808080"/>
                </a:solidFill>
              </a:rPr>
              <a:t>Template ID: subtlegradients  Size: 48x42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defPPr>
        <a:defRPr kern="1200" smtId="4294967295"/>
      </a:defPPr>
      <a:lvl1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2pPr>
      <a:lvl3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3pPr>
      <a:lvl4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4pPr>
      <a:lvl5pPr algn="ctr" defTabSz="4703763" rtl="0" eaLnBrk="0" fontAlgn="base" hangingPunct="0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5pPr>
      <a:lvl6pPr marL="4572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6pPr>
      <a:lvl7pPr marL="9144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7pPr>
      <a:lvl8pPr marL="13716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8pPr>
      <a:lvl9pPr marL="1828800" algn="ctr" defTabSz="4703763" rtl="0" fontAlgn="base">
        <a:spcBef>
          <a:spcPct val="0"/>
        </a:spcBef>
        <a:spcAft>
          <a:spcPct val="0"/>
        </a:spcAft>
        <a:defRPr sz="22800">
          <a:solidFill>
            <a:schemeClr val="tx2"/>
          </a:solidFill>
          <a:latin typeface="Arial" pitchFamily="34" charset="0"/>
        </a:defRPr>
      </a:lvl9pPr>
    </p:titleStyle>
    <p:bodyStyle>
      <a:defPPr>
        <a:defRPr kern="1200" smtId="4294967295"/>
      </a:defPPr>
      <a:lvl1pPr marL="1766888" indent="-176688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6400">
          <a:solidFill>
            <a:schemeClr val="tx1"/>
          </a:solidFill>
          <a:latin typeface="+mn-lt"/>
          <a:ea typeface="+mn-ea"/>
          <a:cs typeface="+mn-cs"/>
        </a:defRPr>
      </a:lvl1pPr>
      <a:lvl2pPr marL="3822700" indent="-1471613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4400">
          <a:solidFill>
            <a:schemeClr val="tx1"/>
          </a:solidFill>
          <a:latin typeface="+mn-lt"/>
        </a:defRPr>
      </a:lvl2pPr>
      <a:lvl3pPr marL="5880100" indent="-1176338" algn="l" defTabSz="4703763" rtl="0" eaLnBrk="0" fontAlgn="base" hangingPunct="0">
        <a:spcBef>
          <a:spcPct val="20000"/>
        </a:spcBef>
        <a:spcAft>
          <a:spcPct val="0"/>
        </a:spcAft>
        <a:buChar char="•"/>
        <a:defRPr sz="12400">
          <a:solidFill>
            <a:schemeClr val="tx1"/>
          </a:solidFill>
          <a:latin typeface="+mn-lt"/>
        </a:defRPr>
      </a:lvl3pPr>
      <a:lvl4pPr marL="8229600" indent="-1174750" algn="l" defTabSz="4703763" rtl="0" eaLnBrk="0" fontAlgn="base" hangingPunct="0">
        <a:spcBef>
          <a:spcPct val="20000"/>
        </a:spcBef>
        <a:spcAft>
          <a:spcPct val="0"/>
        </a:spcAft>
        <a:buChar char="–"/>
        <a:defRPr sz="10400">
          <a:solidFill>
            <a:schemeClr val="tx1"/>
          </a:solidFill>
          <a:latin typeface="+mn-lt"/>
        </a:defRPr>
      </a:lvl4pPr>
      <a:lvl5pPr marL="10580688" indent="-1176338" algn="l" defTabSz="4703763" rtl="0" eaLnBrk="0" fontAlgn="base" hangingPunct="0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5pPr>
      <a:lvl6pPr marL="110378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6pPr>
      <a:lvl7pPr marL="114950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7pPr>
      <a:lvl8pPr marL="119522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8pPr>
      <a:lvl9pPr marL="12409488" indent="-1176338" algn="l" defTabSz="4703763" rtl="0" fontAlgn="base">
        <a:spcBef>
          <a:spcPct val="20000"/>
        </a:spcBef>
        <a:spcAft>
          <a:spcPct val="0"/>
        </a:spcAft>
        <a:buChar char="»"/>
        <a:defRPr sz="10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gradFill rotWithShape="0">
          <a:gsLst>
            <a:gs pos="0">
              <a:schemeClr val="tx2">
                <a:lumMod val="20000"/>
                <a:lumOff val="80000"/>
              </a:schemeClr>
            </a:gs>
            <a:gs pos="100000">
              <a:srgbClr val="FFFF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066800" y="1200150"/>
            <a:ext cx="41605200" cy="42005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>
              <a:lnSpc>
                <a:spcPct val="90000"/>
              </a:lnSpc>
            </a:pPr>
            <a:r>
              <a:rPr lang="en-US" sz="9600" b="1"/>
              <a:t>Your Poster Title Here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Your name here, and names of others</a:t>
            </a:r>
          </a:p>
          <a:p>
            <a:pPr algn="ctr" defTabSz="4703763">
              <a:lnSpc>
                <a:spcPct val="90000"/>
              </a:lnSpc>
            </a:pPr>
            <a:r>
              <a:rPr lang="en-US" sz="4900" i="1"/>
              <a:t>Place the name of your institution here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1031875" y="6400800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Abstract</a:t>
            </a: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1219200" y="8601075"/>
            <a:ext cx="9753600" cy="128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you can change your font size to fit your data. In general, the larger your font, the easier it is for others to read.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auto">
          <a:xfrm>
            <a:off x="1031875" y="24203025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Objectives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219200" y="26362025"/>
            <a:ext cx="9448800" cy="912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own information here. Remember, you can change the template colors to suit your own taste.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11458575" y="6400800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Methods</a:t>
            </a:r>
          </a:p>
        </p:txBody>
      </p:sp>
      <p:sp>
        <p:nvSpPr>
          <p:cNvPr id="2056" name="Rectangle 10"/>
          <p:cNvSpPr>
            <a:spLocks noChangeArrowheads="1"/>
          </p:cNvSpPr>
          <p:nvPr/>
        </p:nvSpPr>
        <p:spPr bwMode="auto">
          <a:xfrm>
            <a:off x="22069425" y="6400800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Results</a:t>
            </a:r>
          </a:p>
        </p:txBody>
      </p:sp>
      <p:sp>
        <p:nvSpPr>
          <p:cNvPr id="2057" name="Rectangle 11"/>
          <p:cNvSpPr>
            <a:spLocks noChangeArrowheads="1"/>
          </p:cNvSpPr>
          <p:nvPr/>
        </p:nvSpPr>
        <p:spPr bwMode="auto">
          <a:xfrm>
            <a:off x="32616775" y="6400800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Conclusion</a:t>
            </a:r>
          </a:p>
        </p:txBody>
      </p:sp>
      <p:sp>
        <p:nvSpPr>
          <p:cNvPr id="2058" name="Rectangle 13"/>
          <p:cNvSpPr>
            <a:spLocks noChangeArrowheads="1"/>
          </p:cNvSpPr>
          <p:nvPr/>
        </p:nvSpPr>
        <p:spPr bwMode="auto">
          <a:xfrm>
            <a:off x="22028150" y="27803475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Graph/image title</a:t>
            </a:r>
          </a:p>
        </p:txBody>
      </p:sp>
      <p:sp>
        <p:nvSpPr>
          <p:cNvPr id="2059" name="Rectangle 15"/>
          <p:cNvSpPr>
            <a:spLocks noChangeArrowheads="1"/>
          </p:cNvSpPr>
          <p:nvPr/>
        </p:nvSpPr>
        <p:spPr bwMode="auto">
          <a:xfrm>
            <a:off x="32461200" y="31803975"/>
            <a:ext cx="10055225" cy="1800225"/>
          </a:xfrm>
          <a:prstGeom prst="rect">
            <a:avLst/>
          </a:prstGeom>
          <a:gradFill rotWithShape="0">
            <a:gsLst>
              <a:gs pos="0">
                <a:schemeClr val="accent1">
                  <a:lumMod val="75000"/>
                </a:schemeClr>
              </a:gs>
              <a:gs pos="50000">
                <a:srgbClr val="FFFFFF"/>
              </a:gs>
              <a:gs pos="100000">
                <a:schemeClr val="accent1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205740" tIns="102870" rIns="205740" bIns="102870" anchor="ctr"/>
          <a:lstStyle>
            <a:defPPr>
              <a:defRPr kern="1200" smtId="4294967295"/>
            </a:defPPr>
          </a:lstStyle>
          <a:p>
            <a:pPr algn="ctr" defTabSz="4703763"/>
            <a:r>
              <a:rPr lang="en-US" sz="5600" b="1"/>
              <a:t>References</a:t>
            </a:r>
          </a:p>
        </p:txBody>
      </p:sp>
      <p:sp>
        <p:nvSpPr>
          <p:cNvPr id="2060" name="Text Box 16"/>
          <p:cNvSpPr txBox="1">
            <a:spLocks noChangeArrowheads="1"/>
          </p:cNvSpPr>
          <p:nvPr/>
        </p:nvSpPr>
        <p:spPr bwMode="auto">
          <a:xfrm>
            <a:off x="32613600" y="34004250"/>
            <a:ext cx="9753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references here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1" name="Text Box 17"/>
          <p:cNvSpPr txBox="1">
            <a:spLocks noChangeArrowheads="1"/>
          </p:cNvSpPr>
          <p:nvPr/>
        </p:nvSpPr>
        <p:spPr bwMode="auto">
          <a:xfrm>
            <a:off x="22148800" y="8601075"/>
            <a:ext cx="9906000" cy="167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sp>
        <p:nvSpPr>
          <p:cNvPr id="2062" name="Text Box 19"/>
          <p:cNvSpPr txBox="1">
            <a:spLocks noChangeArrowheads="1"/>
          </p:cNvSpPr>
          <p:nvPr/>
        </p:nvSpPr>
        <p:spPr bwMode="auto">
          <a:xfrm>
            <a:off x="11518900" y="8601075"/>
            <a:ext cx="9906000" cy="2043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/>
          </a:p>
        </p:txBody>
      </p:sp>
      <p:sp>
        <p:nvSpPr>
          <p:cNvPr id="2063" name="Text Box 24"/>
          <p:cNvSpPr txBox="1">
            <a:spLocks noChangeArrowheads="1"/>
          </p:cNvSpPr>
          <p:nvPr/>
        </p:nvSpPr>
        <p:spPr bwMode="auto">
          <a:xfrm>
            <a:off x="32775525" y="8601075"/>
            <a:ext cx="9642475" cy="1674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05740" tIns="102870" rIns="205740" bIns="102870">
            <a:spAutoFit/>
          </a:bodyPr>
          <a:lstStyle>
            <a:defPPr>
              <a:defRPr kern="1200" smtId="4294967295"/>
            </a:defPPr>
            <a:lvl1pPr defTabSz="4703763" eaLnBrk="0" hangingPunct="0">
              <a:defRPr sz="4500">
                <a:solidFill>
                  <a:schemeClr val="tx1"/>
                </a:solidFill>
                <a:latin typeface="Arial"/>
              </a:defRPr>
            </a:lvl1pPr>
            <a:lvl2pPr marL="742950" indent="-28575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2pPr>
            <a:lvl3pPr marL="11430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3pPr>
            <a:lvl4pPr marL="16002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4pPr>
            <a:lvl5pPr marL="2057400" indent="-228600" defTabSz="4703763" eaLnBrk="0" hangingPunct="0">
              <a:defRPr sz="4500">
                <a:solidFill>
                  <a:schemeClr val="tx1"/>
                </a:solidFill>
                <a:latin typeface="Arial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Arial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Insert your text here. Remember, the template is only to get you started, and can be changed to suit your unique needs</a:t>
            </a:r>
          </a:p>
          <a:p>
            <a:pPr eaLnBrk="1" hangingPunct="1">
              <a:spcBef>
                <a:spcPct val="50000"/>
              </a:spcBef>
            </a:pPr>
            <a:endParaRPr lang="en-US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  <a:p>
            <a:pPr eaLnBrk="1" hangingPunct="1">
              <a:spcBef>
                <a:spcPct val="50000"/>
              </a:spcBef>
            </a:pPr>
            <a:endParaRPr lang="en-US" sz="9300"/>
          </a:p>
        </p:txBody>
      </p:sp>
      <p:pic>
        <p:nvPicPr>
          <p:cNvPr id="2064" name="New picture"/>
          <p:cNvPicPr/>
          <p:nvPr/>
        </p:nvPicPr>
        <p:blipFill dpi="0">
          <a:blip r:embed="rId2"/>
          <a:stretch>
            <a:fillRect/>
          </a:stretch>
        </p:blipFill>
        <p:spPr>
          <a:xfrm>
            <a:off x="11874500" y="11988800"/>
            <a:ext cx="20142200" cy="144272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5.10.08"/>
  <p:tag name="AS_TITLE" val="Aspose.Slides for .NET 4.0"/>
  <p:tag name="AS_VERSION" val="15.8.1.0"/>
</p:tagLst>
</file>

<file path=ppt/theme/theme1.xml><?xml version="1.0" encoding="utf-8"?>
<a:theme xmlns:r="http://schemas.openxmlformats.org/officeDocument/2006/relationships"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7037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>
  <Template/>
  <Manager/>
  <Company>Graphicsland</Company>
  <PresentationFormat>Custom</PresentationFormat>
  <TotalTime>175</TotalTime>
  <SharedDoc>0</SharedDoc>
  <Application>Aspose.Slides for .NET</Application>
  <AppVersion>15.0801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template for a scientific poster</dc:title>
  <cp:category>research posters template</cp:category>
  <dc:creator>Graphicsland/MakeSigns.com</dc:creator>
  <dc:description>We offer free PowerPoint poster templates to help you design your very own scientific poster presentation.</dc:description>
  <cp:keywords>scientific, research, template, custom, poster, presentation, symposium, printing, PowerPoint, create, design, example, sample, download</cp:keywords>
  <cp:lastModifiedBy>Justin</cp:lastModifiedBy>
  <cp:revision>21</cp:revision>
  <dcterms:modified xsi:type="dcterms:W3CDTF">2016-02-11T22:40:36Z</dcterms:modified>
  <dc:subject>Template For Scientific Poster Presentation</dc:subject>
</cp:coreProperties>
</file>