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38404800"/>
  <p:notesSz cx="6858000" cy="9144000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5E6DAC"/>
    <a:srgbClr val="0066CC"/>
    <a:srgbClr val="E2E5F2"/>
    <a:srgbClr val="E3E2F2"/>
    <a:srgbClr val="EAEAEA"/>
    <a:srgbClr val="C0C0C0"/>
    <a:srgbClr val="DCE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1" d="100"/>
          <a:sy n="21" d="100"/>
        </p:scale>
        <p:origin x="3054" y="90"/>
      </p:cViewPr>
      <p:guideLst>
        <p:guide orient="horz" pos="12096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725" y="11930063"/>
            <a:ext cx="32645350" cy="8232775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1038" y="21763038"/>
            <a:ext cx="26882725" cy="9813925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FC8E05B-89AD-46D3-9F94-ADE70515D3E9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01059479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B4AA766-5771-4EF5-9E1E-AB393C67A52F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058758095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4750" y="1536700"/>
            <a:ext cx="8640763" cy="32770762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9288" y="1536700"/>
            <a:ext cx="25773062" cy="32770762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77BB018-98DC-485C-9B81-BC23CC42A6CF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85963034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468963F-233B-4B2C-91C7-7AA1CEFE8482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76927578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4679275"/>
            <a:ext cx="32643762" cy="7626350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6278225"/>
            <a:ext cx="32643762" cy="840105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62C9F16-9918-470F-ACFF-F8F89439981C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763764377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9288" y="8959850"/>
            <a:ext cx="17206912" cy="25347612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78600" y="8959850"/>
            <a:ext cx="17206912" cy="25347612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E5B22A8-2EC1-4099-A9B6-A6A999E623AE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17605495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538288"/>
            <a:ext cx="34563050" cy="64008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875" y="8596313"/>
            <a:ext cx="16968788" cy="358298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875" y="12179300"/>
            <a:ext cx="16968788" cy="22126575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8788" y="8596313"/>
            <a:ext cx="16975138" cy="358298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8788" y="12179300"/>
            <a:ext cx="16975138" cy="22126575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2B697FB-F969-499E-BC7E-D7817E1969EF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6605166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3FAD025-B2F3-4EA3-B609-ECB6E7B93A67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95515525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79A8BAF4-70C1-49ED-B1E9-087C4049913C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53942048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528763"/>
            <a:ext cx="12634913" cy="6507162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4575" y="1528763"/>
            <a:ext cx="21469350" cy="32777112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875" y="8035925"/>
            <a:ext cx="12634913" cy="2626995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F3531D4-F6D5-408E-B7F1-02B350E7ECC2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27412349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925" y="26882725"/>
            <a:ext cx="23042562" cy="317500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925" y="3432175"/>
            <a:ext cx="23042562" cy="23042562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925" y="30057725"/>
            <a:ext cx="23042562" cy="450691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80070AE-52D3-498D-A360-607275306E6E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838628056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9288" y="1536700"/>
            <a:ext cx="3456622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19288" y="8959850"/>
            <a:ext cx="34566225" cy="2534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19288" y="34974212"/>
            <a:ext cx="89630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703763">
              <a:defRPr sz="7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0688" y="34974212"/>
            <a:ext cx="121634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703763">
              <a:defRPr sz="7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2488" y="34974212"/>
            <a:ext cx="89630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703763">
              <a:defRPr sz="7300" smtClean="0">
                <a:latin typeface="Arial" pitchFamily="34" charset="0"/>
              </a:defRPr>
            </a:lvl1pPr>
          </a:lstStyle>
          <a:p>
            <a:pPr>
              <a:defRPr/>
            </a:pPr>
            <a:fld id="{718855C4-0899-47DA-BE15-92635EB84E28}" type="slidenum">
              <a:rPr lang="en-US"/>
              <a:pPr>
                <a:defRPr/>
              </a:pPr>
              <a:t>‹#›</a:t>
            </a:fld>
          </a:p>
        </p:txBody>
      </p:sp>
      <p:pic>
        <p:nvPicPr>
          <p:cNvPr id="1031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92024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35636200" y="192024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3917950" y="38912800"/>
            <a:ext cx="305689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3917950" y="39484300"/>
            <a:ext cx="192024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subtlegradients  Size: 42x42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766888" indent="-176688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4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80100" indent="-117633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400">
          <a:solidFill>
            <a:schemeClr val="tx1"/>
          </a:solidFill>
          <a:latin typeface="+mn-lt"/>
        </a:defRPr>
      </a:lvl3pPr>
      <a:lvl4pPr marL="8229600" indent="-1174750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580688" indent="-1176338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0378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4950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19522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4094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rotWithShape="0">
          <a:gsLst>
            <a:gs pos="0">
              <a:schemeClr val="tx2">
                <a:lumMod val="20000"/>
                <a:lumOff val="80000"/>
              </a:schemeClr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933450" y="1200150"/>
            <a:ext cx="36404550" cy="4200525"/>
          </a:xfrm>
          <a:prstGeom prst="rect">
            <a:avLst/>
          </a:prstGeom>
          <a:gradFill rotWithShape="0"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>
              <a:lnSpc>
                <a:spcPct val="90000"/>
              </a:lnSpc>
            </a:pPr>
            <a:r>
              <a:rPr lang="en-US" sz="9600" b="1"/>
              <a:t>Your Poster Title Here</a:t>
            </a:r>
          </a:p>
          <a:p>
            <a:pPr algn="ctr" defTabSz="4703763">
              <a:lnSpc>
                <a:spcPct val="90000"/>
              </a:lnSpc>
            </a:pPr>
            <a:r>
              <a:rPr lang="en-US" sz="4900" i="1"/>
              <a:t>Your name here, and names of others</a:t>
            </a:r>
          </a:p>
          <a:p>
            <a:pPr algn="ctr" defTabSz="4703763">
              <a:lnSpc>
                <a:spcPct val="90000"/>
              </a:lnSpc>
            </a:pPr>
            <a:r>
              <a:rPr lang="en-US" sz="4900" i="1"/>
              <a:t>Place the name of your institution here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903288" y="6400800"/>
            <a:ext cx="8797925" cy="1800225"/>
          </a:xfrm>
          <a:prstGeom prst="rect">
            <a:avLst/>
          </a:prstGeom>
          <a:gradFill rotWithShape="0"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Abstract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066800" y="8601075"/>
            <a:ext cx="8534400" cy="135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you can change your font size to fit your data. In general, the larger your font, the easier it is for others to read. 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903288" y="24203025"/>
            <a:ext cx="8797925" cy="1800225"/>
          </a:xfrm>
          <a:prstGeom prst="rect">
            <a:avLst/>
          </a:prstGeom>
          <a:gradFill rotWithShape="0"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Objectives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066800" y="26362025"/>
            <a:ext cx="8267700" cy="912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own information here. Remember, you can change the template colors to suit your own taste.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10026650" y="6400800"/>
            <a:ext cx="8797925" cy="1800225"/>
          </a:xfrm>
          <a:prstGeom prst="rect">
            <a:avLst/>
          </a:prstGeom>
          <a:gradFill rotWithShape="0"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Methods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19310350" y="6400800"/>
            <a:ext cx="8799513" cy="1800225"/>
          </a:xfrm>
          <a:prstGeom prst="rect">
            <a:avLst/>
          </a:prstGeom>
          <a:gradFill rotWithShape="0"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Results</a:t>
            </a: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28540075" y="6400800"/>
            <a:ext cx="8797925" cy="1800225"/>
          </a:xfrm>
          <a:prstGeom prst="rect">
            <a:avLst/>
          </a:prstGeom>
          <a:gradFill rotWithShape="0"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Conclusion</a:t>
            </a: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19275425" y="27803475"/>
            <a:ext cx="8797925" cy="1800225"/>
          </a:xfrm>
          <a:prstGeom prst="rect">
            <a:avLst/>
          </a:prstGeom>
          <a:gradFill rotWithShape="0"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Graph/image title</a:t>
            </a:r>
          </a:p>
        </p:txBody>
      </p:sp>
      <p:sp>
        <p:nvSpPr>
          <p:cNvPr id="2059" name="Rectangle 15"/>
          <p:cNvSpPr>
            <a:spLocks noChangeArrowheads="1"/>
          </p:cNvSpPr>
          <p:nvPr/>
        </p:nvSpPr>
        <p:spPr bwMode="auto">
          <a:xfrm>
            <a:off x="28403550" y="31803975"/>
            <a:ext cx="8797925" cy="1800225"/>
          </a:xfrm>
          <a:prstGeom prst="rect">
            <a:avLst/>
          </a:prstGeom>
          <a:gradFill rotWithShape="0"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References</a:t>
            </a:r>
          </a:p>
        </p:txBody>
      </p:sp>
      <p:sp>
        <p:nvSpPr>
          <p:cNvPr id="2060" name="Text Box 16"/>
          <p:cNvSpPr txBox="1">
            <a:spLocks noChangeArrowheads="1"/>
          </p:cNvSpPr>
          <p:nvPr/>
        </p:nvSpPr>
        <p:spPr bwMode="auto">
          <a:xfrm>
            <a:off x="28536900" y="34004250"/>
            <a:ext cx="85344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references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19380200" y="8601075"/>
            <a:ext cx="8667750" cy="17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the template is only to get you started, and can be changed to suit your unique needs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</p:txBody>
      </p:sp>
      <p:sp>
        <p:nvSpPr>
          <p:cNvPr id="2062" name="Text Box 19"/>
          <p:cNvSpPr txBox="1">
            <a:spLocks noChangeArrowheads="1"/>
          </p:cNvSpPr>
          <p:nvPr/>
        </p:nvSpPr>
        <p:spPr bwMode="auto">
          <a:xfrm>
            <a:off x="10079038" y="8601075"/>
            <a:ext cx="8667750" cy="2043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3" name="Text Box 24"/>
          <p:cNvSpPr txBox="1">
            <a:spLocks noChangeArrowheads="1"/>
          </p:cNvSpPr>
          <p:nvPr/>
        </p:nvSpPr>
        <p:spPr bwMode="auto">
          <a:xfrm>
            <a:off x="28678188" y="8601075"/>
            <a:ext cx="8437562" cy="17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the template is only to get you started, and can be changed to suit your unique needs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</p:txBody>
      </p:sp>
      <p:pic>
        <p:nvPicPr>
          <p:cNvPr id="2064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9131300" y="119888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>
  <Template/>
  <Manager/>
  <Company>Graphicsland</Company>
  <PresentationFormat>Custom</PresentationFormat>
  <TotalTime>145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Sample research poster</dc:title>
  <cp:category>scientific poster PowerPoint</cp:category>
  <dc:creator>Graphicsland/MakeSigns.com</dc:creator>
  <dc:description>This is a free template from MakeSigns.com to help you create the perfect scientific poster.</dc:description>
  <cp:keywords>scientific, research, template, custom, poster, presentation, symposium, printing, PowerPoint, create, design, example, sample, download</cp:keywords>
  <cp:lastModifiedBy>Justin</cp:lastModifiedBy>
  <cp:revision>22</cp:revision>
  <dcterms:modified xsi:type="dcterms:W3CDTF">2016-02-11T22:40:40Z</dcterms:modified>
  <dc:subject>Free Poster Presentation Example</dc:subject>
</cp:coreProperties>
</file>