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32918400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336699"/>
    <a:srgbClr val="5E6DAC"/>
    <a:srgbClr val="0066CC"/>
    <a:srgbClr val="E2E5F2"/>
    <a:srgbClr val="E3E2F2"/>
    <a:srgbClr val="C0C0C0"/>
    <a:srgbClr val="DCE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2550" y="18"/>
      </p:cViewPr>
      <p:guideLst>
        <p:guide orient="horz" pos="1036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0226675"/>
            <a:ext cx="32642969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3125"/>
            <a:ext cx="26883916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81D505-ABFC-493F-8858-9F27839AE9B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291230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20C972F-CE89-4882-8841-5E4EC1866666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1087712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758" y="1317625"/>
            <a:ext cx="8641357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685" y="1317625"/>
            <a:ext cx="25790723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7478B96-C558-46F3-BF4C-CB626F7BF55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9617945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CFDBA80-68C6-4586-92A4-5A3F769223A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0461068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1153439"/>
            <a:ext cx="3264435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3952538"/>
            <a:ext cx="3264435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17CCD47-6DB2-4B8A-910F-EAB6C458696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34751605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685" y="7680325"/>
            <a:ext cx="17216041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5" y="7680325"/>
            <a:ext cx="17216041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7618C69-F50A-4456-BD00-30C7E978091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97989059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7369176"/>
            <a:ext cx="1696878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10439400"/>
            <a:ext cx="1696878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7369176"/>
            <a:ext cx="16975731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10439400"/>
            <a:ext cx="16975731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1BE4E77-EB76-40B2-97CB-56BAD62ADA5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94088900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FD85181-2ED8-4C66-A6CF-204895276074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8624474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D4797FD-DFC2-4481-9B76-E30C0158C42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90339500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311275"/>
            <a:ext cx="12634913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311275"/>
            <a:ext cx="2146935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6888163"/>
            <a:ext cx="12634913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22DDFC5-19EE-4BC8-86F5-BE1753B3A49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17649673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3042564"/>
            <a:ext cx="23043156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941638"/>
            <a:ext cx="23043156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5763539"/>
            <a:ext cx="23043156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9B3B4E7-A2BC-4B2C-8917-8370A599FB4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8340609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685" y="1317625"/>
            <a:ext cx="3456543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685" y="7680325"/>
            <a:ext cx="34565431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684" y="29978350"/>
            <a:ext cx="896223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1084" y="29978350"/>
            <a:ext cx="1216263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884" y="29978350"/>
            <a:ext cx="896223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fld id="{16CEF5F2-27D4-42FE-9AE6-E7F0659E0BA5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356362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39179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3917950" y="33997900"/>
            <a:ext cx="192024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subtlegradients  Size: 42x36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6888" indent="-176688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933450" y="1028700"/>
            <a:ext cx="36404550" cy="3600450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>
              <a:lnSpc>
                <a:spcPct val="90000"/>
              </a:lnSpc>
            </a:pPr>
            <a:r>
              <a:rPr lang="en-US" sz="9600" b="1"/>
              <a:t>Your Poster Title Here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Your name here, and names of others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Place the name of your institution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902891" y="5486400"/>
            <a:ext cx="8798322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Abstract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066800" y="7372350"/>
            <a:ext cx="8534400" cy="13711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your font size to fit your data. In general, the larger your font, the easier it is for others to read.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902891" y="20745450"/>
            <a:ext cx="8798322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Objectives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066800" y="22596477"/>
            <a:ext cx="8267700" cy="912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own information here. Remember, you can change the template colors to suit your own taste.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0026254" y="5486400"/>
            <a:ext cx="8798322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19310747" y="5486400"/>
            <a:ext cx="8798322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Results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28539678" y="5486400"/>
            <a:ext cx="8798322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Conclusion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19274631" y="23831550"/>
            <a:ext cx="8798322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Graph/image title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28403550" y="27260550"/>
            <a:ext cx="8798322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References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28536900" y="29146500"/>
            <a:ext cx="85344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19380200" y="7372350"/>
            <a:ext cx="8667750" cy="1758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0079038" y="7372351"/>
            <a:ext cx="8667750" cy="2043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28678584" y="7372350"/>
            <a:ext cx="8437166" cy="1758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pic>
        <p:nvPicPr>
          <p:cNvPr id="206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9131300" y="92456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</Company>
  <PresentationFormat>Custom</PresentationFormat>
  <TotalTime>148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Sample research poster</dc:title>
  <cp:category>templates for scientific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</cp:lastModifiedBy>
  <cp:revision>22</cp:revision>
  <dcterms:modified xsi:type="dcterms:W3CDTF">2016-02-11T22:40:56Z</dcterms:modified>
  <dc:subject>Free Poster Presentation Example</dc:subject>
</cp:coreProperties>
</file>