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8" r:id="rId3"/>
  </p:sldIdLst>
  <p:sldSz cx="32918400" cy="438912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Baskerville" panose="02000000000000000000" pitchFamily="2" charset="0"/>
      <p:bold r:id="rId9"/>
    </p:embeddedFont>
    <p:embeddedFont>
      <p:font typeface="Montserrat Light" panose="00000400000000000000" pitchFamily="50" charset="0"/>
      <p:regular r:id="rId10"/>
    </p:embeddedFont>
  </p:embeddedFontLst>
  <p:custDataLst>
    <p:tags r:id="rId4"/>
  </p:custDataLst>
  <p:defaultTextStyle>
    <a:defPPr>
      <a:defRPr lang="en-US"/>
    </a:defPPr>
    <a:lvl1pPr marL="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6pPr>
    <a:lvl7pPr marL="14045185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8pPr>
    <a:lvl9pPr marL="18726913" algn="l" defTabSz="4681728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3221" y="11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7FAC8-84B1-42FD-8D12-B3EFCEFF6C0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BA2C-AFB3-486F-B4F5-004FBC2C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2340864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468172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7022592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9363456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11704320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14045185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6386048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8726913" algn="l" defTabSz="4681728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BA2C-AFB3-486F-B4F5-004FBC2CA1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782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4"/>
            <a:ext cx="27980639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091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594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0992" y="7874009"/>
            <a:ext cx="41473757" cy="1677822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8301" y="7874009"/>
            <a:ext cx="123884048" cy="1677822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858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12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4"/>
            <a:ext cx="27980639" cy="8717280"/>
          </a:xfrm>
        </p:spPr>
        <p:txBody>
          <a:bodyPr anchor="t"/>
          <a:lstStyle>
            <a:lvl1pPr algn="l">
              <a:defRPr sz="164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8"/>
            <a:ext cx="27980639" cy="9601197"/>
          </a:xfrm>
        </p:spPr>
        <p:txBody>
          <a:bodyPr anchor="b"/>
          <a:lstStyle>
            <a:lvl1pPr marL="0" indent="0">
              <a:buNone/>
              <a:defRPr sz="8195">
                <a:solidFill>
                  <a:schemeClr val="tx1">
                    <a:tint val="75000"/>
                  </a:schemeClr>
                </a:solidFill>
              </a:defRPr>
            </a:lvl1pPr>
            <a:lvl2pPr marL="1880961" indent="0">
              <a:buNone/>
              <a:defRPr sz="7392">
                <a:solidFill>
                  <a:schemeClr val="tx1">
                    <a:tint val="75000"/>
                  </a:schemeClr>
                </a:solidFill>
              </a:defRPr>
            </a:lvl2pPr>
            <a:lvl3pPr marL="3761922" indent="0">
              <a:buNone/>
              <a:defRPr sz="6589">
                <a:solidFill>
                  <a:schemeClr val="tx1">
                    <a:tint val="75000"/>
                  </a:schemeClr>
                </a:solidFill>
              </a:defRPr>
            </a:lvl3pPr>
            <a:lvl4pPr marL="5642883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4pPr>
            <a:lvl5pPr marL="7523843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5pPr>
            <a:lvl6pPr marL="9404806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6pPr>
            <a:lvl7pPr marL="11285766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7pPr>
            <a:lvl8pPr marL="13166727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8pPr>
            <a:lvl9pPr marL="15047688" indent="0">
              <a:buNone/>
              <a:defRPr sz="57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518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8298" y="45882561"/>
            <a:ext cx="82678904" cy="129773685"/>
          </a:xfrm>
        </p:spPr>
        <p:txBody>
          <a:bodyPr/>
          <a:lstStyle>
            <a:lvl1pPr>
              <a:defRPr sz="11491"/>
            </a:lvl1pPr>
            <a:lvl2pPr>
              <a:defRPr sz="9883"/>
            </a:lvl2pPr>
            <a:lvl3pPr>
              <a:defRPr sz="8195"/>
            </a:lvl3pPr>
            <a:lvl4pPr>
              <a:defRPr sz="7392"/>
            </a:lvl4pPr>
            <a:lvl5pPr>
              <a:defRPr sz="7392"/>
            </a:lvl5pPr>
            <a:lvl6pPr>
              <a:defRPr sz="7392"/>
            </a:lvl6pPr>
            <a:lvl7pPr>
              <a:defRPr sz="7392"/>
            </a:lvl7pPr>
            <a:lvl8pPr>
              <a:defRPr sz="7392"/>
            </a:lvl8pPr>
            <a:lvl9pPr>
              <a:defRPr sz="7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45842" y="45882561"/>
            <a:ext cx="82678910" cy="129773685"/>
          </a:xfrm>
        </p:spPr>
        <p:txBody>
          <a:bodyPr/>
          <a:lstStyle>
            <a:lvl1pPr>
              <a:defRPr sz="11491"/>
            </a:lvl1pPr>
            <a:lvl2pPr>
              <a:defRPr sz="9883"/>
            </a:lvl2pPr>
            <a:lvl3pPr>
              <a:defRPr sz="8195"/>
            </a:lvl3pPr>
            <a:lvl4pPr>
              <a:defRPr sz="7392"/>
            </a:lvl4pPr>
            <a:lvl5pPr>
              <a:defRPr sz="7392"/>
            </a:lvl5pPr>
            <a:lvl6pPr>
              <a:defRPr sz="7392"/>
            </a:lvl6pPr>
            <a:lvl7pPr>
              <a:defRPr sz="7392"/>
            </a:lvl7pPr>
            <a:lvl8pPr>
              <a:defRPr sz="7392"/>
            </a:lvl8pPr>
            <a:lvl9pPr>
              <a:defRPr sz="73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85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1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3"/>
            <a:ext cx="14544677" cy="4094477"/>
          </a:xfrm>
        </p:spPr>
        <p:txBody>
          <a:bodyPr anchor="b"/>
          <a:lstStyle>
            <a:lvl1pPr marL="0" indent="0">
              <a:buNone/>
              <a:defRPr sz="9883" b="1"/>
            </a:lvl1pPr>
            <a:lvl2pPr marL="1880961" indent="0">
              <a:buNone/>
              <a:defRPr sz="8195" b="1"/>
            </a:lvl2pPr>
            <a:lvl3pPr marL="3761922" indent="0">
              <a:buNone/>
              <a:defRPr sz="7392" b="1"/>
            </a:lvl3pPr>
            <a:lvl4pPr marL="5642883" indent="0">
              <a:buNone/>
              <a:defRPr sz="6589" b="1"/>
            </a:lvl4pPr>
            <a:lvl5pPr marL="7523843" indent="0">
              <a:buNone/>
              <a:defRPr sz="6589" b="1"/>
            </a:lvl5pPr>
            <a:lvl6pPr marL="9404806" indent="0">
              <a:buNone/>
              <a:defRPr sz="6589" b="1"/>
            </a:lvl6pPr>
            <a:lvl7pPr marL="11285766" indent="0">
              <a:buNone/>
              <a:defRPr sz="6589" b="1"/>
            </a:lvl7pPr>
            <a:lvl8pPr marL="13166727" indent="0">
              <a:buNone/>
              <a:defRPr sz="6589" b="1"/>
            </a:lvl8pPr>
            <a:lvl9pPr marL="15047688" indent="0">
              <a:buNone/>
              <a:defRPr sz="6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0"/>
            <a:ext cx="14544677" cy="25288242"/>
          </a:xfrm>
        </p:spPr>
        <p:txBody>
          <a:bodyPr/>
          <a:lstStyle>
            <a:lvl1pPr>
              <a:defRPr sz="9883"/>
            </a:lvl1pPr>
            <a:lvl2pPr>
              <a:defRPr sz="8195"/>
            </a:lvl2pPr>
            <a:lvl3pPr>
              <a:defRPr sz="7392"/>
            </a:lvl3pPr>
            <a:lvl4pPr>
              <a:defRPr sz="6589"/>
            </a:lvl4pPr>
            <a:lvl5pPr>
              <a:defRPr sz="6589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89" cy="4094477"/>
          </a:xfrm>
        </p:spPr>
        <p:txBody>
          <a:bodyPr anchor="b"/>
          <a:lstStyle>
            <a:lvl1pPr marL="0" indent="0">
              <a:buNone/>
              <a:defRPr sz="9883" b="1"/>
            </a:lvl1pPr>
            <a:lvl2pPr marL="1880961" indent="0">
              <a:buNone/>
              <a:defRPr sz="8195" b="1"/>
            </a:lvl2pPr>
            <a:lvl3pPr marL="3761922" indent="0">
              <a:buNone/>
              <a:defRPr sz="7392" b="1"/>
            </a:lvl3pPr>
            <a:lvl4pPr marL="5642883" indent="0">
              <a:buNone/>
              <a:defRPr sz="6589" b="1"/>
            </a:lvl4pPr>
            <a:lvl5pPr marL="7523843" indent="0">
              <a:buNone/>
              <a:defRPr sz="6589" b="1"/>
            </a:lvl5pPr>
            <a:lvl6pPr marL="9404806" indent="0">
              <a:buNone/>
              <a:defRPr sz="6589" b="1"/>
            </a:lvl6pPr>
            <a:lvl7pPr marL="11285766" indent="0">
              <a:buNone/>
              <a:defRPr sz="6589" b="1"/>
            </a:lvl7pPr>
            <a:lvl8pPr marL="13166727" indent="0">
              <a:buNone/>
              <a:defRPr sz="6589" b="1"/>
            </a:lvl8pPr>
            <a:lvl9pPr marL="15047688" indent="0">
              <a:buNone/>
              <a:defRPr sz="6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89" cy="25288242"/>
          </a:xfrm>
        </p:spPr>
        <p:txBody>
          <a:bodyPr/>
          <a:lstStyle>
            <a:lvl1pPr>
              <a:defRPr sz="9883"/>
            </a:lvl1pPr>
            <a:lvl2pPr>
              <a:defRPr sz="8195"/>
            </a:lvl2pPr>
            <a:lvl3pPr>
              <a:defRPr sz="7392"/>
            </a:lvl3pPr>
            <a:lvl4pPr>
              <a:defRPr sz="6589"/>
            </a:lvl4pPr>
            <a:lvl5pPr>
              <a:defRPr sz="6589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011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633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40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1747520"/>
            <a:ext cx="10829927" cy="7437120"/>
          </a:xfrm>
        </p:spPr>
        <p:txBody>
          <a:bodyPr anchor="b"/>
          <a:lstStyle>
            <a:lvl1pPr algn="l">
              <a:defRPr sz="8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4"/>
            <a:ext cx="18402300" cy="37459924"/>
          </a:xfrm>
        </p:spPr>
        <p:txBody>
          <a:bodyPr/>
          <a:lstStyle>
            <a:lvl1pPr>
              <a:defRPr sz="13178"/>
            </a:lvl1pPr>
            <a:lvl2pPr>
              <a:defRPr sz="11491"/>
            </a:lvl2pPr>
            <a:lvl3pPr>
              <a:defRPr sz="9883"/>
            </a:lvl3pPr>
            <a:lvl4pPr>
              <a:defRPr sz="8195"/>
            </a:lvl4pPr>
            <a:lvl5pPr>
              <a:defRPr sz="8195"/>
            </a:lvl5pPr>
            <a:lvl6pPr>
              <a:defRPr sz="8195"/>
            </a:lvl6pPr>
            <a:lvl7pPr>
              <a:defRPr sz="8195"/>
            </a:lvl7pPr>
            <a:lvl8pPr>
              <a:defRPr sz="8195"/>
            </a:lvl8pPr>
            <a:lvl9pPr>
              <a:defRPr sz="8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9184646"/>
            <a:ext cx="10829927" cy="30022803"/>
          </a:xfrm>
        </p:spPr>
        <p:txBody>
          <a:bodyPr/>
          <a:lstStyle>
            <a:lvl1pPr marL="0" indent="0">
              <a:buNone/>
              <a:defRPr sz="5786"/>
            </a:lvl1pPr>
            <a:lvl2pPr marL="1880961" indent="0">
              <a:buNone/>
              <a:defRPr sz="4902"/>
            </a:lvl2pPr>
            <a:lvl3pPr marL="3761922" indent="0">
              <a:buNone/>
              <a:defRPr sz="4098"/>
            </a:lvl3pPr>
            <a:lvl4pPr marL="5642883" indent="0">
              <a:buNone/>
              <a:defRPr sz="3696"/>
            </a:lvl4pPr>
            <a:lvl5pPr marL="7523843" indent="0">
              <a:buNone/>
              <a:defRPr sz="3696"/>
            </a:lvl5pPr>
            <a:lvl6pPr marL="9404806" indent="0">
              <a:buNone/>
              <a:defRPr sz="3696"/>
            </a:lvl6pPr>
            <a:lvl7pPr marL="11285766" indent="0">
              <a:buNone/>
              <a:defRPr sz="3696"/>
            </a:lvl7pPr>
            <a:lvl8pPr marL="13166727" indent="0">
              <a:buNone/>
              <a:defRPr sz="3696"/>
            </a:lvl8pPr>
            <a:lvl9pPr marL="15047688" indent="0">
              <a:buNone/>
              <a:defRPr sz="3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03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2"/>
            <a:ext cx="19751039" cy="3627124"/>
          </a:xfrm>
        </p:spPr>
        <p:txBody>
          <a:bodyPr anchor="b"/>
          <a:lstStyle>
            <a:lvl1pPr algn="l">
              <a:defRPr sz="81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3"/>
            <a:ext cx="19751039" cy="26334721"/>
          </a:xfrm>
        </p:spPr>
        <p:txBody>
          <a:bodyPr/>
          <a:lstStyle>
            <a:lvl1pPr marL="0" indent="0">
              <a:buNone/>
              <a:defRPr sz="13178"/>
            </a:lvl1pPr>
            <a:lvl2pPr marL="1880961" indent="0">
              <a:buNone/>
              <a:defRPr sz="11491"/>
            </a:lvl2pPr>
            <a:lvl3pPr marL="3761922" indent="0">
              <a:buNone/>
              <a:defRPr sz="9883"/>
            </a:lvl3pPr>
            <a:lvl4pPr marL="5642883" indent="0">
              <a:buNone/>
              <a:defRPr sz="8195"/>
            </a:lvl4pPr>
            <a:lvl5pPr marL="7523843" indent="0">
              <a:buNone/>
              <a:defRPr sz="8195"/>
            </a:lvl5pPr>
            <a:lvl6pPr marL="9404806" indent="0">
              <a:buNone/>
              <a:defRPr sz="8195"/>
            </a:lvl6pPr>
            <a:lvl7pPr marL="11285766" indent="0">
              <a:buNone/>
              <a:defRPr sz="8195"/>
            </a:lvl7pPr>
            <a:lvl8pPr marL="13166727" indent="0">
              <a:buNone/>
              <a:defRPr sz="8195"/>
            </a:lvl8pPr>
            <a:lvl9pPr marL="15047688" indent="0">
              <a:buNone/>
              <a:defRPr sz="81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39" cy="5151116"/>
          </a:xfrm>
        </p:spPr>
        <p:txBody>
          <a:bodyPr/>
          <a:lstStyle>
            <a:lvl1pPr marL="0" indent="0">
              <a:buNone/>
              <a:defRPr sz="5786"/>
            </a:lvl1pPr>
            <a:lvl2pPr marL="1880961" indent="0">
              <a:buNone/>
              <a:defRPr sz="4902"/>
            </a:lvl2pPr>
            <a:lvl3pPr marL="3761922" indent="0">
              <a:buNone/>
              <a:defRPr sz="4098"/>
            </a:lvl3pPr>
            <a:lvl4pPr marL="5642883" indent="0">
              <a:buNone/>
              <a:defRPr sz="3696"/>
            </a:lvl4pPr>
            <a:lvl5pPr marL="7523843" indent="0">
              <a:buNone/>
              <a:defRPr sz="3696"/>
            </a:lvl5pPr>
            <a:lvl6pPr marL="9404806" indent="0">
              <a:buNone/>
              <a:defRPr sz="3696"/>
            </a:lvl6pPr>
            <a:lvl7pPr marL="11285766" indent="0">
              <a:buNone/>
              <a:defRPr sz="3696"/>
            </a:lvl7pPr>
            <a:lvl8pPr marL="13166727" indent="0">
              <a:buNone/>
              <a:defRPr sz="3696"/>
            </a:lvl8pPr>
            <a:lvl9pPr marL="15047688" indent="0">
              <a:buNone/>
              <a:defRPr sz="36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525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1" cy="7315200"/>
          </a:xfrm>
          <a:prstGeom prst="rect">
            <a:avLst/>
          </a:prstGeom>
        </p:spPr>
        <p:txBody>
          <a:bodyPr vert="horz" lIns="468173" tIns="234086" rIns="468173" bIns="2340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7"/>
            <a:ext cx="29626561" cy="28966164"/>
          </a:xfrm>
          <a:prstGeom prst="rect">
            <a:avLst/>
          </a:prstGeom>
        </p:spPr>
        <p:txBody>
          <a:bodyPr vert="horz" lIns="468173" tIns="234086" rIns="468173" bIns="2340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2"/>
            <a:ext cx="7680960" cy="23368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l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EB5E-FACB-4280-8722-AA5C3AB4157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2"/>
            <a:ext cx="10424160" cy="23368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ctr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2"/>
            <a:ext cx="7680960" cy="2336800"/>
          </a:xfrm>
          <a:prstGeom prst="rect">
            <a:avLst/>
          </a:prstGeom>
        </p:spPr>
        <p:txBody>
          <a:bodyPr vert="horz" lIns="468173" tIns="234086" rIns="468173" bIns="234086" rtlCol="0" anchor="ctr"/>
          <a:lstStyle>
            <a:lvl1pPr algn="r">
              <a:defRPr sz="4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1FD6-FC52-4ED5-A8CB-0DF551B71C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219456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30149800" y="219456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473200" y="443992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732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speculativestone  Size: 36x48</a:t>
            </a:r>
          </a:p>
        </p:txBody>
      </p:sp>
    </p:spTree>
    <p:extLst>
      <p:ext uri="{BB962C8B-B14F-4D97-AF65-F5344CB8AC3E}">
        <p14:creationId xmlns:p14="http://schemas.microsoft.com/office/powerpoint/2010/main" val="5179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3761922" rtl="0" eaLnBrk="1" latinLnBrk="0" hangingPunct="1">
        <a:spcBef>
          <a:spcPct val="0"/>
        </a:spcBef>
        <a:buNone/>
        <a:defRPr sz="18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21" indent="-1410721" algn="l" defTabSz="3761922" rtl="0" eaLnBrk="1" latinLnBrk="0" hangingPunct="1">
        <a:spcBef>
          <a:spcPct val="20000"/>
        </a:spcBef>
        <a:buFont typeface="Arial" pitchFamily="34" charset="0"/>
        <a:buChar char="•"/>
        <a:defRPr sz="13178" kern="1200">
          <a:solidFill>
            <a:schemeClr val="tx1"/>
          </a:solidFill>
          <a:latin typeface="+mn-lt"/>
          <a:ea typeface="+mn-ea"/>
          <a:cs typeface="+mn-cs"/>
        </a:defRPr>
      </a:lvl1pPr>
      <a:lvl2pPr marL="3056561" indent="-1175601" algn="l" defTabSz="3761922" rtl="0" eaLnBrk="1" latinLnBrk="0" hangingPunct="1">
        <a:spcBef>
          <a:spcPct val="20000"/>
        </a:spcBef>
        <a:buFont typeface="Arial" pitchFamily="34" charset="0"/>
        <a:buChar char="–"/>
        <a:defRPr sz="11491" kern="1200">
          <a:solidFill>
            <a:schemeClr val="tx1"/>
          </a:solidFill>
          <a:latin typeface="+mn-lt"/>
          <a:ea typeface="+mn-ea"/>
          <a:cs typeface="+mn-cs"/>
        </a:defRPr>
      </a:lvl2pPr>
      <a:lvl3pPr marL="4702402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9883" kern="1200">
          <a:solidFill>
            <a:schemeClr val="tx1"/>
          </a:solidFill>
          <a:latin typeface="+mn-lt"/>
          <a:ea typeface="+mn-ea"/>
          <a:cs typeface="+mn-cs"/>
        </a:defRPr>
      </a:lvl3pPr>
      <a:lvl4pPr marL="6583364" indent="-940481" algn="l" defTabSz="3761922" rtl="0" eaLnBrk="1" latinLnBrk="0" hangingPunct="1">
        <a:spcBef>
          <a:spcPct val="20000"/>
        </a:spcBef>
        <a:buFont typeface="Arial" pitchFamily="34" charset="0"/>
        <a:buChar char="–"/>
        <a:defRPr sz="8195" kern="1200">
          <a:solidFill>
            <a:schemeClr val="tx1"/>
          </a:solidFill>
          <a:latin typeface="+mn-lt"/>
          <a:ea typeface="+mn-ea"/>
          <a:cs typeface="+mn-cs"/>
        </a:defRPr>
      </a:lvl4pPr>
      <a:lvl5pPr marL="8464324" indent="-940481" algn="l" defTabSz="3761922" rtl="0" eaLnBrk="1" latinLnBrk="0" hangingPunct="1">
        <a:spcBef>
          <a:spcPct val="20000"/>
        </a:spcBef>
        <a:buFont typeface="Arial" pitchFamily="34" charset="0"/>
        <a:buChar char="»"/>
        <a:defRPr sz="8195" kern="1200">
          <a:solidFill>
            <a:schemeClr val="tx1"/>
          </a:solidFill>
          <a:latin typeface="+mn-lt"/>
          <a:ea typeface="+mn-ea"/>
          <a:cs typeface="+mn-cs"/>
        </a:defRPr>
      </a:lvl5pPr>
      <a:lvl6pPr marL="10345286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6pPr>
      <a:lvl7pPr marL="12226246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7pPr>
      <a:lvl8pPr marL="14107209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8pPr>
      <a:lvl9pPr marL="15988168" indent="-940481" algn="l" defTabSz="3761922" rtl="0" eaLnBrk="1" latinLnBrk="0" hangingPunct="1">
        <a:spcBef>
          <a:spcPct val="20000"/>
        </a:spcBef>
        <a:buFont typeface="Arial" pitchFamily="34" charset="0"/>
        <a:buChar char="•"/>
        <a:defRPr sz="81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1pPr>
      <a:lvl2pPr marL="1880961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2pPr>
      <a:lvl3pPr marL="3761922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3pPr>
      <a:lvl4pPr marL="5642883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4pPr>
      <a:lvl5pPr marL="7523843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5pPr>
      <a:lvl6pPr marL="9404806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66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27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88" algn="l" defTabSz="3761922" rtl="0" eaLnBrk="1" latinLnBrk="0" hangingPunct="1">
        <a:defRPr sz="73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886843" cy="43891203"/>
          </a:xfrm>
          <a:prstGeom prst="rect">
            <a:avLst/>
          </a:prstGeom>
          <a:solidFill>
            <a:srgbClr val="29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92"/>
          </a:p>
        </p:txBody>
      </p:sp>
      <p:sp>
        <p:nvSpPr>
          <p:cNvPr id="5" name="Rectangle 4"/>
          <p:cNvSpPr/>
          <p:nvPr/>
        </p:nvSpPr>
        <p:spPr>
          <a:xfrm>
            <a:off x="1886844" y="14423628"/>
            <a:ext cx="513457" cy="25428958"/>
          </a:xfrm>
          <a:prstGeom prst="rect">
            <a:avLst/>
          </a:prstGeom>
          <a:solidFill>
            <a:srgbClr val="C5C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92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D6866F3-BE58-4692-9185-623520B88C81}"/>
              </a:ext>
            </a:extLst>
          </p:cNvPr>
          <p:cNvSpPr txBox="1"/>
          <p:nvPr/>
        </p:nvSpPr>
        <p:spPr>
          <a:xfrm>
            <a:off x="2888501" y="914400"/>
            <a:ext cx="29390820" cy="2360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22157">
              <a:spcBef>
                <a:spcPct val="20000"/>
              </a:spcBef>
              <a:defRPr/>
            </a:pPr>
            <a:r>
              <a:rPr lang="en-US" sz="6400">
                <a:solidFill>
                  <a:schemeClr val="tx1"/>
                </a:solidFill>
                <a:latin typeface="Libre Baskerville" panose="02000000000000000000" pitchFamily="2" charset="0"/>
              </a:rPr>
              <a:t>This Scientific Poster Template Is Provided By MakeSigns</a:t>
            </a:r>
            <a:endParaRPr lang="en-US" sz="6400">
              <a:solidFill>
                <a:schemeClr val="tx1"/>
              </a:solidFill>
              <a:latin typeface="Libre Baskerville" panose="02000000000000000000" pitchFamily="2" charset="0"/>
            </a:endParaRPr>
          </a:p>
          <a:p>
            <a:pPr defTabSz="3022157">
              <a:spcBef>
                <a:spcPct val="20000"/>
              </a:spcBef>
              <a:defRPr/>
            </a:pPr>
            <a:r>
              <a:rPr lang="en-US" sz="6400">
                <a:solidFill>
                  <a:schemeClr val="tx1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3D5F690-2108-4FD7-A708-326C08E837B7}"/>
              </a:ext>
            </a:extLst>
          </p:cNvPr>
          <p:cNvSpPr txBox="1"/>
          <p:nvPr/>
        </p:nvSpPr>
        <p:spPr>
          <a:xfrm>
            <a:off x="2888501" y="3531072"/>
            <a:ext cx="2939082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200">
                <a:solidFill>
                  <a:schemeClr val="tx1"/>
                </a:solidFill>
                <a:latin typeface="Montserrat Light" panose="00000400000000000000" pitchFamily="50" charset="0"/>
                <a:cs typeface="Arial" pitchFamily="34" charset="0"/>
              </a:rPr>
              <a:t>Add Author Names and Information</a:t>
            </a:r>
          </a:p>
          <a:p>
            <a:pPr>
              <a:defRPr/>
            </a:pPr>
            <a:r>
              <a:rPr lang="en-US" sz="4200">
                <a:solidFill>
                  <a:schemeClr val="tx1"/>
                </a:solidFill>
                <a:latin typeface="Montserrat Light" panose="00000400000000000000" pitchFamily="50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1237" y="6740808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27EB9-A5BF-4553-A91F-6833EA2E46C9}"/>
              </a:ext>
            </a:extLst>
          </p:cNvPr>
          <p:cNvSpPr txBox="1"/>
          <p:nvPr/>
        </p:nvSpPr>
        <p:spPr>
          <a:xfrm>
            <a:off x="3056309" y="22866913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15A4C-7811-4E6E-91B9-237C268F151F}"/>
              </a:ext>
            </a:extLst>
          </p:cNvPr>
          <p:cNvSpPr txBox="1"/>
          <p:nvPr/>
        </p:nvSpPr>
        <p:spPr>
          <a:xfrm>
            <a:off x="18669000" y="6740808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86AC69-53F3-4FF0-853A-E13035C8A45B}"/>
              </a:ext>
            </a:extLst>
          </p:cNvPr>
          <p:cNvSpPr txBox="1"/>
          <p:nvPr/>
        </p:nvSpPr>
        <p:spPr>
          <a:xfrm>
            <a:off x="18648680" y="22866913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92A9E1-B3E8-4FB2-A910-4B8466EE5979}"/>
              </a:ext>
            </a:extLst>
          </p:cNvPr>
          <p:cNvSpPr txBox="1"/>
          <p:nvPr/>
        </p:nvSpPr>
        <p:spPr>
          <a:xfrm>
            <a:off x="18669000" y="38272008"/>
            <a:ext cx="1338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Montserrat Light" panose="00000400000000000000" pitchFamily="50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E73F1E-CAB3-4428-904F-B8DC0CFEE87C}"/>
              </a:ext>
            </a:extLst>
          </p:cNvPr>
          <p:cNvSpPr txBox="1"/>
          <p:nvPr/>
        </p:nvSpPr>
        <p:spPr>
          <a:xfrm>
            <a:off x="3506408" y="6019800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73C52-E8E5-4F42-BD28-8256F0C1D65E}"/>
              </a:ext>
            </a:extLst>
          </p:cNvPr>
          <p:cNvSpPr txBox="1"/>
          <p:nvPr/>
        </p:nvSpPr>
        <p:spPr>
          <a:xfrm>
            <a:off x="3506408" y="22145904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58780-4102-416E-A83A-B134E40A2291}"/>
              </a:ext>
            </a:extLst>
          </p:cNvPr>
          <p:cNvSpPr txBox="1"/>
          <p:nvPr/>
        </p:nvSpPr>
        <p:spPr>
          <a:xfrm>
            <a:off x="19079573" y="6019800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D6EE76-6ABA-40F6-BC41-B86C00AB9E11}"/>
              </a:ext>
            </a:extLst>
          </p:cNvPr>
          <p:cNvSpPr txBox="1"/>
          <p:nvPr/>
        </p:nvSpPr>
        <p:spPr>
          <a:xfrm>
            <a:off x="19057272" y="22145904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897C5-3039-4328-A139-0038374FD621}"/>
              </a:ext>
            </a:extLst>
          </p:cNvPr>
          <p:cNvSpPr txBox="1"/>
          <p:nvPr/>
        </p:nvSpPr>
        <p:spPr>
          <a:xfrm>
            <a:off x="19057272" y="37548235"/>
            <a:ext cx="12772027" cy="646331"/>
          </a:xfrm>
          <a:prstGeom prst="rect">
            <a:avLst/>
          </a:prstGeom>
          <a:ln>
            <a:noFill/>
          </a:ln>
          <a:effectLst>
            <a:outerShdw dist="317500" dir="10800000" algn="tl" rotWithShape="0">
              <a:srgbClr val="294D6D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716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6FB747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pic>
        <p:nvPicPr>
          <p:cNvPr id="3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388100" y="147320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9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speculativestone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1</Notes>
  <TotalTime>8511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Franklin Gothic Heavy</vt:lpstr>
      <vt:lpstr>Libre Baskerville</vt:lpstr>
      <vt:lpstr>Montserrat Light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jessie</dc:creator>
  <cp:lastModifiedBy>Justin Delre</cp:lastModifiedBy>
  <cp:revision>65</cp:revision>
  <dcterms:created xsi:type="dcterms:W3CDTF">2013-10-23T18:28:44Z</dcterms:created>
  <dcterms:modified xsi:type="dcterms:W3CDTF">2022-02-28T22:13:41Z</dcterms:modified>
</cp:coreProperties>
</file>