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5.8.1.0-->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257" r:id="rId3"/>
  </p:sldIdLst>
  <p:sldSz cx="38404800" cy="32918400"/>
  <p:notesSz cx="6858000" cy="9144000"/>
  <p:custDataLst>
    <p:tags r:id="rId4"/>
  </p:custDataLst>
  <p:defaultTextStyle>
    <a:defPPr>
      <a:defRPr lang="en-US"/>
    </a:defPPr>
    <a:lvl1pPr algn="l" rtl="0" fontAlgn="base">
      <a:spcBef>
        <a:spcPct val="0"/>
      </a:spcBef>
      <a:spcAft>
        <a:spcPct val="0"/>
      </a:spcAft>
      <a:defRPr sz="8600" kern="1200">
        <a:solidFill>
          <a:schemeClr val="tx1"/>
        </a:solidFill>
        <a:latin typeface="Arial"/>
        <a:ea typeface="+mn-ea"/>
        <a:cs typeface="+mn-cs"/>
      </a:defRPr>
    </a:lvl1pPr>
    <a:lvl2pPr marL="457200" algn="l" rtl="0" fontAlgn="base">
      <a:spcBef>
        <a:spcPct val="0"/>
      </a:spcBef>
      <a:spcAft>
        <a:spcPct val="0"/>
      </a:spcAft>
      <a:defRPr sz="8600" kern="1200">
        <a:solidFill>
          <a:schemeClr val="tx1"/>
        </a:solidFill>
        <a:latin typeface="Arial"/>
        <a:ea typeface="+mn-ea"/>
        <a:cs typeface="+mn-cs"/>
      </a:defRPr>
    </a:lvl2pPr>
    <a:lvl3pPr marL="914400" algn="l" rtl="0" fontAlgn="base">
      <a:spcBef>
        <a:spcPct val="0"/>
      </a:spcBef>
      <a:spcAft>
        <a:spcPct val="0"/>
      </a:spcAft>
      <a:defRPr sz="8600" kern="1200">
        <a:solidFill>
          <a:schemeClr val="tx1"/>
        </a:solidFill>
        <a:latin typeface="Arial"/>
        <a:ea typeface="+mn-ea"/>
        <a:cs typeface="+mn-cs"/>
      </a:defRPr>
    </a:lvl3pPr>
    <a:lvl4pPr marL="1371600" algn="l" rtl="0" fontAlgn="base">
      <a:spcBef>
        <a:spcPct val="0"/>
      </a:spcBef>
      <a:spcAft>
        <a:spcPct val="0"/>
      </a:spcAft>
      <a:defRPr sz="8600" kern="1200">
        <a:solidFill>
          <a:schemeClr val="tx1"/>
        </a:solidFill>
        <a:latin typeface="Arial"/>
        <a:ea typeface="+mn-ea"/>
        <a:cs typeface="+mn-cs"/>
      </a:defRPr>
    </a:lvl4pPr>
    <a:lvl5pPr marL="1828800" algn="l" rtl="0" fontAlgn="base">
      <a:spcBef>
        <a:spcPct val="0"/>
      </a:spcBef>
      <a:spcAft>
        <a:spcPct val="0"/>
      </a:spcAft>
      <a:defRPr sz="8600" kern="1200">
        <a:solidFill>
          <a:schemeClr val="tx1"/>
        </a:solidFill>
        <a:latin typeface="Arial"/>
        <a:ea typeface="+mn-ea"/>
        <a:cs typeface="+mn-cs"/>
      </a:defRPr>
    </a:lvl5pPr>
    <a:lvl6pPr marL="2286000" algn="l" defTabSz="914400" rtl="0" eaLnBrk="1" latinLnBrk="0" hangingPunct="1">
      <a:defRPr sz="8600" kern="1200">
        <a:solidFill>
          <a:schemeClr val="tx1"/>
        </a:solidFill>
        <a:latin typeface="Arial"/>
        <a:ea typeface="+mn-ea"/>
        <a:cs typeface="+mn-cs"/>
      </a:defRPr>
    </a:lvl6pPr>
    <a:lvl7pPr marL="2743200" algn="l" defTabSz="914400" rtl="0" eaLnBrk="1" latinLnBrk="0" hangingPunct="1">
      <a:defRPr sz="8600" kern="1200">
        <a:solidFill>
          <a:schemeClr val="tx1"/>
        </a:solidFill>
        <a:latin typeface="Arial"/>
        <a:ea typeface="+mn-ea"/>
        <a:cs typeface="+mn-cs"/>
      </a:defRPr>
    </a:lvl7pPr>
    <a:lvl8pPr marL="3200400" algn="l" defTabSz="914400" rtl="0" eaLnBrk="1" latinLnBrk="0" hangingPunct="1">
      <a:defRPr sz="8600" kern="1200">
        <a:solidFill>
          <a:schemeClr val="tx1"/>
        </a:solidFill>
        <a:latin typeface="Arial"/>
        <a:ea typeface="+mn-ea"/>
        <a:cs typeface="+mn-cs"/>
      </a:defRPr>
    </a:lvl8pPr>
    <a:lvl9pPr marL="3657600" algn="l" defTabSz="914400" rtl="0" eaLnBrk="1" latinLnBrk="0" hangingPunct="1">
      <a:defRPr sz="86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A"/>
    <a:srgbClr val="1D0066"/>
    <a:srgbClr val="FF9900"/>
    <a:srgbClr val="000000"/>
    <a:srgbClr val="990033"/>
    <a:srgbClr val="FFFF66"/>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222" autoAdjust="0"/>
    <p:restoredTop sz="99703" autoAdjust="0"/>
  </p:normalViewPr>
  <p:slideViewPr>
    <p:cSldViewPr snapToGrid="0">
      <p:cViewPr varScale="1">
        <p:scale>
          <a:sx n="25" d="100"/>
          <a:sy n="25" d="100"/>
        </p:scale>
        <p:origin x="2550" y="18"/>
      </p:cViewPr>
      <p:guideLst>
        <p:guide orient="horz" pos="10368"/>
        <p:guide pos="12096"/>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tags" Target="tags/tag1.xml" /><Relationship Id="rId5" Type="http://schemas.openxmlformats.org/officeDocument/2006/relationships/presProps" Target="presProps.xml" /><Relationship Id="rId6" Type="http://schemas.openxmlformats.org/officeDocument/2006/relationships/viewProps" Target="viewProps.xml" /><Relationship Id="rId7" Type="http://schemas.openxmlformats.org/officeDocument/2006/relationships/theme" Target="theme/theme1.xml" /><Relationship Id="rId8" Type="http://schemas.openxmlformats.org/officeDocument/2006/relationships/tableStyles" Target="tableStyles.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defRPr sz="1200">
                <a:latin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lgn="r">
              <a:defRPr sz="1200">
                <a:latin typeface="Arial"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428750" y="685800"/>
            <a:ext cx="40005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defRPr sz="120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lgn="r">
              <a:defRPr sz="1200">
                <a:latin typeface="Arial" pitchFamily="34" charset="0"/>
              </a:defRPr>
            </a:lvl1pPr>
          </a:lstStyle>
          <a:p>
            <a:pPr>
              <a:defRPr/>
            </a:pPr>
            <a:fld id="{C47A4C33-D3D9-4855-98B9-82468428CBB7}" type="slidenum">
              <a:rPr lang="en-US"/>
              <a:pPr>
                <a:defRPr/>
              </a:pPr>
              <a:t>‹#›</a:t>
            </a:fld>
          </a:p>
        </p:txBody>
      </p:sp>
    </p:spTree>
    <p:extLst>
      <p:ext uri="{BB962C8B-B14F-4D97-AF65-F5344CB8AC3E}">
        <p14:creationId xmlns:p14="http://schemas.microsoft.com/office/powerpoint/2010/main" val="2966703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098" name="Rectangle 7"/>
          <p:cNvSpPr>
            <a:spLocks noGrp="1" noChangeArrowheads="1"/>
          </p:cNvSpPr>
          <p:nvPr>
            <p:ph type="sldNum" sz="quarter" idx="5"/>
          </p:nvPr>
        </p:nvSpPr>
        <p:spPr>
          <a:noFill/>
        </p:spPr>
        <p:txBody>
          <a:bodyPr/>
          <a:lstStyle>
            <a:defPPr>
              <a:defRPr kern="1200" smtId="4294967295"/>
            </a:defPPr>
            <a:lvl1pPr eaLnBrk="0" hangingPunct="0">
              <a:defRPr sz="8600">
                <a:solidFill>
                  <a:schemeClr val="tx1"/>
                </a:solidFill>
                <a:latin typeface="Arial"/>
              </a:defRPr>
            </a:lvl1pPr>
            <a:lvl2pPr marL="742950" indent="-285750" eaLnBrk="0" hangingPunct="0">
              <a:defRPr sz="8600">
                <a:solidFill>
                  <a:schemeClr val="tx1"/>
                </a:solidFill>
                <a:latin typeface="Arial"/>
              </a:defRPr>
            </a:lvl2pPr>
            <a:lvl3pPr marL="1143000" indent="-228600" eaLnBrk="0" hangingPunct="0">
              <a:defRPr sz="8600">
                <a:solidFill>
                  <a:schemeClr val="tx1"/>
                </a:solidFill>
                <a:latin typeface="Arial"/>
              </a:defRPr>
            </a:lvl3pPr>
            <a:lvl4pPr marL="1600200" indent="-228600" eaLnBrk="0" hangingPunct="0">
              <a:defRPr sz="8600">
                <a:solidFill>
                  <a:schemeClr val="tx1"/>
                </a:solidFill>
                <a:latin typeface="Arial"/>
              </a:defRPr>
            </a:lvl4pPr>
            <a:lvl5pPr marL="2057400" indent="-228600" eaLnBrk="0" hangingPunct="0">
              <a:defRPr sz="8600">
                <a:solidFill>
                  <a:schemeClr val="tx1"/>
                </a:solidFill>
                <a:latin typeface="Arial"/>
              </a:defRPr>
            </a:lvl5pPr>
            <a:lvl6pPr marL="2514600" indent="-228600" eaLnBrk="0" fontAlgn="base" hangingPunct="0">
              <a:spcBef>
                <a:spcPct val="0"/>
              </a:spcBef>
              <a:spcAft>
                <a:spcPct val="0"/>
              </a:spcAft>
              <a:defRPr sz="8600">
                <a:solidFill>
                  <a:schemeClr val="tx1"/>
                </a:solidFill>
                <a:latin typeface="Arial"/>
              </a:defRPr>
            </a:lvl6pPr>
            <a:lvl7pPr marL="2971800" indent="-228600" eaLnBrk="0" fontAlgn="base" hangingPunct="0">
              <a:spcBef>
                <a:spcPct val="0"/>
              </a:spcBef>
              <a:spcAft>
                <a:spcPct val="0"/>
              </a:spcAft>
              <a:defRPr sz="8600">
                <a:solidFill>
                  <a:schemeClr val="tx1"/>
                </a:solidFill>
                <a:latin typeface="Arial"/>
              </a:defRPr>
            </a:lvl7pPr>
            <a:lvl8pPr marL="3429000" indent="-228600" eaLnBrk="0" fontAlgn="base" hangingPunct="0">
              <a:spcBef>
                <a:spcPct val="0"/>
              </a:spcBef>
              <a:spcAft>
                <a:spcPct val="0"/>
              </a:spcAft>
              <a:defRPr sz="8600">
                <a:solidFill>
                  <a:schemeClr val="tx1"/>
                </a:solidFill>
                <a:latin typeface="Arial"/>
              </a:defRPr>
            </a:lvl8pPr>
            <a:lvl9pPr marL="3886200" indent="-228600" eaLnBrk="0" fontAlgn="base" hangingPunct="0">
              <a:spcBef>
                <a:spcPct val="0"/>
              </a:spcBef>
              <a:spcAft>
                <a:spcPct val="0"/>
              </a:spcAft>
              <a:defRPr sz="8600">
                <a:solidFill>
                  <a:schemeClr val="tx1"/>
                </a:solidFill>
                <a:latin typeface="Arial"/>
              </a:defRPr>
            </a:lvl9pPr>
          </a:lstStyle>
          <a:p>
            <a:pPr eaLnBrk="1" hangingPunct="1"/>
            <a:fld id="{F66BA0CA-7E7E-40F0-96A2-74FE6EE1A5BD}" type="slidenum">
              <a:rPr lang="en-US" sz="1200" smtClean="0"/>
              <a:pPr eaLnBrk="1" hangingPunct="1"/>
              <a:t>1</a:t>
            </a:fld>
          </a:p>
        </p:txBody>
      </p:sp>
      <p:sp>
        <p:nvSpPr>
          <p:cNvPr id="4099" name="Rectangle 2"/>
          <p:cNvSpPr>
            <a:spLocks noGrp="1" noRot="1" noChangeAspect="1" noChangeArrowheads="1" noTextEdit="1"/>
          </p:cNvSpPr>
          <p:nvPr>
            <p:ph type="sldImg"/>
          </p:nvPr>
        </p:nvSpPr>
        <p:spPr>
          <a:xfrm>
            <a:off x="1428750" y="685800"/>
            <a:ext cx="4000500" cy="3429000"/>
          </a:xfrm>
        </p:spPr>
      </p:sp>
      <p:sp>
        <p:nvSpPr>
          <p:cNvPr id="4100" name="Rectangle 3"/>
          <p:cNvSpPr>
            <a:spLocks noGrp="1" noChangeArrowheads="1"/>
          </p:cNvSpPr>
          <p:nvPr>
            <p:ph type="body" idx="1"/>
          </p:nvPr>
        </p:nvSpPr>
        <p:spPr>
          <a:noFill/>
        </p:spPr>
        <p:txBody>
          <a:bodyPr/>
          <a:lstStyle>
            <a:defPPr>
              <a:defRPr kern="1200" smtId="4294967295"/>
            </a:defPPr>
          </a:lstStyle>
          <a:p>
            <a:pPr eaLnBrk="1" hangingPunct="1"/>
            <a:endParaRPr lang="en-US" smtClean="0">
              <a:latin typeface="Arial"/>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2880916" y="10226675"/>
            <a:ext cx="32642969" cy="7054850"/>
          </a:xfrm>
        </p:spPr>
        <p:txBody>
          <a:bodyPr/>
          <a:lstStyle>
            <a:defPPr>
              <a:defRPr kern="1200" smtId="4294967295"/>
            </a:defPPr>
          </a:lstStyle>
          <a:p>
            <a:r>
              <a:rPr lang="en-US" smtClean="0"/>
              <a:t>Click to edit Master title style</a:t>
            </a:r>
            <a:endParaRPr lang="en-US"/>
          </a:p>
        </p:txBody>
      </p:sp>
      <p:sp>
        <p:nvSpPr>
          <p:cNvPr id="3" name="Subtitle 2"/>
          <p:cNvSpPr>
            <a:spLocks noGrp="1"/>
          </p:cNvSpPr>
          <p:nvPr>
            <p:ph type="subTitle" idx="1"/>
          </p:nvPr>
        </p:nvSpPr>
        <p:spPr>
          <a:xfrm>
            <a:off x="5760443" y="18653125"/>
            <a:ext cx="26883916"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2A82BA4-06C7-4DF6-B562-3AFAD5245559}" type="slidenum">
              <a:rPr lang="en-US"/>
              <a:pPr>
                <a:defRPr/>
              </a:pPr>
              <a:t>‹#›</a:t>
            </a:fld>
          </a:p>
        </p:txBody>
      </p:sp>
    </p:spTree>
    <p:extLst>
      <p:ext uri="{BB962C8B-B14F-4D97-AF65-F5344CB8AC3E}">
        <p14:creationId xmlns:p14="http://schemas.microsoft.com/office/powerpoint/2010/main" val="418326860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A67D515B-26FE-47C1-A23A-BF07C10AC5E9}" type="slidenum">
              <a:rPr lang="en-US"/>
              <a:pPr>
                <a:defRPr/>
              </a:pPr>
              <a:t>‹#›</a:t>
            </a:fld>
          </a:p>
        </p:txBody>
      </p:sp>
    </p:spTree>
    <p:extLst>
      <p:ext uri="{BB962C8B-B14F-4D97-AF65-F5344CB8AC3E}">
        <p14:creationId xmlns:p14="http://schemas.microsoft.com/office/powerpoint/2010/main" val="65924128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27843758" y="1317625"/>
            <a:ext cx="8641357" cy="28087638"/>
          </a:xfrm>
        </p:spPr>
        <p:txBody>
          <a:bodyPr vert="eaVert"/>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a:xfrm>
            <a:off x="1919685" y="1317625"/>
            <a:ext cx="25790723" cy="28087638"/>
          </a:xfrm>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C976E8C9-1F76-4BA1-9926-C043E84F6258}" type="slidenum">
              <a:rPr lang="en-US"/>
              <a:pPr>
                <a:defRPr/>
              </a:pPr>
              <a:t>‹#›</a:t>
            </a:fld>
          </a:p>
        </p:txBody>
      </p:sp>
    </p:spTree>
    <p:extLst>
      <p:ext uri="{BB962C8B-B14F-4D97-AF65-F5344CB8AC3E}">
        <p14:creationId xmlns:p14="http://schemas.microsoft.com/office/powerpoint/2010/main" val="367868894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idx="1"/>
          </p:nvPr>
        </p:nvSpPr>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A887305A-8500-4E1F-A60A-361BCF58CDEA}" type="slidenum">
              <a:rPr lang="en-US"/>
              <a:pPr>
                <a:defRPr/>
              </a:pPr>
              <a:t>‹#›</a:t>
            </a:fld>
          </a:p>
        </p:txBody>
      </p:sp>
    </p:spTree>
    <p:extLst>
      <p:ext uri="{BB962C8B-B14F-4D97-AF65-F5344CB8AC3E}">
        <p14:creationId xmlns:p14="http://schemas.microsoft.com/office/powerpoint/2010/main" val="252531381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3033713" y="21153439"/>
            <a:ext cx="32644358" cy="6537325"/>
          </a:xfrm>
        </p:spPr>
        <p:txBody>
          <a:bodyPr anchor="t"/>
          <a:lstStyle>
            <a:defPPr>
              <a:defRPr kern="1200" smtId="4294967295"/>
            </a:defPPr>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13952538"/>
            <a:ext cx="32644358"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FFAAC97A-9AAE-41AB-94DB-06831E83F0AB}" type="slidenum">
              <a:rPr lang="en-US"/>
              <a:pPr>
                <a:defRPr/>
              </a:pPr>
              <a:t>‹#›</a:t>
            </a:fld>
          </a:p>
        </p:txBody>
      </p:sp>
    </p:spTree>
    <p:extLst>
      <p:ext uri="{BB962C8B-B14F-4D97-AF65-F5344CB8AC3E}">
        <p14:creationId xmlns:p14="http://schemas.microsoft.com/office/powerpoint/2010/main" val="41112833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sz="half" idx="1"/>
          </p:nvPr>
        </p:nvSpPr>
        <p:spPr>
          <a:xfrm>
            <a:off x="1919685" y="7680325"/>
            <a:ext cx="17216041"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269075" y="7680325"/>
            <a:ext cx="17216041"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C0FE1F0B-9E68-4216-8BC8-E5FA826B1557}" type="slidenum">
              <a:rPr lang="en-US"/>
              <a:pPr>
                <a:defRPr/>
              </a:pPr>
              <a:t>‹#›</a:t>
            </a:fld>
          </a:p>
        </p:txBody>
      </p:sp>
    </p:spTree>
    <p:extLst>
      <p:ext uri="{BB962C8B-B14F-4D97-AF65-F5344CB8AC3E}">
        <p14:creationId xmlns:p14="http://schemas.microsoft.com/office/powerpoint/2010/main" val="245614686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19684" y="7369176"/>
            <a:ext cx="1696878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19684" y="10439401"/>
            <a:ext cx="1696878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384" y="7369176"/>
            <a:ext cx="16975731"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9509384" y="10439401"/>
            <a:ext cx="16975731"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021DA13C-7B03-47E7-A9F8-C7CC286DF8CF}" type="slidenum">
              <a:rPr lang="en-US"/>
              <a:pPr>
                <a:defRPr/>
              </a:pPr>
              <a:t>‹#›</a:t>
            </a:fld>
          </a:p>
        </p:txBody>
      </p:sp>
    </p:spTree>
    <p:extLst>
      <p:ext uri="{BB962C8B-B14F-4D97-AF65-F5344CB8AC3E}">
        <p14:creationId xmlns:p14="http://schemas.microsoft.com/office/powerpoint/2010/main" val="388681885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D36BE9A3-892B-4DCD-B562-68CA1E237D35}" type="slidenum">
              <a:rPr lang="en-US"/>
              <a:pPr>
                <a:defRPr/>
              </a:pPr>
              <a:t>‹#›</a:t>
            </a:fld>
          </a:p>
        </p:txBody>
      </p:sp>
    </p:spTree>
    <p:extLst>
      <p:ext uri="{BB962C8B-B14F-4D97-AF65-F5344CB8AC3E}">
        <p14:creationId xmlns:p14="http://schemas.microsoft.com/office/powerpoint/2010/main" val="142278594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569BD034-D91E-4EFB-A75B-188AE9DF890D}" type="slidenum">
              <a:rPr lang="en-US"/>
              <a:pPr>
                <a:defRPr/>
              </a:pPr>
              <a:t>‹#›</a:t>
            </a:fld>
          </a:p>
        </p:txBody>
      </p:sp>
    </p:spTree>
    <p:extLst>
      <p:ext uri="{BB962C8B-B14F-4D97-AF65-F5344CB8AC3E}">
        <p14:creationId xmlns:p14="http://schemas.microsoft.com/office/powerpoint/2010/main" val="248069806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1919684" y="1311275"/>
            <a:ext cx="12634913" cy="5576888"/>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015766" y="1311275"/>
            <a:ext cx="2146935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19684" y="6888163"/>
            <a:ext cx="12634913"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8933908C-9BEA-44FF-A17E-A7427EAF6A33}" type="slidenum">
              <a:rPr lang="en-US"/>
              <a:pPr>
                <a:defRPr/>
              </a:pPr>
              <a:t>‹#›</a:t>
            </a:fld>
          </a:p>
        </p:txBody>
      </p:sp>
    </p:spTree>
    <p:extLst>
      <p:ext uri="{BB962C8B-B14F-4D97-AF65-F5344CB8AC3E}">
        <p14:creationId xmlns:p14="http://schemas.microsoft.com/office/powerpoint/2010/main" val="302216257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7527331" y="23042564"/>
            <a:ext cx="23043156" cy="2720975"/>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527331" y="2941639"/>
            <a:ext cx="23043156"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527331" y="25763539"/>
            <a:ext cx="23043156"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D621EFF8-67BC-4A94-A7EB-F8D012C0A3F0}" type="slidenum">
              <a:rPr lang="en-US"/>
              <a:pPr>
                <a:defRPr/>
              </a:pPr>
              <a:t>‹#›</a:t>
            </a:fld>
          </a:p>
        </p:txBody>
      </p:sp>
    </p:spTree>
    <p:extLst>
      <p:ext uri="{BB962C8B-B14F-4D97-AF65-F5344CB8AC3E}">
        <p14:creationId xmlns:p14="http://schemas.microsoft.com/office/powerpoint/2010/main" val="127758307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image" Target="../media/image2.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1919685" y="1317625"/>
            <a:ext cx="3456543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anchor="ctr" anchorCtr="0" compatLnSpc="1">
            <a:prstTxWarp prst="textNoShape">
              <a:avLst/>
            </a:prstTxWarp>
          </a:bodyPr>
          <a:lstStyle>
            <a:defPPr>
              <a:defRPr kern="1200" smtId="4294967295"/>
            </a:defPPr>
          </a:lstStyle>
          <a:p>
            <a:pPr lvl="0"/>
            <a:r>
              <a:rPr lang="en-US" smtClean="0"/>
              <a:t>Click to edit Master title style</a:t>
            </a:r>
          </a:p>
        </p:txBody>
      </p:sp>
      <p:sp>
        <p:nvSpPr>
          <p:cNvPr id="1027" name="Rectangle 3"/>
          <p:cNvSpPr>
            <a:spLocks noGrp="1" noChangeArrowheads="1"/>
          </p:cNvSpPr>
          <p:nvPr>
            <p:ph type="body" idx="1"/>
          </p:nvPr>
        </p:nvSpPr>
        <p:spPr bwMode="auto">
          <a:xfrm>
            <a:off x="1919685" y="7680325"/>
            <a:ext cx="34565431" cy="2172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anchor="t" anchorCtr="0" compatLnSpc="1">
            <a:prstTxWarp prst="textNoShape">
              <a:avLst/>
            </a:prstTxWarp>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919685" y="29976762"/>
            <a:ext cx="896223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anchor="t" anchorCtr="0" compatLnSpc="1">
            <a:prstTxWarp prst="textNoShape">
              <a:avLst/>
            </a:prstTxWarp>
          </a:bodyPr>
          <a:lstStyle>
            <a:defPPr>
              <a:defRPr kern="1200" smtId="4294967295"/>
            </a:defPPr>
            <a:lvl1pPr defTabSz="4389438">
              <a:defRPr sz="67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3121084" y="29976762"/>
            <a:ext cx="1216263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anchor="t" anchorCtr="0" compatLnSpc="1">
            <a:prstTxWarp prst="textNoShape">
              <a:avLst/>
            </a:prstTxWarp>
          </a:bodyPr>
          <a:lstStyle>
            <a:defPPr>
              <a:defRPr kern="1200" smtId="4294967295"/>
            </a:defPPr>
            <a:lvl1pPr algn="ctr" defTabSz="4389438">
              <a:defRPr sz="67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7522884" y="29976762"/>
            <a:ext cx="896223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anchor="t" anchorCtr="0" compatLnSpc="1">
            <a:prstTxWarp prst="textNoShape">
              <a:avLst/>
            </a:prstTxWarp>
          </a:bodyPr>
          <a:lstStyle>
            <a:defPPr>
              <a:defRPr kern="1200" smtId="4294967295"/>
            </a:defPPr>
            <a:lvl1pPr algn="r" defTabSz="4389438">
              <a:defRPr sz="6700">
                <a:latin typeface="Arial" pitchFamily="34" charset="0"/>
              </a:defRPr>
            </a:lvl1pPr>
          </a:lstStyle>
          <a:p>
            <a:pPr>
              <a:defRPr/>
            </a:pPr>
            <a:fld id="{6933F348-1D95-4496-9D1E-236B4F1EE391}" type="slidenum">
              <a:rPr lang="en-US"/>
              <a:pPr>
                <a:defRPr/>
              </a:pPr>
              <a:t>‹#›</a:t>
            </a:fld>
          </a:p>
        </p:txBody>
      </p:sp>
      <p:pic>
        <p:nvPicPr>
          <p:cNvPr id="1031" name="New picture"/>
          <p:cNvPicPr/>
          <p:nvPr/>
        </p:nvPicPr>
        <p:blipFill dpi="0">
          <a:blip r:embed="rId12"/>
          <a:stretch>
            <a:fillRect/>
          </a:stretch>
        </p:blipFill>
        <p:spPr>
          <a:xfrm rot="16200000">
            <a:off x="-11506200" y="16459200"/>
            <a:ext cx="14274800" cy="4368800"/>
          </a:xfrm>
          <a:prstGeom prst="rect">
            <a:avLst/>
          </a:prstGeom>
        </p:spPr>
      </p:pic>
      <p:pic>
        <p:nvPicPr>
          <p:cNvPr id="1032" name="New picture"/>
          <p:cNvPicPr/>
          <p:nvPr/>
        </p:nvPicPr>
        <p:blipFill dpi="0">
          <a:blip r:embed="rId12"/>
          <a:stretch>
            <a:fillRect/>
          </a:stretch>
        </p:blipFill>
        <p:spPr>
          <a:xfrm rot="5400000">
            <a:off x="35636200" y="16459200"/>
            <a:ext cx="14274800" cy="4368800"/>
          </a:xfrm>
          <a:prstGeom prst="rect">
            <a:avLst/>
          </a:prstGeom>
        </p:spPr>
      </p:pic>
      <p:pic>
        <p:nvPicPr>
          <p:cNvPr id="1033" name="New picture"/>
          <p:cNvPicPr/>
          <p:nvPr/>
        </p:nvPicPr>
        <p:blipFill dpi="0">
          <a:blip r:embed="rId13"/>
          <a:stretch>
            <a:fillRect/>
          </a:stretch>
        </p:blipFill>
        <p:spPr>
          <a:xfrm>
            <a:off x="3917950" y="33426400"/>
            <a:ext cx="30568900" cy="1549400"/>
          </a:xfrm>
          <a:prstGeom prst="rect">
            <a:avLst/>
          </a:prstGeom>
        </p:spPr>
      </p:pic>
      <p:sp>
        <p:nvSpPr>
          <p:cNvPr id="1034" name="New shape"/>
          <p:cNvSpPr/>
          <p:nvPr/>
        </p:nvSpPr>
        <p:spPr>
          <a:xfrm>
            <a:off x="3917950" y="33997900"/>
            <a:ext cx="192024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80" smtId="4294967295">
                <a:solidFill>
                  <a:srgbClr val="808080"/>
                </a:solidFill>
              </a:rPr>
              <a:t>Template ID: spaceplanets  Size: 42x36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defPPr>
        <a:defRPr kern="1200" smtId="4294967295"/>
      </a:defPPr>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pitchFamily="34" charset="0"/>
        </a:defRPr>
      </a:lvl2pPr>
      <a:lvl3pPr algn="ctr" defTabSz="4389438" rtl="0" eaLnBrk="0" fontAlgn="base" hangingPunct="0">
        <a:spcBef>
          <a:spcPct val="0"/>
        </a:spcBef>
        <a:spcAft>
          <a:spcPct val="0"/>
        </a:spcAft>
        <a:defRPr sz="21100">
          <a:solidFill>
            <a:schemeClr val="tx2"/>
          </a:solidFill>
          <a:latin typeface="Arial" pitchFamily="34" charset="0"/>
        </a:defRPr>
      </a:lvl3pPr>
      <a:lvl4pPr algn="ctr" defTabSz="4389438" rtl="0" eaLnBrk="0" fontAlgn="base" hangingPunct="0">
        <a:spcBef>
          <a:spcPct val="0"/>
        </a:spcBef>
        <a:spcAft>
          <a:spcPct val="0"/>
        </a:spcAft>
        <a:defRPr sz="21100">
          <a:solidFill>
            <a:schemeClr val="tx2"/>
          </a:solidFill>
          <a:latin typeface="Arial" pitchFamily="34" charset="0"/>
        </a:defRPr>
      </a:lvl4pPr>
      <a:lvl5pPr algn="ctr" defTabSz="4389438" rtl="0" eaLnBrk="0" fontAlgn="base" hangingPunct="0">
        <a:spcBef>
          <a:spcPct val="0"/>
        </a:spcBef>
        <a:spcAft>
          <a:spcPct val="0"/>
        </a:spcAft>
        <a:defRPr sz="21100">
          <a:solidFill>
            <a:schemeClr val="tx2"/>
          </a:solidFill>
          <a:latin typeface="Arial" pitchFamily="34" charset="0"/>
        </a:defRPr>
      </a:lvl5pPr>
      <a:lvl6pPr marL="457200" algn="ctr" defTabSz="4389438" rtl="0" fontAlgn="base">
        <a:spcBef>
          <a:spcPct val="0"/>
        </a:spcBef>
        <a:spcAft>
          <a:spcPct val="0"/>
        </a:spcAft>
        <a:defRPr sz="21100">
          <a:solidFill>
            <a:schemeClr val="tx2"/>
          </a:solidFill>
          <a:latin typeface="Arial" pitchFamily="34" charset="0"/>
        </a:defRPr>
      </a:lvl6pPr>
      <a:lvl7pPr marL="914400" algn="ctr" defTabSz="4389438" rtl="0" fontAlgn="base">
        <a:spcBef>
          <a:spcPct val="0"/>
        </a:spcBef>
        <a:spcAft>
          <a:spcPct val="0"/>
        </a:spcAft>
        <a:defRPr sz="21100">
          <a:solidFill>
            <a:schemeClr val="tx2"/>
          </a:solidFill>
          <a:latin typeface="Arial" pitchFamily="34" charset="0"/>
        </a:defRPr>
      </a:lvl7pPr>
      <a:lvl8pPr marL="1371600" algn="ctr" defTabSz="4389438" rtl="0" fontAlgn="base">
        <a:spcBef>
          <a:spcPct val="0"/>
        </a:spcBef>
        <a:spcAft>
          <a:spcPct val="0"/>
        </a:spcAft>
        <a:defRPr sz="21100">
          <a:solidFill>
            <a:schemeClr val="tx2"/>
          </a:solidFill>
          <a:latin typeface="Arial" pitchFamily="34" charset="0"/>
        </a:defRPr>
      </a:lvl8pPr>
      <a:lvl9pPr marL="1828800" algn="ctr" defTabSz="4389438" rtl="0" fontAlgn="base">
        <a:spcBef>
          <a:spcPct val="0"/>
        </a:spcBef>
        <a:spcAft>
          <a:spcPct val="0"/>
        </a:spcAft>
        <a:defRPr sz="21100">
          <a:solidFill>
            <a:schemeClr val="tx2"/>
          </a:solidFill>
          <a:latin typeface="Arial" pitchFamily="34" charset="0"/>
        </a:defRPr>
      </a:lvl9pPr>
    </p:titleStyle>
    <p:bodyStyle>
      <a:defPPr>
        <a:defRPr kern="1200" smtId="4294967295"/>
      </a:defPPr>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emf" /><Relationship Id="rId4" Type="http://schemas.openxmlformats.org/officeDocument/2006/relationships/image" Target="../media/image4.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5"/>
          <a:stretch>
            <a:fillRect/>
          </a:stretch>
        </a:blipFill>
        <a:effectLst/>
      </p:bgPr>
    </p:bg>
    <p:spTree>
      <p:nvGrpSpPr>
        <p:cNvPr id="1" name=""/>
        <p:cNvGrpSpPr/>
        <p:nvPr/>
      </p:nvGrpSpPr>
      <p:grpSpPr>
        <a:xfrm>
          <a:off x="0" y="0"/>
          <a:ext cx="0" cy="0"/>
        </a:xfrm>
      </p:grpSpPr>
      <p:sp>
        <p:nvSpPr>
          <p:cNvPr id="2050" name="Text Box 49"/>
          <p:cNvSpPr txBox="1">
            <a:spLocks noChangeArrowheads="1"/>
          </p:cNvSpPr>
          <p:nvPr/>
        </p:nvSpPr>
        <p:spPr bwMode="auto">
          <a:xfrm>
            <a:off x="29032795" y="28786138"/>
            <a:ext cx="8521898" cy="44608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71419" tIns="85712" rIns="171419" bIns="85712">
            <a:spAutoFit/>
          </a:bodyPr>
          <a:lstStyle>
            <a:defPPr>
              <a:defRPr kern="1200" smtId="4294967295"/>
            </a:defPPr>
            <a:lvl1pPr defTabSz="4703763" eaLnBrk="0" hangingPunct="0">
              <a:defRPr sz="8600">
                <a:solidFill>
                  <a:schemeClr val="tx1"/>
                </a:solidFill>
                <a:latin typeface="Arial"/>
              </a:defRPr>
            </a:lvl1pPr>
            <a:lvl2pPr marL="742950" indent="-285750"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spcBef>
                <a:spcPct val="50000"/>
              </a:spcBef>
            </a:pPr>
            <a:r>
              <a:rPr lang="en-US" sz="1800" b="1">
                <a:solidFill>
                  <a:schemeClr val="accent2"/>
                </a:solidFill>
              </a:rPr>
              <a:t>Acknowledgements can go down here.</a:t>
            </a:r>
          </a:p>
        </p:txBody>
      </p:sp>
      <p:sp>
        <p:nvSpPr>
          <p:cNvPr id="2051" name="Text Box 53"/>
          <p:cNvSpPr txBox="1">
            <a:spLocks noChangeArrowheads="1"/>
          </p:cNvSpPr>
          <p:nvPr/>
        </p:nvSpPr>
        <p:spPr bwMode="auto">
          <a:xfrm>
            <a:off x="9856788" y="15079664"/>
            <a:ext cx="8220472" cy="592852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71419" tIns="85712" rIns="171419" bIns="85712">
            <a:spAutoFit/>
          </a:bodyPr>
          <a:lstStyle>
            <a:defPPr>
              <a:defRPr kern="1200" smtId="4294967295"/>
            </a:defPPr>
            <a:lvl1pPr defTabSz="4703763" eaLnBrk="0" hangingPunct="0">
              <a:defRPr sz="8600">
                <a:solidFill>
                  <a:schemeClr val="tx1"/>
                </a:solidFill>
                <a:latin typeface="Arial"/>
              </a:defRPr>
            </a:lvl1pPr>
            <a:lvl2pPr marL="742950" indent="-285750"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r>
              <a:rPr lang="en-US" sz="3400">
                <a:solidFill>
                  <a:schemeClr val="bg1"/>
                </a:solidFill>
              </a:rPr>
              <a:t>Insert your text here. You can place your organizations logos on either side of the title of the poster. Insert your text here. Remember to size your font to fit your information into the space. The larger your font, the easier it will be for others to read your poster. Insert your text here. Remember to size your font to fit your information into the space. The larger your font, the easier it will be for others to read your poster. </a:t>
            </a:r>
          </a:p>
        </p:txBody>
      </p:sp>
      <p:sp>
        <p:nvSpPr>
          <p:cNvPr id="2052" name="Text Box 56"/>
          <p:cNvSpPr txBox="1">
            <a:spLocks noChangeArrowheads="1"/>
          </p:cNvSpPr>
          <p:nvPr/>
        </p:nvSpPr>
        <p:spPr bwMode="auto">
          <a:xfrm>
            <a:off x="29032795" y="20470814"/>
            <a:ext cx="7974607" cy="2789237"/>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71419" tIns="85712" rIns="171419" bIns="85712">
            <a:spAutoFit/>
          </a:bodyPr>
          <a:lstStyle>
            <a:defPPr>
              <a:defRPr kern="1200" smtId="4294967295"/>
            </a:defPPr>
            <a:lvl1pPr defTabSz="4703763" eaLnBrk="0" hangingPunct="0">
              <a:defRPr sz="8600">
                <a:solidFill>
                  <a:schemeClr val="tx1"/>
                </a:solidFill>
                <a:latin typeface="Arial"/>
              </a:defRPr>
            </a:lvl1pPr>
            <a:lvl2pPr marL="742950" indent="-285750"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r>
              <a:rPr lang="en-US" sz="3400">
                <a:solidFill>
                  <a:schemeClr val="bg1"/>
                </a:solidFill>
              </a:rPr>
              <a:t>Insert your text here. You can place your organizations logos on either side of the title of the poster. Insert your text here. Remember to size your font to fit your information into the space. </a:t>
            </a:r>
          </a:p>
        </p:txBody>
      </p:sp>
      <p:sp>
        <p:nvSpPr>
          <p:cNvPr id="2053" name="Text Box 75"/>
          <p:cNvSpPr txBox="1">
            <a:spLocks noChangeArrowheads="1"/>
          </p:cNvSpPr>
          <p:nvPr/>
        </p:nvSpPr>
        <p:spPr bwMode="auto">
          <a:xfrm>
            <a:off x="19223237" y="7372351"/>
            <a:ext cx="8908057" cy="1011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spAutoFit/>
          </a:bodyPr>
          <a:lstStyle>
            <a:defPPr>
              <a:defRPr kern="1200" smtId="4294967295"/>
            </a:defPPr>
            <a:lvl1pPr defTabSz="4703763" eaLnBrk="0" hangingPunct="0">
              <a:defRPr sz="8600">
                <a:solidFill>
                  <a:schemeClr val="tx1"/>
                </a:solidFill>
                <a:latin typeface="Arial"/>
              </a:defRPr>
            </a:lvl1pPr>
            <a:lvl2pPr marL="1271588" indent="-414338"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spcBef>
                <a:spcPct val="50000"/>
              </a:spcBef>
            </a:pPr>
            <a:r>
              <a:rPr lang="en-US" sz="3400">
                <a:solidFill>
                  <a:schemeClr val="bg1"/>
                </a:solidFill>
              </a:rPr>
              <a:t>Insert your text here. You can place your organizations logos on either side of the title of the poster. Insert your text here. </a:t>
            </a:r>
          </a:p>
          <a:p>
            <a:pPr lvl="1" eaLnBrk="1" hangingPunct="1">
              <a:spcBef>
                <a:spcPct val="50000"/>
              </a:spcBef>
              <a:buFontTx/>
              <a:buChar char="•"/>
            </a:pPr>
            <a:r>
              <a:rPr lang="en-US" sz="3400">
                <a:solidFill>
                  <a:schemeClr val="bg1"/>
                </a:solidFill>
              </a:rPr>
              <a:t>Insert your text here. </a:t>
            </a:r>
          </a:p>
          <a:p>
            <a:pPr lvl="1" eaLnBrk="1" hangingPunct="1">
              <a:spcBef>
                <a:spcPct val="50000"/>
              </a:spcBef>
              <a:buFontTx/>
              <a:buChar char="•"/>
            </a:pPr>
            <a:r>
              <a:rPr lang="en-US" sz="3400">
                <a:solidFill>
                  <a:schemeClr val="bg1"/>
                </a:solidFill>
              </a:rPr>
              <a:t>You can place your organizations logos on either side of the title of the poster. Insert your text here. </a:t>
            </a:r>
          </a:p>
          <a:p>
            <a:pPr lvl="1" eaLnBrk="1" hangingPunct="1">
              <a:spcBef>
                <a:spcPct val="50000"/>
              </a:spcBef>
              <a:buFontTx/>
              <a:buChar char="•"/>
            </a:pPr>
            <a:r>
              <a:rPr lang="en-US" sz="3400">
                <a:solidFill>
                  <a:schemeClr val="bg1"/>
                </a:solidFill>
              </a:rPr>
              <a:t>Remember to size your font to fit your information into the space. </a:t>
            </a:r>
          </a:p>
          <a:p>
            <a:pPr lvl="1" eaLnBrk="1" hangingPunct="1">
              <a:spcBef>
                <a:spcPct val="50000"/>
              </a:spcBef>
              <a:buFontTx/>
              <a:buChar char="•"/>
            </a:pPr>
            <a:r>
              <a:rPr lang="en-US" sz="3400">
                <a:solidFill>
                  <a:schemeClr val="bg1"/>
                </a:solidFill>
              </a:rPr>
              <a:t>The larger your font, the easier it will be for others to read your poster. Insert your text here. </a:t>
            </a:r>
          </a:p>
          <a:p>
            <a:pPr lvl="1" eaLnBrk="1" hangingPunct="1">
              <a:spcBef>
                <a:spcPct val="50000"/>
              </a:spcBef>
              <a:buFontTx/>
              <a:buChar char="•"/>
            </a:pPr>
            <a:r>
              <a:rPr lang="en-US" sz="3400">
                <a:solidFill>
                  <a:schemeClr val="bg1"/>
                </a:solidFill>
              </a:rPr>
              <a:t>Remember to size your font to fit your information into the space. </a:t>
            </a:r>
          </a:p>
          <a:p>
            <a:pPr lvl="1" eaLnBrk="1" hangingPunct="1">
              <a:spcBef>
                <a:spcPct val="50000"/>
              </a:spcBef>
              <a:buFontTx/>
              <a:buChar char="•"/>
            </a:pPr>
            <a:r>
              <a:rPr lang="en-US" sz="3400">
                <a:solidFill>
                  <a:schemeClr val="bg1"/>
                </a:solidFill>
              </a:rPr>
              <a:t>The larger your font, the easier it will be for others to read your poster. </a:t>
            </a:r>
          </a:p>
        </p:txBody>
      </p:sp>
      <p:sp>
        <p:nvSpPr>
          <p:cNvPr id="2054" name="Text Box 76"/>
          <p:cNvSpPr txBox="1">
            <a:spLocks noChangeArrowheads="1"/>
          </p:cNvSpPr>
          <p:nvPr/>
        </p:nvSpPr>
        <p:spPr bwMode="auto">
          <a:xfrm>
            <a:off x="29145309" y="24217312"/>
            <a:ext cx="7118946" cy="5143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spAutoFit/>
          </a:bodyPr>
          <a:lstStyle>
            <a:defPPr>
              <a:defRPr kern="1200" smtId="4294967295"/>
            </a:defPPr>
            <a:lvl1pPr marL="342900" indent="-342900" defTabSz="4703763" eaLnBrk="0" hangingPunct="0">
              <a:defRPr sz="8600">
                <a:solidFill>
                  <a:schemeClr val="tx1"/>
                </a:solidFill>
                <a:latin typeface="Arial"/>
              </a:defRPr>
            </a:lvl1pPr>
            <a:lvl2pPr marL="742950" indent="-285750"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spcBef>
                <a:spcPct val="50000"/>
              </a:spcBef>
              <a:buFontTx/>
              <a:buAutoNum type="arabicPeriod"/>
            </a:pPr>
            <a:r>
              <a:rPr lang="en-US" sz="3800">
                <a:solidFill>
                  <a:schemeClr val="bg1"/>
                </a:solidFill>
              </a:rPr>
              <a:t>Insert your text here. You can place your organizations logos on either side of the title of the poster. Insert your text here. </a:t>
            </a:r>
          </a:p>
          <a:p>
            <a:pPr eaLnBrk="1" hangingPunct="1">
              <a:spcBef>
                <a:spcPct val="50000"/>
              </a:spcBef>
              <a:buFontTx/>
              <a:buAutoNum type="arabicPeriod"/>
            </a:pPr>
            <a:r>
              <a:rPr lang="en-US" sz="3800">
                <a:solidFill>
                  <a:schemeClr val="bg1"/>
                </a:solidFill>
              </a:rPr>
              <a:t>Remember to size your font to fit your information into the space. </a:t>
            </a:r>
          </a:p>
        </p:txBody>
      </p:sp>
      <p:sp>
        <p:nvSpPr>
          <p:cNvPr id="2055" name="Text Box 77"/>
          <p:cNvSpPr txBox="1">
            <a:spLocks noChangeArrowheads="1"/>
          </p:cNvSpPr>
          <p:nvPr/>
        </p:nvSpPr>
        <p:spPr bwMode="auto">
          <a:xfrm>
            <a:off x="9934575" y="7418388"/>
            <a:ext cx="813435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lstStyle>
            <a:defPPr>
              <a:defRPr kern="1200" smtId="4294967295"/>
            </a:defPPr>
            <a:lvl1pPr defTabSz="4703763" eaLnBrk="0" hangingPunct="0">
              <a:defRPr sz="8600">
                <a:solidFill>
                  <a:schemeClr val="tx1"/>
                </a:solidFill>
                <a:latin typeface="Arial"/>
              </a:defRPr>
            </a:lvl1pPr>
            <a:lvl2pPr marL="742950" indent="-285750"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spcBef>
                <a:spcPct val="50000"/>
              </a:spcBef>
            </a:pPr>
            <a:r>
              <a:rPr lang="en-US" sz="3400">
                <a:solidFill>
                  <a:schemeClr val="bg1"/>
                </a:solidFill>
              </a:rPr>
              <a:t>Insert your text here. You can place your organizations logos on either side of the title of the poster. Insert your text here. Remember to size your font to fit your information into the space. The larger your font, the easier it will be for others to read your poster. Insert your text here. Remember to size your font to fit your information into the space. The larger your font, the easier it will be for others to read your poster. </a:t>
            </a:r>
          </a:p>
        </p:txBody>
      </p:sp>
      <p:sp>
        <p:nvSpPr>
          <p:cNvPr id="2056" name="Text Box 78"/>
          <p:cNvSpPr txBox="1">
            <a:spLocks noChangeArrowheads="1"/>
          </p:cNvSpPr>
          <p:nvPr/>
        </p:nvSpPr>
        <p:spPr bwMode="auto">
          <a:xfrm>
            <a:off x="675084" y="28509912"/>
            <a:ext cx="8267700" cy="1927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spAutoFit/>
          </a:bodyPr>
          <a:lstStyle>
            <a:defPPr>
              <a:defRPr kern="1200" smtId="4294967295"/>
            </a:defPPr>
            <a:lvl1pPr defTabSz="4703763" eaLnBrk="0" hangingPunct="0">
              <a:defRPr sz="8600">
                <a:solidFill>
                  <a:schemeClr val="tx1"/>
                </a:solidFill>
                <a:latin typeface="Arial"/>
              </a:defRPr>
            </a:lvl1pPr>
            <a:lvl2pPr marL="742950" indent="-285750"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spcBef>
                <a:spcPct val="50000"/>
              </a:spcBef>
            </a:pPr>
            <a:r>
              <a:rPr lang="en-US" sz="3800">
                <a:solidFill>
                  <a:schemeClr val="bg1"/>
                </a:solidFill>
              </a:rPr>
              <a:t>Put your information here. Remember to size your font accordingly. </a:t>
            </a:r>
          </a:p>
        </p:txBody>
      </p:sp>
      <p:sp>
        <p:nvSpPr>
          <p:cNvPr id="2057" name="Text Box 79"/>
          <p:cNvSpPr txBox="1">
            <a:spLocks noChangeArrowheads="1"/>
          </p:cNvSpPr>
          <p:nvPr/>
        </p:nvSpPr>
        <p:spPr bwMode="auto">
          <a:xfrm>
            <a:off x="872331" y="7259638"/>
            <a:ext cx="7867650" cy="1287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lstStyle>
            <a:defPPr>
              <a:defRPr kern="1200" smtId="4294967295"/>
            </a:defPPr>
            <a:lvl1pPr defTabSz="4703763" eaLnBrk="0" hangingPunct="0">
              <a:defRPr sz="8600">
                <a:solidFill>
                  <a:schemeClr val="tx1"/>
                </a:solidFill>
                <a:latin typeface="Arial"/>
              </a:defRPr>
            </a:lvl1pPr>
            <a:lvl2pPr marL="742950" indent="-285750"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lnSpc>
                <a:spcPct val="110000"/>
              </a:lnSpc>
              <a:spcBef>
                <a:spcPct val="50000"/>
              </a:spcBef>
            </a:pPr>
            <a:r>
              <a:rPr lang="en-US" sz="3400">
                <a:solidFill>
                  <a:schemeClr val="bg1"/>
                </a:solidFill>
              </a:rPr>
              <a:t>Insert your text here. You can place your organizations logos on either side of the title of the poster. Insert your text here. You can place your organizations logos on either side of the title of the poster. Insert your text here. Remember to size your font to fit your information into the space. The larger your font, the easier it will be for others to read your poster. Insert your text here. Remember to size your font to fit your information into the space. The larger your font, the easier it will be for others to read your poster. Insert your text here. You can place your organizations logos on either side of the title of the poster. Insert your text here. Remember to size your font to fit your information into the space. The larger your font, the easier it will be for others to read your poster. </a:t>
            </a:r>
          </a:p>
        </p:txBody>
      </p:sp>
      <p:sp>
        <p:nvSpPr>
          <p:cNvPr id="2058" name="Text Box 81"/>
          <p:cNvSpPr txBox="1">
            <a:spLocks noChangeArrowheads="1"/>
          </p:cNvSpPr>
          <p:nvPr/>
        </p:nvSpPr>
        <p:spPr bwMode="auto">
          <a:xfrm>
            <a:off x="29084191" y="7377113"/>
            <a:ext cx="8112125" cy="12178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kern="1200" smtId="4294967295"/>
            </a:defPPr>
            <a:lvl1pPr defTabSz="4703763" eaLnBrk="0" hangingPunct="0">
              <a:defRPr sz="8600">
                <a:solidFill>
                  <a:schemeClr val="tx1"/>
                </a:solidFill>
                <a:latin typeface="Arial"/>
              </a:defRPr>
            </a:lvl1pPr>
            <a:lvl2pPr marL="742950" indent="-285750" defTabSz="4703763" eaLnBrk="0" hangingPunct="0">
              <a:defRPr sz="8600">
                <a:solidFill>
                  <a:schemeClr val="tx1"/>
                </a:solidFill>
                <a:latin typeface="Arial"/>
              </a:defRPr>
            </a:lvl2pPr>
            <a:lvl3pPr marL="1143000" indent="-228600" defTabSz="4703763" eaLnBrk="0" hangingPunct="0">
              <a:defRPr sz="8600">
                <a:solidFill>
                  <a:schemeClr val="tx1"/>
                </a:solidFill>
                <a:latin typeface="Arial"/>
              </a:defRPr>
            </a:lvl3pPr>
            <a:lvl4pPr marL="1600200" indent="-228600" defTabSz="4703763" eaLnBrk="0" hangingPunct="0">
              <a:defRPr sz="8600">
                <a:solidFill>
                  <a:schemeClr val="tx1"/>
                </a:solidFill>
                <a:latin typeface="Arial"/>
              </a:defRPr>
            </a:lvl4pPr>
            <a:lvl5pPr marL="2057400" indent="-228600" defTabSz="4703763" eaLnBrk="0" hangingPunct="0">
              <a:defRPr sz="8600">
                <a:solidFill>
                  <a:schemeClr val="tx1"/>
                </a:solidFill>
                <a:latin typeface="Arial"/>
              </a:defRPr>
            </a:lvl5pPr>
            <a:lvl6pPr marL="2514600" indent="-228600" defTabSz="4703763" eaLnBrk="0" fontAlgn="base" hangingPunct="0">
              <a:spcBef>
                <a:spcPct val="0"/>
              </a:spcBef>
              <a:spcAft>
                <a:spcPct val="0"/>
              </a:spcAft>
              <a:defRPr sz="8600">
                <a:solidFill>
                  <a:schemeClr val="tx1"/>
                </a:solidFill>
                <a:latin typeface="Arial"/>
              </a:defRPr>
            </a:lvl6pPr>
            <a:lvl7pPr marL="2971800" indent="-228600" defTabSz="4703763" eaLnBrk="0" fontAlgn="base" hangingPunct="0">
              <a:spcBef>
                <a:spcPct val="0"/>
              </a:spcBef>
              <a:spcAft>
                <a:spcPct val="0"/>
              </a:spcAft>
              <a:defRPr sz="8600">
                <a:solidFill>
                  <a:schemeClr val="tx1"/>
                </a:solidFill>
                <a:latin typeface="Arial"/>
              </a:defRPr>
            </a:lvl7pPr>
            <a:lvl8pPr marL="3429000" indent="-228600" defTabSz="4703763" eaLnBrk="0" fontAlgn="base" hangingPunct="0">
              <a:spcBef>
                <a:spcPct val="0"/>
              </a:spcBef>
              <a:spcAft>
                <a:spcPct val="0"/>
              </a:spcAft>
              <a:defRPr sz="8600">
                <a:solidFill>
                  <a:schemeClr val="tx1"/>
                </a:solidFill>
                <a:latin typeface="Arial"/>
              </a:defRPr>
            </a:lvl8pPr>
            <a:lvl9pPr marL="3886200" indent="-228600" defTabSz="4703763" eaLnBrk="0" fontAlgn="base" hangingPunct="0">
              <a:spcBef>
                <a:spcPct val="0"/>
              </a:spcBef>
              <a:spcAft>
                <a:spcPct val="0"/>
              </a:spcAft>
              <a:defRPr sz="8600">
                <a:solidFill>
                  <a:schemeClr val="tx1"/>
                </a:solidFill>
                <a:latin typeface="Arial"/>
              </a:defRPr>
            </a:lvl9pPr>
          </a:lstStyle>
          <a:p>
            <a:pPr eaLnBrk="1" hangingPunct="1">
              <a:lnSpc>
                <a:spcPct val="110000"/>
              </a:lnSpc>
            </a:pPr>
            <a:r>
              <a:rPr lang="en-US" sz="3400">
                <a:solidFill>
                  <a:schemeClr val="bg1"/>
                </a:solidFill>
              </a:rPr>
              <a:t>Insert your text here. You can place your organizations logos on either side of the title of the poster. Insert your text here. Remember to size your font to fit your information into the space. The larger your font, the easier it will be for others to read your poster. Insert your text here. Remember to size your font to fit your information into the space. The larger your font, the easier it will be for others to read your poster. Insert your text here. You can place your organizations logos on either side of the title of the poster. Insert your text here. Remember to size your font to fit your information into the space. The larger your font, the easier it will be for others to read your poster. Insert your text here. Remember to size your font to fit your information into the space. The larger your font, the easier it will be for others to read your poster. </a:t>
            </a:r>
          </a:p>
        </p:txBody>
      </p:sp>
      <p:pic>
        <p:nvPicPr>
          <p:cNvPr id="2059" name="Picture 8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2878" y="21751927"/>
            <a:ext cx="7667625" cy="633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5"/>
          <p:cNvSpPr>
            <a:spLocks noChangeArrowheads="1"/>
          </p:cNvSpPr>
          <p:nvPr/>
        </p:nvSpPr>
        <p:spPr bwMode="auto">
          <a:xfrm>
            <a:off x="0" y="0"/>
            <a:ext cx="38404800" cy="4795692"/>
          </a:xfrm>
          <a:prstGeom prst="rect">
            <a:avLst/>
          </a:prstGeom>
          <a:gradFill flip="none" rotWithShape="1">
            <a:gsLst>
              <a:gs pos="100000">
                <a:schemeClr val="accent4">
                  <a:alpha val="0"/>
                </a:schemeClr>
              </a:gs>
              <a:gs pos="12000">
                <a:schemeClr val="accent4"/>
              </a:gs>
              <a:gs pos="0">
                <a:schemeClr val="accent2"/>
              </a:gs>
            </a:gsLst>
            <a:lin ang="16200000" scaled="1"/>
            <a:tileRect/>
          </a:gradFill>
          <a:ln>
            <a:noFill/>
          </a:ln>
        </p:spPr>
        <p:txBody>
          <a:bodyPr lIns="376109" tIns="188054" rIns="376109" bIns="188054" anchor="ctr"/>
          <a:lstStyle>
            <a:defPPr>
              <a:defRPr kern="1200" smtId="4294967295"/>
            </a:defPPr>
          </a:lstStyle>
          <a:p>
            <a:pPr algn="ctr" defTabSz="3513138">
              <a:lnSpc>
                <a:spcPct val="120000"/>
              </a:lnSpc>
              <a:defRPr/>
            </a:pPr>
            <a:r>
              <a:rPr lang="en-US" sz="7200" b="1">
                <a:solidFill>
                  <a:schemeClr val="bg1"/>
                </a:solidFill>
              </a:rPr>
              <a:t>Insert Your Poster Title Here</a:t>
            </a:r>
            <a:br>
              <a:rPr lang="en-US" sz="7200">
                <a:solidFill>
                  <a:schemeClr val="bg1"/>
                </a:solidFill>
              </a:rPr>
            </a:br>
            <a:r>
              <a:rPr lang="en-US" sz="5400" i="1">
                <a:solidFill>
                  <a:schemeClr val="bg1"/>
                </a:solidFill>
              </a:rPr>
              <a:t>Your Name Goes Here</a:t>
            </a:r>
            <a:br>
              <a:rPr lang="en-US" sz="5400" i="1">
                <a:solidFill>
                  <a:schemeClr val="bg1"/>
                </a:solidFill>
              </a:rPr>
            </a:br>
            <a:r>
              <a:rPr lang="en-US" sz="5400" i="1">
                <a:solidFill>
                  <a:schemeClr val="bg1"/>
                </a:solidFill>
              </a:rPr>
              <a:t>Your Institution Name Can Go Here</a:t>
            </a:r>
          </a:p>
        </p:txBody>
      </p:sp>
      <p:sp>
        <p:nvSpPr>
          <p:cNvPr id="30" name="Rectangle 6"/>
          <p:cNvSpPr>
            <a:spLocks noChangeArrowheads="1"/>
          </p:cNvSpPr>
          <p:nvPr/>
        </p:nvSpPr>
        <p:spPr bwMode="auto">
          <a:xfrm>
            <a:off x="837606" y="6148388"/>
            <a:ext cx="8159353" cy="914400"/>
          </a:xfrm>
          <a:prstGeom prst="rect">
            <a:avLst/>
          </a:prstGeom>
          <a:gradFill>
            <a:gsLst>
              <a:gs pos="45000">
                <a:schemeClr val="accent4"/>
              </a:gs>
              <a:gs pos="0">
                <a:schemeClr val="accent2"/>
              </a:gs>
              <a:gs pos="100000">
                <a:schemeClr val="accent4">
                  <a:alpha val="0"/>
                </a:schemeClr>
              </a:gs>
            </a:gsLst>
            <a:lin ang="2700000" scaled="1"/>
            <a:tileRect/>
          </a:gradFill>
          <a:ln>
            <a:noFill/>
          </a:ln>
          <a:scene3d>
            <a:camera prst="orthographicFront"/>
            <a:lightRig rig="threePt" dir="t"/>
          </a:scene3d>
          <a:sp3d>
            <a:bevelT/>
          </a:sp3d>
        </p:spPr>
        <p:txBody>
          <a:bodyPr wrap="none" lIns="137127" tIns="68565" rIns="137127" bIns="68565" anchor="ctr"/>
          <a:lstStyle>
            <a:defPPr>
              <a:defRPr kern="1200" smtId="4294967295"/>
            </a:defPPr>
          </a:lstStyle>
          <a:p>
            <a:pPr defTabSz="3762375">
              <a:defRPr/>
            </a:pPr>
            <a:r>
              <a:rPr lang="en-US" sz="4400" b="1">
                <a:solidFill>
                  <a:srgbClr val="FFCC00"/>
                </a:solidFill>
              </a:rPr>
              <a:t>Introduction</a:t>
            </a:r>
          </a:p>
        </p:txBody>
      </p:sp>
      <p:sp>
        <p:nvSpPr>
          <p:cNvPr id="31" name="Rectangle 7"/>
          <p:cNvSpPr>
            <a:spLocks noChangeArrowheads="1"/>
          </p:cNvSpPr>
          <p:nvPr/>
        </p:nvSpPr>
        <p:spPr bwMode="auto">
          <a:xfrm>
            <a:off x="9838730" y="6148388"/>
            <a:ext cx="8638579" cy="914400"/>
          </a:xfrm>
          <a:prstGeom prst="rect">
            <a:avLst/>
          </a:prstGeom>
          <a:gradFill>
            <a:gsLst>
              <a:gs pos="45000">
                <a:schemeClr val="accent4"/>
              </a:gs>
              <a:gs pos="0">
                <a:schemeClr val="accent2"/>
              </a:gs>
              <a:gs pos="100000">
                <a:schemeClr val="accent4">
                  <a:alpha val="0"/>
                </a:schemeClr>
              </a:gs>
            </a:gsLst>
            <a:lin ang="2700000" scaled="1"/>
            <a:tileRect/>
          </a:gradFill>
          <a:ln>
            <a:noFill/>
          </a:ln>
          <a:scene3d>
            <a:camera prst="orthographicFront"/>
            <a:lightRig rig="threePt" dir="t"/>
          </a:scene3d>
          <a:sp3d>
            <a:bevelT/>
          </a:sp3d>
        </p:spPr>
        <p:txBody>
          <a:bodyPr wrap="none" lIns="137127" tIns="68565" rIns="137127" bIns="68565" anchor="ctr"/>
          <a:lstStyle>
            <a:defPPr>
              <a:defRPr kern="1200" smtId="4294967295"/>
            </a:defPPr>
          </a:lstStyle>
          <a:p>
            <a:pPr defTabSz="3762375">
              <a:defRPr/>
            </a:pPr>
            <a:r>
              <a:rPr lang="en-US" sz="4400" b="1">
                <a:solidFill>
                  <a:srgbClr val="FFCC00"/>
                </a:solidFill>
              </a:rPr>
              <a:t>Participants</a:t>
            </a:r>
          </a:p>
        </p:txBody>
      </p:sp>
      <p:sp>
        <p:nvSpPr>
          <p:cNvPr id="32" name="Rectangle 8"/>
          <p:cNvSpPr>
            <a:spLocks noChangeArrowheads="1"/>
          </p:cNvSpPr>
          <p:nvPr/>
        </p:nvSpPr>
        <p:spPr bwMode="auto">
          <a:xfrm>
            <a:off x="19253795" y="6148388"/>
            <a:ext cx="8798322" cy="914400"/>
          </a:xfrm>
          <a:prstGeom prst="rect">
            <a:avLst/>
          </a:prstGeom>
          <a:gradFill>
            <a:gsLst>
              <a:gs pos="45000">
                <a:schemeClr val="accent4"/>
              </a:gs>
              <a:gs pos="0">
                <a:schemeClr val="accent2"/>
              </a:gs>
              <a:gs pos="100000">
                <a:schemeClr val="accent4">
                  <a:alpha val="0"/>
                </a:schemeClr>
              </a:gs>
            </a:gsLst>
            <a:lin ang="2700000" scaled="1"/>
            <a:tileRect/>
          </a:gradFill>
          <a:ln>
            <a:noFill/>
          </a:ln>
          <a:scene3d>
            <a:camera prst="orthographicFront"/>
            <a:lightRig rig="threePt" dir="t"/>
          </a:scene3d>
          <a:sp3d>
            <a:bevelT/>
          </a:sp3d>
        </p:spPr>
        <p:txBody>
          <a:bodyPr wrap="none" lIns="137127" tIns="68565" rIns="137127" bIns="68565" anchor="ctr"/>
          <a:lstStyle>
            <a:defPPr>
              <a:defRPr kern="1200" smtId="4294967295"/>
            </a:defPPr>
          </a:lstStyle>
          <a:p>
            <a:pPr defTabSz="3762375">
              <a:defRPr/>
            </a:pPr>
            <a:r>
              <a:rPr lang="en-US" sz="4400" b="1">
                <a:solidFill>
                  <a:srgbClr val="FFCC00"/>
                </a:solidFill>
              </a:rPr>
              <a:t>Results</a:t>
            </a:r>
          </a:p>
        </p:txBody>
      </p:sp>
      <p:sp>
        <p:nvSpPr>
          <p:cNvPr id="33" name="Rectangle 9"/>
          <p:cNvSpPr>
            <a:spLocks noChangeArrowheads="1"/>
          </p:cNvSpPr>
          <p:nvPr/>
        </p:nvSpPr>
        <p:spPr bwMode="auto">
          <a:xfrm>
            <a:off x="786210" y="20409621"/>
            <a:ext cx="8159353" cy="914400"/>
          </a:xfrm>
          <a:prstGeom prst="rect">
            <a:avLst/>
          </a:prstGeom>
          <a:gradFill>
            <a:gsLst>
              <a:gs pos="45000">
                <a:schemeClr val="accent4"/>
              </a:gs>
              <a:gs pos="0">
                <a:schemeClr val="accent2"/>
              </a:gs>
              <a:gs pos="100000">
                <a:schemeClr val="accent4">
                  <a:alpha val="0"/>
                </a:schemeClr>
              </a:gs>
            </a:gsLst>
            <a:lin ang="2700000" scaled="1"/>
            <a:tileRect/>
          </a:gradFill>
          <a:ln>
            <a:noFill/>
          </a:ln>
          <a:scene3d>
            <a:camera prst="orthographicFront"/>
            <a:lightRig rig="threePt" dir="t"/>
          </a:scene3d>
          <a:sp3d>
            <a:bevelT/>
          </a:sp3d>
        </p:spPr>
        <p:txBody>
          <a:bodyPr wrap="none" lIns="137127" tIns="68565" rIns="137127" bIns="68565" anchor="ctr"/>
          <a:lstStyle>
            <a:defPPr>
              <a:defRPr kern="1200" smtId="4294967295"/>
            </a:defPPr>
          </a:lstStyle>
          <a:p>
            <a:pPr defTabSz="3762375">
              <a:defRPr/>
            </a:pPr>
            <a:r>
              <a:rPr lang="en-US" sz="4400" b="1">
                <a:solidFill>
                  <a:srgbClr val="FFCC00"/>
                </a:solidFill>
              </a:rPr>
              <a:t>Methods</a:t>
            </a:r>
          </a:p>
        </p:txBody>
      </p:sp>
      <p:sp>
        <p:nvSpPr>
          <p:cNvPr id="34" name="Rectangle 14"/>
          <p:cNvSpPr>
            <a:spLocks noChangeArrowheads="1"/>
          </p:cNvSpPr>
          <p:nvPr/>
        </p:nvSpPr>
        <p:spPr bwMode="auto">
          <a:xfrm>
            <a:off x="9838730" y="14143758"/>
            <a:ext cx="8638579" cy="914400"/>
          </a:xfrm>
          <a:prstGeom prst="rect">
            <a:avLst/>
          </a:prstGeom>
          <a:gradFill>
            <a:gsLst>
              <a:gs pos="45000">
                <a:schemeClr val="accent4"/>
              </a:gs>
              <a:gs pos="0">
                <a:schemeClr val="accent2"/>
              </a:gs>
              <a:gs pos="100000">
                <a:schemeClr val="accent4">
                  <a:alpha val="0"/>
                </a:schemeClr>
              </a:gs>
            </a:gsLst>
            <a:lin ang="2700000" scaled="1"/>
            <a:tileRect/>
          </a:gradFill>
          <a:ln>
            <a:noFill/>
          </a:ln>
          <a:scene3d>
            <a:camera prst="orthographicFront"/>
            <a:lightRig rig="threePt" dir="t"/>
          </a:scene3d>
          <a:sp3d>
            <a:bevelT/>
          </a:sp3d>
        </p:spPr>
        <p:txBody>
          <a:bodyPr wrap="none" lIns="137127" tIns="68565" rIns="137127" bIns="68565" anchor="ctr"/>
          <a:lstStyle>
            <a:defPPr>
              <a:defRPr kern="1200" smtId="4294967295"/>
            </a:defPPr>
          </a:lstStyle>
          <a:p>
            <a:pPr defTabSz="3762375">
              <a:defRPr/>
            </a:pPr>
            <a:r>
              <a:rPr lang="en-US" sz="4400" b="1">
                <a:solidFill>
                  <a:srgbClr val="FFCC00"/>
                </a:solidFill>
              </a:rPr>
              <a:t>Measures</a:t>
            </a:r>
          </a:p>
        </p:txBody>
      </p:sp>
      <p:sp>
        <p:nvSpPr>
          <p:cNvPr id="35" name="Rectangle 19"/>
          <p:cNvSpPr>
            <a:spLocks noChangeArrowheads="1"/>
          </p:cNvSpPr>
          <p:nvPr/>
        </p:nvSpPr>
        <p:spPr bwMode="auto">
          <a:xfrm>
            <a:off x="29017516" y="6148388"/>
            <a:ext cx="8195469" cy="914400"/>
          </a:xfrm>
          <a:prstGeom prst="rect">
            <a:avLst/>
          </a:prstGeom>
          <a:gradFill>
            <a:gsLst>
              <a:gs pos="45000">
                <a:schemeClr val="accent4"/>
              </a:gs>
              <a:gs pos="0">
                <a:schemeClr val="accent2"/>
              </a:gs>
              <a:gs pos="100000">
                <a:schemeClr val="accent4">
                  <a:alpha val="0"/>
                </a:schemeClr>
              </a:gs>
            </a:gsLst>
            <a:lin ang="2700000" scaled="1"/>
            <a:tileRect/>
          </a:gradFill>
          <a:ln>
            <a:noFill/>
          </a:ln>
          <a:scene3d>
            <a:camera prst="orthographicFront"/>
            <a:lightRig rig="threePt" dir="t"/>
          </a:scene3d>
          <a:sp3d>
            <a:bevelT/>
          </a:sp3d>
        </p:spPr>
        <p:txBody>
          <a:bodyPr wrap="none" lIns="137127" tIns="68565" rIns="137127" bIns="68565" anchor="ctr"/>
          <a:lstStyle>
            <a:defPPr>
              <a:defRPr kern="1200" smtId="4294967295"/>
            </a:defPPr>
          </a:lstStyle>
          <a:p>
            <a:pPr defTabSz="3762375">
              <a:defRPr/>
            </a:pPr>
            <a:r>
              <a:rPr lang="en-US" sz="4400" b="1">
                <a:solidFill>
                  <a:srgbClr val="FFCC00"/>
                </a:solidFill>
              </a:rPr>
              <a:t>Results (continued)</a:t>
            </a:r>
          </a:p>
        </p:txBody>
      </p:sp>
      <p:sp>
        <p:nvSpPr>
          <p:cNvPr id="36" name="Rectangle 20"/>
          <p:cNvSpPr>
            <a:spLocks noChangeArrowheads="1"/>
          </p:cNvSpPr>
          <p:nvPr/>
        </p:nvSpPr>
        <p:spPr bwMode="auto">
          <a:xfrm>
            <a:off x="29017516" y="19414331"/>
            <a:ext cx="8195469" cy="914400"/>
          </a:xfrm>
          <a:prstGeom prst="rect">
            <a:avLst/>
          </a:prstGeom>
          <a:gradFill>
            <a:gsLst>
              <a:gs pos="0">
                <a:schemeClr val="tx2"/>
              </a:gs>
              <a:gs pos="100000">
                <a:schemeClr val="accent4">
                  <a:alpha val="0"/>
                </a:schemeClr>
              </a:gs>
            </a:gsLst>
            <a:lin ang="2700000" scaled="1"/>
            <a:tileRect/>
          </a:gradFill>
          <a:ln>
            <a:noFill/>
          </a:ln>
          <a:scene3d>
            <a:camera prst="orthographicFront"/>
            <a:lightRig rig="threePt" dir="t"/>
          </a:scene3d>
          <a:sp3d>
            <a:bevelT/>
          </a:sp3d>
        </p:spPr>
        <p:txBody>
          <a:bodyPr wrap="none" lIns="137127" tIns="68565" rIns="137127" bIns="68565" anchor="ctr"/>
          <a:lstStyle>
            <a:defPPr>
              <a:defRPr kern="1200" smtId="4294967295"/>
            </a:defPPr>
          </a:lstStyle>
          <a:p>
            <a:pPr defTabSz="3762375">
              <a:defRPr/>
            </a:pPr>
            <a:r>
              <a:rPr lang="en-US" sz="4400" b="1">
                <a:solidFill>
                  <a:srgbClr val="FFCC00"/>
                </a:solidFill>
              </a:rPr>
              <a:t>Discussion</a:t>
            </a:r>
          </a:p>
        </p:txBody>
      </p:sp>
      <p:pic>
        <p:nvPicPr>
          <p:cNvPr id="2060" name="New picture"/>
          <p:cNvPicPr/>
          <p:nvPr/>
        </p:nvPicPr>
        <p:blipFill dpi="0">
          <a:blip r:embed="rId4"/>
          <a:stretch>
            <a:fillRect/>
          </a:stretch>
        </p:blipFill>
        <p:spPr>
          <a:xfrm>
            <a:off x="9131300" y="9245600"/>
            <a:ext cx="20142200" cy="144272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r="http://schemas.openxmlformats.org/officeDocument/2006/relationships" xmlns:a="http://schemas.openxmlformats.org/drawingml/2006/main" name="Default Design">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Template/>
  <Manager/>
  <Company>Graphicsland</Company>
  <PresentationFormat>Custom</PresentationFormat>
  <TotalTime>1378</TotalTime>
  <SharedDoc>0</SharedDoc>
  <Application>Aspose.Slides for .NET</Application>
  <AppVersion>15.0801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Scientific poster example</dc:title>
  <cp:category>science research poster</cp:category>
  <dc:creator>Graphicsland/MakeSigns.com</dc:creator>
  <dc:description>We offer free PowerPoint poster templates to help you design your very own scientific poster presentation.</dc:description>
  <cp:keywords>scientific, research, template, custom, poster, presentation, symposium, printing, PowerPoint, create, design, example, sample, download</cp:keywords>
  <cp:lastModifiedBy>Justin</cp:lastModifiedBy>
  <cp:revision>27</cp:revision>
  <dcterms:modified xsi:type="dcterms:W3CDTF">2016-02-11T22:40:08Z</dcterms:modified>
  <dc:subject>Template For Scientific Poster Presentation</dc:subject>
</cp:coreProperties>
</file>