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Lst>
  <p:sldSz cx="30267275" cy="42794238"/>
  <p:notesSz cx="6858000" cy="9144000"/>
  <p:custDataLst>
    <p:tags r:id="rId4"/>
  </p:custDataLst>
  <p:defaultTextStyle>
    <a:defPPr>
      <a:defRPr lang="en-US"/>
    </a:defPPr>
    <a:lvl1pPr algn="l" rtl="0" fontAlgn="base">
      <a:spcBef>
        <a:spcPct val="0"/>
      </a:spcBef>
      <a:spcAft>
        <a:spcPct val="0"/>
      </a:spcAft>
      <a:defRPr sz="8600" kern="1200">
        <a:solidFill>
          <a:schemeClr val="tx1"/>
        </a:solidFill>
        <a:latin typeface="Arial"/>
        <a:ea typeface="+mn-ea"/>
        <a:cs typeface="+mn-cs"/>
      </a:defRPr>
    </a:lvl1pPr>
    <a:lvl2pPr marL="457200" algn="l" rtl="0" fontAlgn="base">
      <a:spcBef>
        <a:spcPct val="0"/>
      </a:spcBef>
      <a:spcAft>
        <a:spcPct val="0"/>
      </a:spcAft>
      <a:defRPr sz="8600" kern="1200">
        <a:solidFill>
          <a:schemeClr val="tx1"/>
        </a:solidFill>
        <a:latin typeface="Arial"/>
        <a:ea typeface="+mn-ea"/>
        <a:cs typeface="+mn-cs"/>
      </a:defRPr>
    </a:lvl2pPr>
    <a:lvl3pPr marL="914400" algn="l" rtl="0" fontAlgn="base">
      <a:spcBef>
        <a:spcPct val="0"/>
      </a:spcBef>
      <a:spcAft>
        <a:spcPct val="0"/>
      </a:spcAft>
      <a:defRPr sz="8600" kern="1200">
        <a:solidFill>
          <a:schemeClr val="tx1"/>
        </a:solidFill>
        <a:latin typeface="Arial"/>
        <a:ea typeface="+mn-ea"/>
        <a:cs typeface="+mn-cs"/>
      </a:defRPr>
    </a:lvl3pPr>
    <a:lvl4pPr marL="1371600" algn="l" rtl="0" fontAlgn="base">
      <a:spcBef>
        <a:spcPct val="0"/>
      </a:spcBef>
      <a:spcAft>
        <a:spcPct val="0"/>
      </a:spcAft>
      <a:defRPr sz="8600" kern="1200">
        <a:solidFill>
          <a:schemeClr val="tx1"/>
        </a:solidFill>
        <a:latin typeface="Arial"/>
        <a:ea typeface="+mn-ea"/>
        <a:cs typeface="+mn-cs"/>
      </a:defRPr>
    </a:lvl4pPr>
    <a:lvl5pPr marL="1828800" algn="l" rtl="0" fontAlgn="base">
      <a:spcBef>
        <a:spcPct val="0"/>
      </a:spcBef>
      <a:spcAft>
        <a:spcPct val="0"/>
      </a:spcAft>
      <a:defRPr sz="8600" kern="1200">
        <a:solidFill>
          <a:schemeClr val="tx1"/>
        </a:solidFill>
        <a:latin typeface="Arial"/>
        <a:ea typeface="+mn-ea"/>
        <a:cs typeface="+mn-cs"/>
      </a:defRPr>
    </a:lvl5pPr>
    <a:lvl6pPr marL="2286000" algn="l" defTabSz="914400" rtl="0" eaLnBrk="1" latinLnBrk="0" hangingPunct="1">
      <a:defRPr sz="8600" kern="1200">
        <a:solidFill>
          <a:schemeClr val="tx1"/>
        </a:solidFill>
        <a:latin typeface="Arial"/>
        <a:ea typeface="+mn-ea"/>
        <a:cs typeface="+mn-cs"/>
      </a:defRPr>
    </a:lvl6pPr>
    <a:lvl7pPr marL="2743200" algn="l" defTabSz="914400" rtl="0" eaLnBrk="1" latinLnBrk="0" hangingPunct="1">
      <a:defRPr sz="8600" kern="1200">
        <a:solidFill>
          <a:schemeClr val="tx1"/>
        </a:solidFill>
        <a:latin typeface="Arial"/>
        <a:ea typeface="+mn-ea"/>
        <a:cs typeface="+mn-cs"/>
      </a:defRPr>
    </a:lvl7pPr>
    <a:lvl8pPr marL="3200400" algn="l" defTabSz="914400" rtl="0" eaLnBrk="1" latinLnBrk="0" hangingPunct="1">
      <a:defRPr sz="8600" kern="1200">
        <a:solidFill>
          <a:schemeClr val="tx1"/>
        </a:solidFill>
        <a:latin typeface="Arial"/>
        <a:ea typeface="+mn-ea"/>
        <a:cs typeface="+mn-cs"/>
      </a:defRPr>
    </a:lvl8pPr>
    <a:lvl9pPr marL="3657600" algn="l" defTabSz="914400" rtl="0" eaLnBrk="1" latinLnBrk="0" hangingPunct="1">
      <a:defRPr sz="86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A"/>
    <a:srgbClr val="1D0066"/>
    <a:srgbClr val="FF9900"/>
    <a:srgbClr val="000000"/>
    <a:srgbClr val="990033"/>
    <a:srgbClr val="FFFF66"/>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222" autoAdjust="0"/>
    <p:restoredTop sz="99703" autoAdjust="0"/>
  </p:normalViewPr>
  <p:slideViewPr>
    <p:cSldViewPr snapToGrid="0">
      <p:cViewPr varScale="1">
        <p:scale>
          <a:sx n="19" d="100"/>
          <a:sy n="19" d="100"/>
        </p:scale>
        <p:origin x="3786" y="12"/>
      </p:cViewPr>
      <p:guideLst>
        <p:guide orient="horz" pos="13479"/>
        <p:guide pos="9533"/>
      </p:guideLst>
    </p:cSldViewPr>
  </p:slideViewPr>
  <p:notesTextViewPr>
    <p:cViewPr>
      <p:scale>
        <a:sx n="100" d="100"/>
        <a:sy n="100" d="100"/>
      </p:scale>
      <p:origin x="0" y="0"/>
    </p:cViewPr>
  </p:notesTextViewPr>
  <p:sorterViewPr>
    <p:cViewPr>
      <p:scale>
        <a:sx n="66" d="100"/>
        <a:sy n="66" d="100"/>
      </p:scale>
      <p:origin x="0" y="120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atin typeface="Arial" pitchFamily="34" charset="0"/>
              </a:defRPr>
            </a:lvl1pPr>
          </a:lstStyle>
          <a:p>
            <a:pPr>
              <a:defRPr/>
            </a:pPr>
            <a:fld id="{181BC1A9-38D0-4047-B5B4-84424F85EB51}" type="slidenum">
              <a:rPr lang="en-US"/>
              <a:pPr>
                <a:defRPr/>
              </a:pPr>
              <a:t>‹#›</a:t>
            </a:fld>
          </a:p>
        </p:txBody>
      </p:sp>
    </p:spTree>
    <p:extLst>
      <p:ext uri="{BB962C8B-B14F-4D97-AF65-F5344CB8AC3E}">
        <p14:creationId xmlns:p14="http://schemas.microsoft.com/office/powerpoint/2010/main" val="2882919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eaLnBrk="1" hangingPunct="1"/>
            <a:fld id="{81F60145-00E0-4967-8827-0036C8A218E3}" type="slidenum">
              <a:rPr lang="en-US" sz="1200" smtClean="0"/>
              <a:pPr eaLnBrk="1" hangingPunct="1"/>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latin typeface="Aria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2270484" y="13294776"/>
            <a:ext cx="25726309" cy="9171373"/>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4539873" y="24249242"/>
            <a:ext cx="21187532" cy="10937957"/>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6E7539-8645-419D-A218-DDFA26E54982}" type="slidenum">
              <a:rPr lang="en-US"/>
              <a:pPr>
                <a:defRPr/>
              </a:pPr>
              <a:t>‹#›</a:t>
            </a:fld>
          </a:p>
        </p:txBody>
      </p:sp>
    </p:spTree>
    <p:extLst>
      <p:ext uri="{BB962C8B-B14F-4D97-AF65-F5344CB8AC3E}">
        <p14:creationId xmlns:p14="http://schemas.microsoft.com/office/powerpoint/2010/main" val="84594770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8F3AB14-67C4-4265-9C75-ECD2554AB2B1}" type="slidenum">
              <a:rPr lang="en-US"/>
              <a:pPr>
                <a:defRPr/>
              </a:pPr>
              <a:t>‹#›</a:t>
            </a:fld>
          </a:p>
        </p:txBody>
      </p:sp>
    </p:spTree>
    <p:extLst>
      <p:ext uri="{BB962C8B-B14F-4D97-AF65-F5344CB8AC3E}">
        <p14:creationId xmlns:p14="http://schemas.microsoft.com/office/powerpoint/2010/main" val="8674346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21943995" y="1712927"/>
            <a:ext cx="6810355" cy="36514202"/>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1512926" y="1712927"/>
            <a:ext cx="20325973" cy="36514202"/>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B15DC-7D2C-41CD-AA26-DCADC76A5A78}" type="slidenum">
              <a:rPr lang="en-US"/>
              <a:pPr>
                <a:defRPr/>
              </a:pPr>
              <a:t>‹#›</a:t>
            </a:fld>
          </a:p>
        </p:txBody>
      </p:sp>
    </p:spTree>
    <p:extLst>
      <p:ext uri="{BB962C8B-B14F-4D97-AF65-F5344CB8AC3E}">
        <p14:creationId xmlns:p14="http://schemas.microsoft.com/office/powerpoint/2010/main" val="179810537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9BCA046-6C7C-4B8A-BCA5-F9010FEF1177}" type="slidenum">
              <a:rPr lang="en-US"/>
              <a:pPr>
                <a:defRPr/>
              </a:pPr>
              <a:t>‹#›</a:t>
            </a:fld>
          </a:p>
        </p:txBody>
      </p:sp>
    </p:spTree>
    <p:extLst>
      <p:ext uri="{BB962C8B-B14F-4D97-AF65-F5344CB8AC3E}">
        <p14:creationId xmlns:p14="http://schemas.microsoft.com/office/powerpoint/2010/main" val="32166271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2390905" y="27499676"/>
            <a:ext cx="25727403" cy="849858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5" y="18138434"/>
            <a:ext cx="25727403" cy="936124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34D3726-8EF5-4203-AA98-D341550D9ECB}" type="slidenum">
              <a:rPr lang="en-US"/>
              <a:pPr>
                <a:defRPr/>
              </a:pPr>
              <a:t>‹#›</a:t>
            </a:fld>
          </a:p>
        </p:txBody>
      </p:sp>
    </p:spTree>
    <p:extLst>
      <p:ext uri="{BB962C8B-B14F-4D97-AF65-F5344CB8AC3E}">
        <p14:creationId xmlns:p14="http://schemas.microsoft.com/office/powerpoint/2010/main" val="82018409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1512927" y="9984498"/>
            <a:ext cx="13568166" cy="2824263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86186" y="9984498"/>
            <a:ext cx="13568166" cy="2824263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59970B6-BDE2-44AC-961D-FB34EE3CC516}" type="slidenum">
              <a:rPr lang="en-US"/>
              <a:pPr>
                <a:defRPr/>
              </a:pPr>
              <a:t>‹#›</a:t>
            </a:fld>
          </a:p>
        </p:txBody>
      </p:sp>
    </p:spTree>
    <p:extLst>
      <p:ext uri="{BB962C8B-B14F-4D97-AF65-F5344CB8AC3E}">
        <p14:creationId xmlns:p14="http://schemas.microsoft.com/office/powerpoint/2010/main" val="85347526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2925" y="9580002"/>
            <a:ext cx="13373302" cy="399132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2925" y="13571322"/>
            <a:ext cx="13373302" cy="2465580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576" y="9580002"/>
            <a:ext cx="13378774" cy="399132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5576" y="13571322"/>
            <a:ext cx="13378774" cy="2465580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6818EC30-48DF-472A-912E-061EBEE7544A}" type="slidenum">
              <a:rPr lang="en-US"/>
              <a:pPr>
                <a:defRPr/>
              </a:pPr>
              <a:t>‹#›</a:t>
            </a:fld>
          </a:p>
        </p:txBody>
      </p:sp>
    </p:spTree>
    <p:extLst>
      <p:ext uri="{BB962C8B-B14F-4D97-AF65-F5344CB8AC3E}">
        <p14:creationId xmlns:p14="http://schemas.microsoft.com/office/powerpoint/2010/main" val="37716811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243EFD86-D139-4910-B56C-769DAA8A982F}" type="slidenum">
              <a:rPr lang="en-US"/>
              <a:pPr>
                <a:defRPr/>
              </a:pPr>
              <a:t>‹#›</a:t>
            </a:fld>
          </a:p>
        </p:txBody>
      </p:sp>
    </p:spTree>
    <p:extLst>
      <p:ext uri="{BB962C8B-B14F-4D97-AF65-F5344CB8AC3E}">
        <p14:creationId xmlns:p14="http://schemas.microsoft.com/office/powerpoint/2010/main" val="1631913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505B52C6-C12A-4C40-B33A-AE0D0AA83CAD}" type="slidenum">
              <a:rPr lang="en-US"/>
              <a:pPr>
                <a:defRPr/>
              </a:pPr>
              <a:t>‹#›</a:t>
            </a:fld>
          </a:p>
        </p:txBody>
      </p:sp>
    </p:spTree>
    <p:extLst>
      <p:ext uri="{BB962C8B-B14F-4D97-AF65-F5344CB8AC3E}">
        <p14:creationId xmlns:p14="http://schemas.microsoft.com/office/powerpoint/2010/main" val="23416940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512926" y="1704671"/>
            <a:ext cx="9957724" cy="725000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4102" y="1704672"/>
            <a:ext cx="16920246" cy="36522456"/>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2926" y="8954678"/>
            <a:ext cx="9957724" cy="29272449"/>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45ED39A-2250-411B-B949-B6061FB52337}" type="slidenum">
              <a:rPr lang="en-US"/>
              <a:pPr>
                <a:defRPr/>
              </a:pPr>
              <a:t>‹#›</a:t>
            </a:fld>
          </a:p>
        </p:txBody>
      </p:sp>
    </p:spTree>
    <p:extLst>
      <p:ext uri="{BB962C8B-B14F-4D97-AF65-F5344CB8AC3E}">
        <p14:creationId xmlns:p14="http://schemas.microsoft.com/office/powerpoint/2010/main" val="27831343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5932380" y="29955558"/>
            <a:ext cx="18160583" cy="3537294"/>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2380" y="3824159"/>
            <a:ext cx="18160583" cy="25675304"/>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932380" y="33492849"/>
            <a:ext cx="18160583" cy="502114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FEFC5EC-8D73-44ED-942E-14385C6F9FA5}" type="slidenum">
              <a:rPr lang="en-US"/>
              <a:pPr>
                <a:defRPr/>
              </a:pPr>
              <a:t>‹#›</a:t>
            </a:fld>
          </a:p>
        </p:txBody>
      </p:sp>
    </p:spTree>
    <p:extLst>
      <p:ext uri="{BB962C8B-B14F-4D97-AF65-F5344CB8AC3E}">
        <p14:creationId xmlns:p14="http://schemas.microsoft.com/office/powerpoint/2010/main" val="183491983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1512888" y="1712913"/>
            <a:ext cx="27241500" cy="713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1512888" y="9983788"/>
            <a:ext cx="27241500" cy="282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2888" y="38969950"/>
            <a:ext cx="70643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defTabSz="4389438">
              <a:defRPr sz="67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40975" y="38969950"/>
            <a:ext cx="95853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ctr" defTabSz="4389438">
              <a:defRPr sz="67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90012" y="38969950"/>
            <a:ext cx="70643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r" defTabSz="4389438">
              <a:defRPr sz="6700">
                <a:latin typeface="Arial" pitchFamily="34" charset="0"/>
              </a:defRPr>
            </a:lvl1pPr>
          </a:lstStyle>
          <a:p>
            <a:pPr>
              <a:defRPr/>
            </a:pPr>
            <a:fld id="{F969F72D-9B0D-4C31-90D4-7CBDCCA77973}" type="slidenum">
              <a:rPr lang="en-US"/>
              <a:pPr>
                <a:defRPr/>
              </a:pPr>
              <a:t>‹#›</a:t>
            </a:fld>
          </a:p>
        </p:txBody>
      </p:sp>
      <p:pic>
        <p:nvPicPr>
          <p:cNvPr id="1031" name="New picture"/>
          <p:cNvPicPr/>
          <p:nvPr/>
        </p:nvPicPr>
        <p:blipFill dpi="0">
          <a:blip r:embed="rId12"/>
          <a:stretch>
            <a:fillRect/>
          </a:stretch>
        </p:blipFill>
        <p:spPr>
          <a:xfrm rot="16200000">
            <a:off x="-11506200" y="21397119"/>
            <a:ext cx="14274800" cy="4368800"/>
          </a:xfrm>
          <a:prstGeom prst="rect">
            <a:avLst/>
          </a:prstGeom>
        </p:spPr>
      </p:pic>
      <p:pic>
        <p:nvPicPr>
          <p:cNvPr id="1032" name="New picture"/>
          <p:cNvPicPr/>
          <p:nvPr/>
        </p:nvPicPr>
        <p:blipFill dpi="0">
          <a:blip r:embed="rId12"/>
          <a:stretch>
            <a:fillRect/>
          </a:stretch>
        </p:blipFill>
        <p:spPr>
          <a:xfrm rot="5400000">
            <a:off x="27498675" y="21397119"/>
            <a:ext cx="14274800" cy="4368800"/>
          </a:xfrm>
          <a:prstGeom prst="rect">
            <a:avLst/>
          </a:prstGeom>
        </p:spPr>
      </p:pic>
      <p:pic>
        <p:nvPicPr>
          <p:cNvPr id="1033" name="New picture"/>
          <p:cNvPicPr/>
          <p:nvPr/>
        </p:nvPicPr>
        <p:blipFill dpi="0">
          <a:blip r:embed="rId13"/>
          <a:stretch>
            <a:fillRect/>
          </a:stretch>
        </p:blipFill>
        <p:spPr>
          <a:xfrm>
            <a:off x="0" y="43302238"/>
            <a:ext cx="30267275" cy="1534112"/>
          </a:xfrm>
          <a:prstGeom prst="rect">
            <a:avLst/>
          </a:prstGeom>
        </p:spPr>
      </p:pic>
      <p:sp>
        <p:nvSpPr>
          <p:cNvPr id="1034" name="New shape"/>
          <p:cNvSpPr/>
          <p:nvPr/>
        </p:nvSpPr>
        <p:spPr>
          <a:xfrm>
            <a:off x="0" y="43873738"/>
            <a:ext cx="15133638"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32" smtId="4294967295">
                <a:solidFill>
                  <a:srgbClr val="808080"/>
                </a:solidFill>
              </a:rPr>
              <a:t>Template ID: spacegalaxy  Size: a0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itchFamily="34" charset="0"/>
        </a:defRPr>
      </a:lvl2pPr>
      <a:lvl3pPr algn="ctr" defTabSz="4389438" rtl="0" eaLnBrk="0" fontAlgn="base" hangingPunct="0">
        <a:spcBef>
          <a:spcPct val="0"/>
        </a:spcBef>
        <a:spcAft>
          <a:spcPct val="0"/>
        </a:spcAft>
        <a:defRPr sz="21100">
          <a:solidFill>
            <a:schemeClr val="tx2"/>
          </a:solidFill>
          <a:latin typeface="Arial" pitchFamily="34" charset="0"/>
        </a:defRPr>
      </a:lvl3pPr>
      <a:lvl4pPr algn="ctr" defTabSz="4389438" rtl="0" eaLnBrk="0" fontAlgn="base" hangingPunct="0">
        <a:spcBef>
          <a:spcPct val="0"/>
        </a:spcBef>
        <a:spcAft>
          <a:spcPct val="0"/>
        </a:spcAft>
        <a:defRPr sz="21100">
          <a:solidFill>
            <a:schemeClr val="tx2"/>
          </a:solidFill>
          <a:latin typeface="Arial" pitchFamily="34" charset="0"/>
        </a:defRPr>
      </a:lvl4pPr>
      <a:lvl5pPr algn="ctr" defTabSz="4389438" rtl="0" eaLnBrk="0" fontAlgn="base" hangingPunct="0">
        <a:spcBef>
          <a:spcPct val="0"/>
        </a:spcBef>
        <a:spcAft>
          <a:spcPct val="0"/>
        </a:spcAft>
        <a:defRPr sz="21100">
          <a:solidFill>
            <a:schemeClr val="tx2"/>
          </a:solidFill>
          <a:latin typeface="Arial" pitchFamily="34" charset="0"/>
        </a:defRPr>
      </a:lvl5pPr>
      <a:lvl6pPr marL="457200" algn="ctr" defTabSz="4389438" rtl="0" fontAlgn="base">
        <a:spcBef>
          <a:spcPct val="0"/>
        </a:spcBef>
        <a:spcAft>
          <a:spcPct val="0"/>
        </a:spcAft>
        <a:defRPr sz="21100">
          <a:solidFill>
            <a:schemeClr val="tx2"/>
          </a:solidFill>
          <a:latin typeface="Arial" pitchFamily="34" charset="0"/>
        </a:defRPr>
      </a:lvl6pPr>
      <a:lvl7pPr marL="914400" algn="ctr" defTabSz="4389438" rtl="0" fontAlgn="base">
        <a:spcBef>
          <a:spcPct val="0"/>
        </a:spcBef>
        <a:spcAft>
          <a:spcPct val="0"/>
        </a:spcAft>
        <a:defRPr sz="21100">
          <a:solidFill>
            <a:schemeClr val="tx2"/>
          </a:solidFill>
          <a:latin typeface="Arial" pitchFamily="34" charset="0"/>
        </a:defRPr>
      </a:lvl7pPr>
      <a:lvl8pPr marL="1371600" algn="ctr" defTabSz="4389438" rtl="0" fontAlgn="base">
        <a:spcBef>
          <a:spcPct val="0"/>
        </a:spcBef>
        <a:spcAft>
          <a:spcPct val="0"/>
        </a:spcAft>
        <a:defRPr sz="21100">
          <a:solidFill>
            <a:schemeClr val="tx2"/>
          </a:solidFill>
          <a:latin typeface="Arial" pitchFamily="34" charset="0"/>
        </a:defRPr>
      </a:lvl8pPr>
      <a:lvl9pPr marL="1828800" algn="ctr" defTabSz="4389438" rtl="0" fontAlgn="base">
        <a:spcBef>
          <a:spcPct val="0"/>
        </a:spcBef>
        <a:spcAft>
          <a:spcPct val="0"/>
        </a:spcAft>
        <a:defRPr sz="21100">
          <a:solidFill>
            <a:schemeClr val="tx2"/>
          </a:solidFill>
          <a:latin typeface="Arial" pitchFamily="34" charset="0"/>
        </a:defRPr>
      </a:lvl9pPr>
    </p:titleStyle>
    <p:bodyStyle>
      <a:defPPr>
        <a:defRPr kern="1200" smtId="4294967295"/>
      </a:defPPr>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emf" /><Relationship Id="rId4" Type="http://schemas.openxmlformats.org/officeDocument/2006/relationships/image" Target="../media/image4.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5"/>
          <a:stretch>
            <a:fillRect/>
          </a:stretch>
        </a:blipFill>
        <a:effectLst/>
      </p:bgPr>
    </p:bg>
    <p:spTree>
      <p:nvGrpSpPr>
        <p:cNvPr id="1" name=""/>
        <p:cNvGrpSpPr/>
        <p:nvPr/>
      </p:nvGrpSpPr>
      <p:grpSpPr>
        <a:xfrm>
          <a:off x="0" y="0"/>
          <a:ext cx="0" cy="0"/>
        </a:xfrm>
      </p:grpSpPr>
      <p:sp>
        <p:nvSpPr>
          <p:cNvPr id="29" name="Rectangle 28"/>
          <p:cNvSpPr/>
          <p:nvPr/>
        </p:nvSpPr>
        <p:spPr bwMode="auto">
          <a:xfrm>
            <a:off x="0" y="0"/>
            <a:ext cx="30267275" cy="42794238"/>
          </a:xfrm>
          <a:prstGeom prst="rect">
            <a:avLst/>
          </a:prstGeom>
          <a:gradFill flip="none" rotWithShape="1">
            <a:gsLst>
              <a:gs pos="0">
                <a:schemeClr val="accent2">
                  <a:alpha val="63000"/>
                </a:schemeClr>
              </a:gs>
              <a:gs pos="29000">
                <a:srgbClr val="0D319A">
                  <a:alpha val="0"/>
                </a:srgbClr>
              </a:gs>
              <a:gs pos="100000">
                <a:schemeClr val="accent2">
                  <a:alpha val="33000"/>
                </a:schemeClr>
              </a:gs>
              <a:gs pos="87000">
                <a:schemeClr val="accent6">
                  <a:alpha val="0"/>
                </a:schemeClr>
              </a:gs>
            </a:gsLst>
            <a:lin ang="48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3513138">
              <a:defRPr/>
            </a:pPr>
            <a:endParaRPr lang="en-US"/>
          </a:p>
        </p:txBody>
      </p:sp>
      <p:sp>
        <p:nvSpPr>
          <p:cNvPr id="2051" name="Rectangle 43"/>
          <p:cNvSpPr>
            <a:spLocks noChangeArrowheads="1"/>
          </p:cNvSpPr>
          <p:nvPr/>
        </p:nvSpPr>
        <p:spPr bwMode="auto">
          <a:xfrm>
            <a:off x="0" y="0"/>
            <a:ext cx="30267275" cy="5967413"/>
          </a:xfrm>
          <a:prstGeom prst="rect">
            <a:avLst/>
          </a:prstGeom>
          <a:gradFill rotWithShape="0">
            <a:gsLst>
              <a:gs pos="0">
                <a:srgbClr val="8C3D91"/>
              </a:gs>
              <a:gs pos="12000">
                <a:srgbClr val="7005D4"/>
              </a:gs>
              <a:gs pos="30000">
                <a:srgbClr val="181CC7"/>
              </a:gs>
              <a:gs pos="60001">
                <a:srgbClr val="0A128C"/>
              </a:gs>
              <a:gs pos="100000">
                <a:srgbClr val="000000"/>
              </a:gs>
            </a:gsLst>
            <a:lin ang="5400000" scaled="1"/>
            <a:tileRect/>
          </a:gra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lstStyle>
            <a:defPPr>
              <a:defRPr kern="1200" smtId="4294967295"/>
            </a:defPPr>
          </a:lstStyle>
          <a:p>
            <a:pPr algn="ctr" defTabSz="4389438">
              <a:lnSpc>
                <a:spcPct val="115000"/>
              </a:lnSpc>
            </a:pPr>
            <a:r>
              <a:rPr lang="en-US" sz="8400" b="1">
                <a:solidFill>
                  <a:schemeClr val="bg1"/>
                </a:solidFill>
              </a:rPr>
              <a:t>Insert Your Poster Title Here</a:t>
            </a:r>
            <a:br>
              <a:rPr lang="en-US" sz="8400" b="1">
                <a:solidFill>
                  <a:schemeClr val="bg1"/>
                </a:solidFill>
              </a:rPr>
            </a:br>
            <a:r>
              <a:rPr lang="en-US" sz="6000" b="1">
                <a:solidFill>
                  <a:schemeClr val="bg1"/>
                </a:solidFill>
              </a:rPr>
              <a:t>A Sub Title Can Go Here</a:t>
            </a:r>
            <a:br>
              <a:rPr lang="en-US" sz="8400" b="1">
                <a:solidFill>
                  <a:schemeClr val="bg1"/>
                </a:solidFill>
              </a:rPr>
            </a:br>
            <a:r>
              <a:rPr lang="en-US" sz="4900" i="1">
                <a:solidFill>
                  <a:schemeClr val="bg1"/>
                </a:solidFill>
              </a:rPr>
              <a:t>Your Name </a:t>
            </a:r>
            <a:br>
              <a:rPr lang="en-US" sz="4900" i="1">
                <a:solidFill>
                  <a:schemeClr val="bg1"/>
                </a:solidFill>
              </a:rPr>
            </a:br>
            <a:r>
              <a:rPr lang="en-US" sz="4900" i="1">
                <a:solidFill>
                  <a:schemeClr val="bg1"/>
                </a:solidFill>
              </a:rPr>
              <a:t>Your Institution Name Can Go Here</a:t>
            </a:r>
          </a:p>
        </p:txBody>
      </p:sp>
      <p:sp>
        <p:nvSpPr>
          <p:cNvPr id="2052" name="Text Box 49"/>
          <p:cNvSpPr txBox="1">
            <a:spLocks noChangeArrowheads="1"/>
          </p:cNvSpPr>
          <p:nvPr/>
        </p:nvSpPr>
        <p:spPr bwMode="auto">
          <a:xfrm>
            <a:off x="21769388" y="40017700"/>
            <a:ext cx="8940800" cy="4492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1800" b="1">
                <a:solidFill>
                  <a:schemeClr val="bg1"/>
                </a:solidFill>
              </a:rPr>
              <a:t>Acknowledgements can go down here.</a:t>
            </a:r>
          </a:p>
        </p:txBody>
      </p:sp>
      <p:sp>
        <p:nvSpPr>
          <p:cNvPr id="2053" name="Text Box 53"/>
          <p:cNvSpPr txBox="1">
            <a:spLocks noChangeArrowheads="1"/>
          </p:cNvSpPr>
          <p:nvPr/>
        </p:nvSpPr>
        <p:spPr bwMode="auto">
          <a:xfrm>
            <a:off x="10493375" y="19342100"/>
            <a:ext cx="8623300" cy="749935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sp>
        <p:nvSpPr>
          <p:cNvPr id="2054" name="Text Box 56"/>
          <p:cNvSpPr txBox="1">
            <a:spLocks noChangeArrowheads="1"/>
          </p:cNvSpPr>
          <p:nvPr/>
        </p:nvSpPr>
        <p:spPr bwMode="auto">
          <a:xfrm>
            <a:off x="20966112" y="29206825"/>
            <a:ext cx="8366125" cy="38354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r>
              <a:rPr lang="en-US" sz="3400">
                <a:solidFill>
                  <a:schemeClr val="bg1"/>
                </a:solidFill>
              </a:rPr>
              <a:t>Insert your text here. You can place your organizations logos on either side of the title of the poster. Insert your text here. Remember to size your font to fit your information into the space. </a:t>
            </a:r>
          </a:p>
        </p:txBody>
      </p:sp>
      <p:sp>
        <p:nvSpPr>
          <p:cNvPr id="2055" name="Text Box 75"/>
          <p:cNvSpPr txBox="1">
            <a:spLocks noChangeArrowheads="1"/>
          </p:cNvSpPr>
          <p:nvPr/>
        </p:nvSpPr>
        <p:spPr bwMode="auto">
          <a:xfrm>
            <a:off x="20475575" y="9283700"/>
            <a:ext cx="9345613" cy="132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eaLnBrk="0" hangingPunct="0">
              <a:defRPr sz="8600">
                <a:solidFill>
                  <a:schemeClr val="tx1"/>
                </a:solidFill>
                <a:latin typeface="Arial"/>
              </a:defRPr>
            </a:lvl1pPr>
            <a:lvl2pPr marL="1271588" indent="-414338"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400">
                <a:solidFill>
                  <a:schemeClr val="bg1"/>
                </a:solidFill>
              </a:rPr>
              <a:t>Insert your text here. You can place your organizations logos on either side of the title of the poster. Insert your text here. </a:t>
            </a:r>
          </a:p>
          <a:p>
            <a:pPr lvl="1" eaLnBrk="1" hangingPunct="1">
              <a:spcBef>
                <a:spcPct val="50000"/>
              </a:spcBef>
              <a:buFontTx/>
              <a:buChar char="•"/>
            </a:pPr>
            <a:r>
              <a:rPr lang="en-US" sz="3400">
                <a:solidFill>
                  <a:schemeClr val="bg1"/>
                </a:solidFill>
              </a:rPr>
              <a:t>Insert your text here. </a:t>
            </a:r>
          </a:p>
          <a:p>
            <a:pPr lvl="1" eaLnBrk="1" hangingPunct="1">
              <a:spcBef>
                <a:spcPct val="50000"/>
              </a:spcBef>
              <a:buFontTx/>
              <a:buChar char="•"/>
            </a:pPr>
            <a:r>
              <a:rPr lang="en-US" sz="3400">
                <a:solidFill>
                  <a:schemeClr val="bg1"/>
                </a:solidFill>
              </a:rPr>
              <a:t>You can place your organizations logos on either side of the title of the poster. Insert your text here. </a:t>
            </a:r>
          </a:p>
          <a:p>
            <a:pPr lvl="1" eaLnBrk="1" hangingPunct="1">
              <a:spcBef>
                <a:spcPct val="50000"/>
              </a:spcBef>
              <a:buFontTx/>
              <a:buChar char="•"/>
            </a:pPr>
            <a:r>
              <a:rPr lang="en-US" sz="3400">
                <a:solidFill>
                  <a:schemeClr val="bg1"/>
                </a:solidFill>
              </a:rPr>
              <a:t>Remember to size your font to fit your information into the space. </a:t>
            </a:r>
          </a:p>
          <a:p>
            <a:pPr lvl="1" eaLnBrk="1" hangingPunct="1">
              <a:spcBef>
                <a:spcPct val="50000"/>
              </a:spcBef>
              <a:buFontTx/>
              <a:buChar char="•"/>
            </a:pPr>
            <a:r>
              <a:rPr lang="en-US" sz="3400">
                <a:solidFill>
                  <a:schemeClr val="bg1"/>
                </a:solidFill>
              </a:rPr>
              <a:t>The larger your font, the easier it will be for others to read your poster. Insert your text here. </a:t>
            </a:r>
          </a:p>
          <a:p>
            <a:pPr lvl="1" eaLnBrk="1" hangingPunct="1">
              <a:spcBef>
                <a:spcPct val="50000"/>
              </a:spcBef>
              <a:buFontTx/>
              <a:buChar char="•"/>
            </a:pPr>
            <a:r>
              <a:rPr lang="en-US" sz="3400">
                <a:solidFill>
                  <a:schemeClr val="bg1"/>
                </a:solidFill>
              </a:rPr>
              <a:t>Remember to size your font to fit your information into the space. </a:t>
            </a:r>
          </a:p>
          <a:p>
            <a:pPr lvl="1" eaLnBrk="1" hangingPunct="1">
              <a:spcBef>
                <a:spcPct val="50000"/>
              </a:spcBef>
              <a:buFontTx/>
              <a:buChar char="•"/>
            </a:pPr>
            <a:r>
              <a:rPr lang="en-US" sz="3400">
                <a:solidFill>
                  <a:schemeClr val="bg1"/>
                </a:solidFill>
              </a:rPr>
              <a:t>The larger your font, the easier it will be for others to read your poster. </a:t>
            </a:r>
          </a:p>
        </p:txBody>
      </p:sp>
      <p:sp>
        <p:nvSpPr>
          <p:cNvPr id="2056" name="Text Box 76"/>
          <p:cNvSpPr txBox="1">
            <a:spLocks noChangeArrowheads="1"/>
          </p:cNvSpPr>
          <p:nvPr/>
        </p:nvSpPr>
        <p:spPr bwMode="auto">
          <a:xfrm>
            <a:off x="21413788" y="34077275"/>
            <a:ext cx="7469187" cy="631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marL="342900" indent="-342900"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buFontTx/>
              <a:buAutoNum type="arabicPeriod"/>
            </a:pPr>
            <a:r>
              <a:rPr lang="en-US" sz="3800">
                <a:solidFill>
                  <a:schemeClr val="bg1"/>
                </a:solidFill>
              </a:rPr>
              <a:t>Insert your text here. You can place your organizations logos on either side of the title of the poster. Insert your text here. </a:t>
            </a:r>
          </a:p>
          <a:p>
            <a:pPr eaLnBrk="1" hangingPunct="1">
              <a:spcBef>
                <a:spcPct val="50000"/>
              </a:spcBef>
              <a:buFontTx/>
              <a:buAutoNum type="arabicPeriod"/>
            </a:pPr>
            <a:r>
              <a:rPr lang="en-US" sz="3800">
                <a:solidFill>
                  <a:schemeClr val="bg1"/>
                </a:solidFill>
              </a:rPr>
              <a:t>Remember to size your font to fit your information into the space. </a:t>
            </a:r>
          </a:p>
        </p:txBody>
      </p:sp>
      <p:sp>
        <p:nvSpPr>
          <p:cNvPr id="2057" name="Text Box 77"/>
          <p:cNvSpPr txBox="1">
            <a:spLocks noChangeArrowheads="1"/>
          </p:cNvSpPr>
          <p:nvPr/>
        </p:nvSpPr>
        <p:spPr bwMode="auto">
          <a:xfrm>
            <a:off x="10348913" y="9342438"/>
            <a:ext cx="8532812" cy="406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sp>
        <p:nvSpPr>
          <p:cNvPr id="2058" name="Text Box 78"/>
          <p:cNvSpPr txBox="1">
            <a:spLocks noChangeArrowheads="1"/>
          </p:cNvSpPr>
          <p:nvPr/>
        </p:nvSpPr>
        <p:spPr bwMode="auto">
          <a:xfrm>
            <a:off x="614363" y="35760025"/>
            <a:ext cx="8672512" cy="19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800">
                <a:solidFill>
                  <a:schemeClr val="bg1"/>
                </a:solidFill>
              </a:rPr>
              <a:t>Put your information here. Remember to size your font accordingly. </a:t>
            </a:r>
          </a:p>
        </p:txBody>
      </p:sp>
      <p:sp>
        <p:nvSpPr>
          <p:cNvPr id="2059" name="Text Box 79"/>
          <p:cNvSpPr txBox="1">
            <a:spLocks noChangeArrowheads="1"/>
          </p:cNvSpPr>
          <p:nvPr/>
        </p:nvSpPr>
        <p:spPr bwMode="auto">
          <a:xfrm>
            <a:off x="668338" y="9137650"/>
            <a:ext cx="8251825" cy="167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lnSpc>
                <a:spcPct val="110000"/>
              </a:lnSpc>
              <a:spcBef>
                <a:spcPct val="50000"/>
              </a:spcBef>
            </a:pPr>
            <a:r>
              <a:rPr lang="en-US" sz="3400">
                <a:solidFill>
                  <a:schemeClr val="bg1"/>
                </a:solidFill>
              </a:rPr>
              <a:t>Insert your text here. You can place your organizations logos on either side of the title of the poster. 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sp>
        <p:nvSpPr>
          <p:cNvPr id="2060" name="Text Box 81"/>
          <p:cNvSpPr txBox="1">
            <a:spLocks noChangeArrowheads="1"/>
          </p:cNvSpPr>
          <p:nvPr/>
        </p:nvSpPr>
        <p:spPr bwMode="auto">
          <a:xfrm>
            <a:off x="10493375" y="29200475"/>
            <a:ext cx="8510588" cy="1620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lnSpc>
                <a:spcPct val="110000"/>
              </a:lnSpc>
            </a:pPr>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pic>
        <p:nvPicPr>
          <p:cNvPr id="2061" name="Picture 8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500" y="27986038"/>
            <a:ext cx="8042275" cy="69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a:spLocks noChangeArrowheads="1"/>
          </p:cNvSpPr>
          <p:nvPr/>
        </p:nvSpPr>
        <p:spPr bwMode="auto">
          <a:xfrm>
            <a:off x="705806" y="7542384"/>
            <a:ext cx="8393545" cy="1030504"/>
          </a:xfrm>
          <a:prstGeom prst="rect">
            <a:avLst/>
          </a:prstGeom>
          <a:gradFill flip="none" rotWithShape="1">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r="-100000" b="-100000"/>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Introduction</a:t>
            </a:r>
          </a:p>
        </p:txBody>
      </p:sp>
      <p:sp>
        <p:nvSpPr>
          <p:cNvPr id="22" name="Rectangle 21"/>
          <p:cNvSpPr>
            <a:spLocks noChangeArrowheads="1"/>
          </p:cNvSpPr>
          <p:nvPr/>
        </p:nvSpPr>
        <p:spPr bwMode="auto">
          <a:xfrm>
            <a:off x="10493375" y="7542384"/>
            <a:ext cx="8726920"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Participants</a:t>
            </a:r>
          </a:p>
        </p:txBody>
      </p:sp>
      <p:sp>
        <p:nvSpPr>
          <p:cNvPr id="23" name="Rectangle 22"/>
          <p:cNvSpPr>
            <a:spLocks noChangeArrowheads="1"/>
          </p:cNvSpPr>
          <p:nvPr/>
        </p:nvSpPr>
        <p:spPr bwMode="auto">
          <a:xfrm>
            <a:off x="10348913" y="27211493"/>
            <a:ext cx="9141114"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Results</a:t>
            </a:r>
          </a:p>
        </p:txBody>
      </p:sp>
      <p:sp>
        <p:nvSpPr>
          <p:cNvPr id="24" name="Rectangle 23"/>
          <p:cNvSpPr>
            <a:spLocks noChangeArrowheads="1"/>
          </p:cNvSpPr>
          <p:nvPr/>
        </p:nvSpPr>
        <p:spPr bwMode="auto">
          <a:xfrm>
            <a:off x="826077" y="26326198"/>
            <a:ext cx="8393545"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Method</a:t>
            </a:r>
          </a:p>
        </p:txBody>
      </p:sp>
      <p:sp>
        <p:nvSpPr>
          <p:cNvPr id="25" name="Rectangle 52"/>
          <p:cNvSpPr>
            <a:spLocks noChangeArrowheads="1"/>
          </p:cNvSpPr>
          <p:nvPr/>
        </p:nvSpPr>
        <p:spPr bwMode="auto">
          <a:xfrm>
            <a:off x="10556010" y="17879093"/>
            <a:ext cx="8726920"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Measures</a:t>
            </a:r>
          </a:p>
        </p:txBody>
      </p:sp>
      <p:sp>
        <p:nvSpPr>
          <p:cNvPr id="26" name="Rectangle 57"/>
          <p:cNvSpPr>
            <a:spLocks noChangeArrowheads="1"/>
          </p:cNvSpPr>
          <p:nvPr/>
        </p:nvSpPr>
        <p:spPr bwMode="auto">
          <a:xfrm>
            <a:off x="20817466" y="7542384"/>
            <a:ext cx="8514773"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Results (continued)</a:t>
            </a:r>
          </a:p>
        </p:txBody>
      </p:sp>
      <p:sp>
        <p:nvSpPr>
          <p:cNvPr id="27" name="Rectangle 58"/>
          <p:cNvSpPr>
            <a:spLocks noChangeArrowheads="1"/>
          </p:cNvSpPr>
          <p:nvPr/>
        </p:nvSpPr>
        <p:spPr bwMode="auto">
          <a:xfrm>
            <a:off x="21300642" y="27470785"/>
            <a:ext cx="8520545" cy="1030504"/>
          </a:xfrm>
          <a:prstGeom prst="rect">
            <a:avLst/>
          </a:prstGeom>
          <a:gradFill>
            <a:gsLst>
              <a:gs pos="40000">
                <a:schemeClr val="accent1">
                  <a:alpha val="27000"/>
                </a:schemeClr>
              </a:gs>
              <a:gs pos="14000">
                <a:schemeClr val="accent6">
                  <a:lumMod val="75000"/>
                </a:schemeClr>
              </a:gs>
              <a:gs pos="0">
                <a:schemeClr val="accent6">
                  <a:alpha val="0"/>
                </a:schemeClr>
              </a:gs>
              <a:gs pos="100000">
                <a:schemeClr val="accent5">
                  <a:lumMod val="60000"/>
                  <a:lumOff val="40000"/>
                </a:schemeClr>
              </a:gs>
            </a:gsLst>
            <a:path path="circle">
              <a:fillToRect l="100000" t="100000"/>
            </a:path>
            <a:tileRect/>
          </a:gradFill>
          <a:ln>
            <a:noFill/>
          </a:ln>
        </p:spPr>
        <p:txBody>
          <a:bodyPr wrap="none" lIns="137127" tIns="68565" rIns="137127" bIns="68565" anchor="ctr"/>
          <a:lstStyle>
            <a:defPPr>
              <a:defRPr kern="1200" smtId="4294967295"/>
            </a:defPPr>
          </a:lstStyle>
          <a:p>
            <a:pPr defTabSz="3762375">
              <a:defRPr/>
            </a:pPr>
            <a:r>
              <a:rPr lang="en-US" sz="4400" b="1">
                <a:solidFill>
                  <a:schemeClr val="bg1"/>
                </a:solidFill>
              </a:rPr>
              <a:t>Discussion</a:t>
            </a:r>
          </a:p>
        </p:txBody>
      </p:sp>
      <p:sp>
        <p:nvSpPr>
          <p:cNvPr id="28" name="Rectangle 27"/>
          <p:cNvSpPr>
            <a:spLocks noChangeArrowheads="1"/>
          </p:cNvSpPr>
          <p:nvPr/>
        </p:nvSpPr>
        <p:spPr bwMode="auto">
          <a:xfrm>
            <a:off x="0" y="0"/>
            <a:ext cx="30267275" cy="5872163"/>
          </a:xfrm>
          <a:prstGeom prst="rect">
            <a:avLst/>
          </a:prstGeom>
          <a:gradFill rotWithShape="0">
            <a:gsLst>
              <a:gs pos="0">
                <a:schemeClr val="accent5">
                  <a:lumMod val="60000"/>
                  <a:lumOff val="40000"/>
                </a:schemeClr>
              </a:gs>
              <a:gs pos="18000">
                <a:schemeClr val="accent6"/>
              </a:gs>
              <a:gs pos="100000">
                <a:srgbClr val="000000"/>
              </a:gs>
            </a:gsLst>
            <a:lin ang="5400000" scaled="1"/>
            <a:tileRect/>
          </a:gradFill>
          <a:ln>
            <a:noFill/>
          </a:ln>
        </p:spPr>
        <p:txBody>
          <a:bodyPr lIns="365738" tIns="365738" rIns="365738" bIns="365738" anchor="ctr"/>
          <a:lstStyle>
            <a:defPPr>
              <a:defRPr kern="1200" smtId="4294967295"/>
            </a:defPPr>
          </a:lstStyle>
          <a:p>
            <a:pPr algn="ctr" defTabSz="3513138">
              <a:lnSpc>
                <a:spcPct val="115000"/>
              </a:lnSpc>
              <a:defRPr/>
            </a:pPr>
            <a:r>
              <a:rPr lang="en-US" sz="8800" b="1">
                <a:solidFill>
                  <a:schemeClr val="bg1"/>
                </a:solidFill>
              </a:rPr>
              <a:t>Insert Your Poster Title Here</a:t>
            </a:r>
            <a:br>
              <a:rPr lang="en-US" sz="8800" b="1">
                <a:solidFill>
                  <a:schemeClr val="bg1"/>
                </a:solidFill>
              </a:rPr>
            </a:br>
            <a:r>
              <a:rPr lang="en-US" sz="6600" b="1">
                <a:solidFill>
                  <a:schemeClr val="bg1"/>
                </a:solidFill>
              </a:rPr>
              <a:t>A Sub Title Can Go Here</a:t>
            </a:r>
            <a:br>
              <a:rPr lang="en-US" sz="8800" b="1">
                <a:solidFill>
                  <a:schemeClr val="bg1"/>
                </a:solidFill>
              </a:rPr>
            </a:br>
            <a:r>
              <a:rPr lang="en-US" sz="4800" i="1">
                <a:solidFill>
                  <a:schemeClr val="bg1"/>
                </a:solidFill>
              </a:rPr>
              <a:t>Your Name </a:t>
            </a:r>
            <a:br>
              <a:rPr lang="en-US" sz="4800" i="1">
                <a:solidFill>
                  <a:schemeClr val="bg1"/>
                </a:solidFill>
              </a:rPr>
            </a:br>
            <a:r>
              <a:rPr lang="en-US" sz="4800" i="1">
                <a:solidFill>
                  <a:schemeClr val="bg1"/>
                </a:solidFill>
              </a:rPr>
              <a:t>Your Institution Name Can Go Here</a:t>
            </a:r>
          </a:p>
        </p:txBody>
      </p:sp>
      <p:pic>
        <p:nvPicPr>
          <p:cNvPr id="2062" name="New picture"/>
          <p:cNvPicPr/>
          <p:nvPr/>
        </p:nvPicPr>
        <p:blipFill dpi="0">
          <a:blip r:embed="rId4"/>
          <a:stretch>
            <a:fillRect/>
          </a:stretch>
        </p:blipFill>
        <p:spPr>
          <a:xfrm>
            <a:off x="5062538" y="14183519"/>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1329</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Scientific poster example</dc:title>
  <cp:category>scientific poster template</cp:category>
  <dc:creator>Graphicsland/MakeSigns.com</dc:creator>
  <dc:description>Download our scientific poster templates at no cost to you and get one step closer to making a great research poster.</dc:description>
  <cp:keywords>scientific, research, template, custom, poster, presentation, symposium, printing, PowerPoint, create, design, example, sample, download</cp:keywords>
  <cp:lastModifiedBy>Justin</cp:lastModifiedBy>
  <cp:revision>28</cp:revision>
  <dcterms:modified xsi:type="dcterms:W3CDTF">2016-02-11T22:38:44Z</dcterms:modified>
  <dc:subject>Template For Scientific Poster Presentation</dc:subject>
</cp:coreProperties>
</file>