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</p:sldIdLst>
  <p:sldSz cx="30267275" cy="42794238"/>
  <p:notesSz cx="6858000" cy="9144000"/>
  <p:custDataLst>
    <p:tags r:id="rId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/>
        <a:ea typeface="+mn-ea"/>
        <a:cs typeface="+mn-cs"/>
      </a:defRPr>
    </a:lvl1pPr>
    <a:lvl2pPr marL="404813" indent="52388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/>
        <a:ea typeface="+mn-ea"/>
        <a:cs typeface="+mn-cs"/>
      </a:defRPr>
    </a:lvl2pPr>
    <a:lvl3pPr marL="811213" indent="103188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/>
        <a:ea typeface="+mn-ea"/>
        <a:cs typeface="+mn-cs"/>
      </a:defRPr>
    </a:lvl3pPr>
    <a:lvl4pPr marL="1216025" indent="155575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/>
        <a:ea typeface="+mn-ea"/>
        <a:cs typeface="+mn-cs"/>
      </a:defRPr>
    </a:lvl4pPr>
    <a:lvl5pPr marL="1622425" indent="206375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3100"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sz="3100"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sz="3100"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sz="3100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9">
          <p15:clr>
            <a:srgbClr val="A4A3A4"/>
          </p15:clr>
        </p15:guide>
        <p15:guide id="2" pos="95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FFFFB3"/>
    <a:srgbClr val="FFFFD1"/>
    <a:srgbClr val="FFFF99"/>
    <a:srgbClr val="FEFDC6"/>
    <a:srgbClr val="FFECC5"/>
    <a:srgbClr val="33CC33"/>
    <a:srgbClr val="D800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9" d="100"/>
          <a:sy n="19" d="100"/>
        </p:scale>
        <p:origin x="3786" y="84"/>
      </p:cViewPr>
      <p:guideLst>
        <p:guide orient="horz" pos="13479"/>
        <p:guide pos="9533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9545" y="13294261"/>
            <a:ext cx="25728185" cy="9172405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342" y="24249760"/>
            <a:ext cx="21186592" cy="10936924"/>
          </a:xfr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/>
            </a:lvl1pPr>
            <a:lvl2pPr marL="405856" indent="0" algn="ctr">
              <a:buNone/>
              <a:defRPr/>
            </a:lvl2pPr>
            <a:lvl3pPr marL="811713" indent="0" algn="ctr">
              <a:buNone/>
              <a:defRPr/>
            </a:lvl3pPr>
            <a:lvl4pPr marL="1217569" indent="0" algn="ctr">
              <a:buNone/>
              <a:defRPr/>
            </a:lvl4pPr>
            <a:lvl5pPr marL="1623426" indent="0" algn="ctr">
              <a:buNone/>
              <a:defRPr/>
            </a:lvl5pPr>
            <a:lvl6pPr marL="2029282" indent="0" algn="ctr">
              <a:buNone/>
              <a:defRPr/>
            </a:lvl6pPr>
            <a:lvl7pPr marL="2435139" indent="0" algn="ctr">
              <a:buNone/>
              <a:defRPr/>
            </a:lvl7pPr>
            <a:lvl8pPr marL="2840995" indent="0" algn="ctr">
              <a:buNone/>
              <a:defRPr/>
            </a:lvl8pPr>
            <a:lvl9pPr marL="324685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B008BCBC-E515-46E5-BBA4-58E5DFCC04F1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174365275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2DD3C4AB-BDBB-42B0-8AC4-CFD743101EB3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098731249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4775" y="1713441"/>
            <a:ext cx="6809887" cy="36514717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2613" y="1713441"/>
            <a:ext cx="20312055" cy="36514717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6AC941F1-D985-45CA-AEAB-4EB97AA6B4D3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4130409718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DBC06CE1-AB41-49DA-9056-71E0C6AD973D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285752910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05" y="27498641"/>
            <a:ext cx="25726934" cy="8500649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905" y="18137401"/>
            <a:ext cx="25726934" cy="9361240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1800"/>
            </a:lvl1pPr>
            <a:lvl2pPr marL="405856" indent="0">
              <a:buNone/>
              <a:defRPr sz="1600"/>
            </a:lvl2pPr>
            <a:lvl3pPr marL="811713" indent="0">
              <a:buNone/>
              <a:defRPr sz="1400"/>
            </a:lvl3pPr>
            <a:lvl4pPr marL="1217569" indent="0">
              <a:buNone/>
              <a:defRPr sz="1200"/>
            </a:lvl4pPr>
            <a:lvl5pPr marL="1623426" indent="0">
              <a:buNone/>
              <a:defRPr sz="1200"/>
            </a:lvl5pPr>
            <a:lvl6pPr marL="2029282" indent="0">
              <a:buNone/>
              <a:defRPr sz="1200"/>
            </a:lvl6pPr>
            <a:lvl7pPr marL="2435139" indent="0">
              <a:buNone/>
              <a:defRPr sz="1200"/>
            </a:lvl7pPr>
            <a:lvl8pPr marL="2840995" indent="0">
              <a:buNone/>
              <a:defRPr sz="1200"/>
            </a:lvl8pPr>
            <a:lvl9pPr marL="3246852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E750C49E-B592-40DF-9044-720645B229B4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565045416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2613" y="9985013"/>
            <a:ext cx="13560971" cy="28243144"/>
          </a:xfrm>
        </p:spPr>
        <p:txBody>
          <a:bodyPr/>
          <a:lstStyle>
            <a:defPPr>
              <a:defRPr kern="1200" smtId="4294967295"/>
            </a:defPPr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93693" y="9985013"/>
            <a:ext cx="13560971" cy="28243144"/>
          </a:xfrm>
        </p:spPr>
        <p:txBody>
          <a:bodyPr/>
          <a:lstStyle>
            <a:defPPr>
              <a:defRPr kern="1200" smtId="4294967295"/>
            </a:defPPr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F8D8874C-E7A1-4610-BDA1-DE33607A2A46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560324338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864" y="1713442"/>
            <a:ext cx="27239547" cy="7132373"/>
          </a:xfrm>
        </p:spPr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864" y="9579483"/>
            <a:ext cx="13373302" cy="3991838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100" b="1"/>
            </a:lvl1pPr>
            <a:lvl2pPr marL="405856" indent="0">
              <a:buNone/>
              <a:defRPr sz="1800" b="1"/>
            </a:lvl2pPr>
            <a:lvl3pPr marL="811713" indent="0">
              <a:buNone/>
              <a:defRPr sz="1600" b="1"/>
            </a:lvl3pPr>
            <a:lvl4pPr marL="1217569" indent="0">
              <a:buNone/>
              <a:defRPr sz="1400" b="1"/>
            </a:lvl4pPr>
            <a:lvl5pPr marL="1623426" indent="0">
              <a:buNone/>
              <a:defRPr sz="1400" b="1"/>
            </a:lvl5pPr>
            <a:lvl6pPr marL="2029282" indent="0">
              <a:buNone/>
              <a:defRPr sz="1400" b="1"/>
            </a:lvl6pPr>
            <a:lvl7pPr marL="2435139" indent="0">
              <a:buNone/>
              <a:defRPr sz="1400" b="1"/>
            </a:lvl7pPr>
            <a:lvl8pPr marL="2840995" indent="0">
              <a:buNone/>
              <a:defRPr sz="1400" b="1"/>
            </a:lvl8pPr>
            <a:lvl9pPr marL="3246852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864" y="13571322"/>
            <a:ext cx="13373302" cy="24656836"/>
          </a:xfrm>
        </p:spPr>
        <p:txBody>
          <a:bodyPr/>
          <a:lstStyle>
            <a:defPPr>
              <a:defRPr kern="1200" smtId="4294967295"/>
            </a:defPPr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5106" y="9579483"/>
            <a:ext cx="13378304" cy="3991838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100" b="1"/>
            </a:lvl1pPr>
            <a:lvl2pPr marL="405856" indent="0">
              <a:buNone/>
              <a:defRPr sz="1800" b="1"/>
            </a:lvl2pPr>
            <a:lvl3pPr marL="811713" indent="0">
              <a:buNone/>
              <a:defRPr sz="1600" b="1"/>
            </a:lvl3pPr>
            <a:lvl4pPr marL="1217569" indent="0">
              <a:buNone/>
              <a:defRPr sz="1400" b="1"/>
            </a:lvl4pPr>
            <a:lvl5pPr marL="1623426" indent="0">
              <a:buNone/>
              <a:defRPr sz="1400" b="1"/>
            </a:lvl5pPr>
            <a:lvl6pPr marL="2029282" indent="0">
              <a:buNone/>
              <a:defRPr sz="1400" b="1"/>
            </a:lvl6pPr>
            <a:lvl7pPr marL="2435139" indent="0">
              <a:buNone/>
              <a:defRPr sz="1400" b="1"/>
            </a:lvl7pPr>
            <a:lvl8pPr marL="2840995" indent="0">
              <a:buNone/>
              <a:defRPr sz="1400" b="1"/>
            </a:lvl8pPr>
            <a:lvl9pPr marL="3246852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5106" y="13571322"/>
            <a:ext cx="13378304" cy="24656836"/>
          </a:xfrm>
        </p:spPr>
        <p:txBody>
          <a:bodyPr/>
          <a:lstStyle>
            <a:defPPr>
              <a:defRPr kern="1200" smtId="4294967295"/>
            </a:defPPr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D5E5A139-AA3C-4454-887D-EA1F019F68B2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025274779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7810383C-8F7A-4CAE-8EEF-7B0E198B4DFE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98516116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C9B4F412-0C95-4572-98C9-05078B8706FB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635015376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864" y="1704155"/>
            <a:ext cx="9957724" cy="7251555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164" y="1704155"/>
            <a:ext cx="16920246" cy="36524003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864" y="8955709"/>
            <a:ext cx="9957724" cy="29272449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200"/>
            </a:lvl1pPr>
            <a:lvl2pPr marL="405856" indent="0">
              <a:buNone/>
              <a:defRPr sz="1100"/>
            </a:lvl2pPr>
            <a:lvl3pPr marL="811713" indent="0">
              <a:buNone/>
              <a:defRPr sz="900"/>
            </a:lvl3pPr>
            <a:lvl4pPr marL="1217569" indent="0">
              <a:buNone/>
              <a:defRPr sz="800"/>
            </a:lvl4pPr>
            <a:lvl5pPr marL="1623426" indent="0">
              <a:buNone/>
              <a:defRPr sz="800"/>
            </a:lvl5pPr>
            <a:lvl6pPr marL="2029282" indent="0">
              <a:buNone/>
              <a:defRPr sz="800"/>
            </a:lvl6pPr>
            <a:lvl7pPr marL="2435139" indent="0">
              <a:buNone/>
              <a:defRPr sz="800"/>
            </a:lvl7pPr>
            <a:lvl8pPr marL="2840995" indent="0">
              <a:buNone/>
              <a:defRPr sz="800"/>
            </a:lvl8pPr>
            <a:lvl9pPr marL="3246852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8C463D07-1771-4FEC-A08A-B62C3CDECE6E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60124107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847" y="29956587"/>
            <a:ext cx="18160115" cy="3535230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2847" y="3823125"/>
            <a:ext cx="18160115" cy="25676853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2800"/>
            </a:lvl1pPr>
            <a:lvl2pPr marL="405856" indent="0">
              <a:buNone/>
              <a:defRPr sz="2500"/>
            </a:lvl2pPr>
            <a:lvl3pPr marL="811713" indent="0">
              <a:buNone/>
              <a:defRPr sz="2100"/>
            </a:lvl3pPr>
            <a:lvl4pPr marL="1217569" indent="0">
              <a:buNone/>
              <a:defRPr sz="1800"/>
            </a:lvl4pPr>
            <a:lvl5pPr marL="1623426" indent="0">
              <a:buNone/>
              <a:defRPr sz="1800"/>
            </a:lvl5pPr>
            <a:lvl6pPr marL="2029282" indent="0">
              <a:buNone/>
              <a:defRPr sz="1800"/>
            </a:lvl6pPr>
            <a:lvl7pPr marL="2435139" indent="0">
              <a:buNone/>
              <a:defRPr sz="1800"/>
            </a:lvl7pPr>
            <a:lvl8pPr marL="2840995" indent="0">
              <a:buNone/>
              <a:defRPr sz="1800"/>
            </a:lvl8pPr>
            <a:lvl9pPr marL="3246852" indent="0">
              <a:buNone/>
              <a:defRPr sz="18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847" y="33491816"/>
            <a:ext cx="18160115" cy="5022689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200"/>
            </a:lvl1pPr>
            <a:lvl2pPr marL="405856" indent="0">
              <a:buNone/>
              <a:defRPr sz="1100"/>
            </a:lvl2pPr>
            <a:lvl3pPr marL="811713" indent="0">
              <a:buNone/>
              <a:defRPr sz="900"/>
            </a:lvl3pPr>
            <a:lvl4pPr marL="1217569" indent="0">
              <a:buNone/>
              <a:defRPr sz="800"/>
            </a:lvl4pPr>
            <a:lvl5pPr marL="1623426" indent="0">
              <a:buNone/>
              <a:defRPr sz="800"/>
            </a:lvl5pPr>
            <a:lvl6pPr marL="2029282" indent="0">
              <a:buNone/>
              <a:defRPr sz="800"/>
            </a:lvl6pPr>
            <a:lvl7pPr marL="2435139" indent="0">
              <a:buNone/>
              <a:defRPr sz="800"/>
            </a:lvl7pPr>
            <a:lvl8pPr marL="2840995" indent="0">
              <a:buNone/>
              <a:defRPr sz="800"/>
            </a:lvl8pPr>
            <a:lvl9pPr marL="3246852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79BF2B2F-FA8C-41E0-94CC-FE60AA1B048D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770725176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2888" y="1712913"/>
            <a:ext cx="27241500" cy="713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89615" tIns="194808" rIns="389615" bIns="194808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2888" y="9985375"/>
            <a:ext cx="27241500" cy="2824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89615" tIns="194808" rIns="389615" bIns="194808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2888" y="38971538"/>
            <a:ext cx="706437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89615" tIns="194808" rIns="389615" bIns="194808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3896504">
              <a:defRPr sz="59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0975" y="38971538"/>
            <a:ext cx="958532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89615" tIns="194808" rIns="389615" bIns="194808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ctr" defTabSz="3896504">
              <a:defRPr sz="59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90012" y="38971538"/>
            <a:ext cx="706437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89615" tIns="194808" rIns="389615" bIns="194808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3896504">
              <a:defRPr sz="5900">
                <a:latin typeface="Arial" pitchFamily="34" charset="0"/>
              </a:defRPr>
            </a:lvl1pPr>
          </a:lstStyle>
          <a:p>
            <a:pPr>
              <a:defRPr/>
            </a:pPr>
            <a:fld id="{928E640B-DD1A-4FAF-B2CD-89A9B7BB95AA}" type="slidenum">
              <a:rPr lang="en-US"/>
              <a:pPr>
                <a:defRPr/>
              </a:pPr>
              <a:t>‹#›</a:t>
            </a:fld>
          </a:p>
        </p:txBody>
      </p:sp>
      <p:pic>
        <p:nvPicPr>
          <p:cNvPr id="1031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16200000">
            <a:off x="-11506200" y="21397119"/>
            <a:ext cx="14274800" cy="43688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5400000">
            <a:off x="27498675" y="21397119"/>
            <a:ext cx="14274800" cy="4368800"/>
          </a:xfrm>
          <a:prstGeom prst="rect">
            <a:avLst/>
          </a:prstGeom>
        </p:spPr>
      </p:pic>
      <p:pic>
        <p:nvPicPr>
          <p:cNvPr id="1033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>
            <a:off x="0" y="43302238"/>
            <a:ext cx="30267275" cy="1534112"/>
          </a:xfrm>
          <a:prstGeom prst="rect">
            <a:avLst/>
          </a:prstGeom>
        </p:spPr>
      </p:pic>
      <p:sp>
        <p:nvSpPr>
          <p:cNvPr id="1034" name="New shape"/>
          <p:cNvSpPr/>
          <p:nvPr/>
        </p:nvSpPr>
        <p:spPr>
          <a:xfrm>
            <a:off x="0" y="43873738"/>
            <a:ext cx="15133638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l"/>
            <a:r>
              <a:rPr sz="4832" smtId="4294967295">
                <a:solidFill>
                  <a:srgbClr val="808080"/>
                </a:solidFill>
              </a:rPr>
              <a:t>Template ID: simplestructure  Size: a0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defPPr>
        <a:defRPr kern="1200" smtId="4294967295"/>
      </a:defPPr>
      <a:lvl1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2pPr>
      <a:lvl3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3pPr>
      <a:lvl4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4pPr>
      <a:lvl5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5pPr>
      <a:lvl6pPr marL="405856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6pPr>
      <a:lvl7pPr marL="811713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7pPr>
      <a:lvl8pPr marL="1217569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8pPr>
      <a:lvl9pPr marL="1623426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9pPr>
    </p:titleStyle>
    <p:bodyStyle>
      <a:defPPr>
        <a:defRPr kern="1200" smtId="4294967295"/>
      </a:defPPr>
      <a:lvl1pPr marL="1458913" indent="-1458913" algn="l" defTabSz="3895725" rtl="0" eaLnBrk="0" fontAlgn="base" hangingPunct="0">
        <a:spcBef>
          <a:spcPct val="20000"/>
        </a:spcBef>
        <a:spcAft>
          <a:spcPct val="0"/>
        </a:spcAft>
        <a:buChar char="•"/>
        <a:defRPr sz="13700">
          <a:solidFill>
            <a:schemeClr val="tx1"/>
          </a:solidFill>
          <a:latin typeface="+mn-lt"/>
          <a:ea typeface="+mn-ea"/>
          <a:cs typeface="+mn-cs"/>
        </a:defRPr>
      </a:lvl1pPr>
      <a:lvl2pPr marL="3165475" indent="-1216025" algn="l" defTabSz="3895725" rtl="0" eaLnBrk="0" fontAlgn="base" hangingPunct="0">
        <a:spcBef>
          <a:spcPct val="20000"/>
        </a:spcBef>
        <a:spcAft>
          <a:spcPct val="0"/>
        </a:spcAft>
        <a:buChar char="–"/>
        <a:defRPr sz="12000">
          <a:solidFill>
            <a:schemeClr val="tx1"/>
          </a:solidFill>
          <a:latin typeface="+mn-lt"/>
        </a:defRPr>
      </a:lvl2pPr>
      <a:lvl3pPr marL="4868863" indent="-973138" algn="l" defTabSz="3895725" rtl="0" eaLnBrk="0" fontAlgn="base" hangingPunct="0">
        <a:spcBef>
          <a:spcPct val="20000"/>
        </a:spcBef>
        <a:spcAft>
          <a:spcPct val="0"/>
        </a:spcAft>
        <a:buChar char="•"/>
        <a:defRPr sz="10300">
          <a:solidFill>
            <a:schemeClr val="tx1"/>
          </a:solidFill>
          <a:latin typeface="+mn-lt"/>
        </a:defRPr>
      </a:lvl3pPr>
      <a:lvl4pPr marL="6818313" indent="-973138" algn="l" defTabSz="3895725" rtl="0" eaLnBrk="0" fontAlgn="base" hangingPunct="0">
        <a:spcBef>
          <a:spcPct val="20000"/>
        </a:spcBef>
        <a:spcAft>
          <a:spcPct val="0"/>
        </a:spcAft>
        <a:buChar char="–"/>
        <a:defRPr sz="8500">
          <a:solidFill>
            <a:schemeClr val="tx1"/>
          </a:solidFill>
          <a:latin typeface="+mn-lt"/>
        </a:defRPr>
      </a:lvl4pPr>
      <a:lvl5pPr marL="8766175" indent="-973138" algn="l" defTabSz="3895725" rtl="0" eaLnBrk="0" fontAlgn="base" hangingPunct="0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5pPr>
      <a:lvl6pPr marL="9172638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6pPr>
      <a:lvl7pPr marL="9578494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7pPr>
      <a:lvl8pPr marL="9984351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8pPr>
      <a:lvl9pPr marL="10390207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856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1713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7569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3426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9282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5139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0995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6852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0"/>
            <a:ext cx="30257750" cy="45164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lIns="142050" tIns="71025" rIns="142050" bIns="71025" anchor="ctr"/>
          <a:lstStyle>
            <a:defPPr>
              <a:defRPr kern="1200" smtId="4294967295"/>
            </a:defPPr>
          </a:lstStyle>
          <a:p>
            <a:pPr algn="ctr" defTabSz="3895725"/>
            <a:r>
              <a:rPr lang="en-US" sz="10300" b="1">
                <a:solidFill>
                  <a:schemeClr val="bg1"/>
                </a:solidFill>
              </a:rPr>
              <a:t>Your Poster Title Here</a:t>
            </a:r>
          </a:p>
          <a:p>
            <a:pPr algn="ctr" defTabSz="3895725"/>
            <a:r>
              <a:rPr lang="en-US" sz="4100" b="1">
                <a:solidFill>
                  <a:schemeClr val="bg1"/>
                </a:solidFill>
              </a:rPr>
              <a:t>Your name here</a:t>
            </a:r>
          </a:p>
          <a:p>
            <a:pPr algn="ctr" defTabSz="3895725"/>
            <a:r>
              <a:rPr lang="en-US" sz="4100" b="1">
                <a:solidFill>
                  <a:schemeClr val="bg1"/>
                </a:solidFill>
              </a:rPr>
              <a:t>Your institution name here</a:t>
            </a: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41486138"/>
            <a:ext cx="30257750" cy="13081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none" lIns="81171" tIns="40586" rIns="81171" bIns="40586" anchor="ctr"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2052" name="Rectangle 10"/>
          <p:cNvSpPr>
            <a:spLocks noChangeArrowheads="1"/>
          </p:cNvSpPr>
          <p:nvPr/>
        </p:nvSpPr>
        <p:spPr bwMode="auto">
          <a:xfrm>
            <a:off x="841375" y="5110163"/>
            <a:ext cx="13869988" cy="107156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none" lIns="142050" tIns="71025" rIns="142050" bIns="71025" anchor="ctr"/>
          <a:lstStyle>
            <a:defPPr>
              <a:defRPr kern="1200" smtId="4294967295"/>
            </a:defPPr>
          </a:lstStyle>
          <a:p>
            <a:pPr algn="ctr" defTabSz="3895725"/>
            <a:r>
              <a:rPr lang="en-US" sz="5500" b="1">
                <a:solidFill>
                  <a:schemeClr val="bg1"/>
                </a:solidFill>
              </a:rPr>
              <a:t>Introduction</a:t>
            </a:r>
            <a:endParaRPr lang="en-US" sz="2200" b="1">
              <a:solidFill>
                <a:schemeClr val="bg1"/>
              </a:solidFill>
            </a:endParaRPr>
          </a:p>
        </p:txBody>
      </p:sp>
      <p:sp>
        <p:nvSpPr>
          <p:cNvPr id="2053" name="Rectangle 11"/>
          <p:cNvSpPr>
            <a:spLocks noChangeArrowheads="1"/>
          </p:cNvSpPr>
          <p:nvPr/>
        </p:nvSpPr>
        <p:spPr bwMode="auto">
          <a:xfrm>
            <a:off x="15554325" y="5110163"/>
            <a:ext cx="13869988" cy="107156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none" lIns="142050" tIns="71025" rIns="142050" bIns="71025" anchor="ctr"/>
          <a:lstStyle>
            <a:defPPr>
              <a:defRPr kern="1200" smtId="4294967295"/>
            </a:defPPr>
          </a:lstStyle>
          <a:p>
            <a:pPr algn="ctr" defTabSz="3895725"/>
            <a:r>
              <a:rPr lang="en-US" sz="55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841375" y="16522700"/>
            <a:ext cx="13869988" cy="106997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none" lIns="142050" tIns="71025" rIns="142050" bIns="71025" anchor="ctr"/>
          <a:lstStyle>
            <a:defPPr>
              <a:defRPr kern="1200" smtId="4294967295"/>
            </a:defPPr>
          </a:lstStyle>
          <a:p>
            <a:pPr algn="ctr" defTabSz="3895725"/>
            <a:r>
              <a:rPr lang="en-US" sz="5500" b="1">
                <a:solidFill>
                  <a:schemeClr val="bg1"/>
                </a:solidFill>
              </a:rPr>
              <a:t>Objectives</a:t>
            </a:r>
          </a:p>
        </p:txBody>
      </p:sp>
      <p:sp>
        <p:nvSpPr>
          <p:cNvPr id="2055" name="Rectangle 13"/>
          <p:cNvSpPr>
            <a:spLocks noChangeArrowheads="1"/>
          </p:cNvSpPr>
          <p:nvPr/>
        </p:nvSpPr>
        <p:spPr bwMode="auto">
          <a:xfrm>
            <a:off x="15554325" y="30668912"/>
            <a:ext cx="13869988" cy="106997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none" lIns="142050" tIns="71025" rIns="142050" bIns="71025" anchor="ctr"/>
          <a:lstStyle>
            <a:defPPr>
              <a:defRPr kern="1200" smtId="4294967295"/>
            </a:defPPr>
          </a:lstStyle>
          <a:p>
            <a:pPr algn="ctr" defTabSz="3895725"/>
            <a:r>
              <a:rPr lang="en-US" sz="5500" b="1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2056" name="Rectangle 14"/>
          <p:cNvSpPr>
            <a:spLocks noChangeArrowheads="1"/>
          </p:cNvSpPr>
          <p:nvPr/>
        </p:nvSpPr>
        <p:spPr bwMode="auto">
          <a:xfrm>
            <a:off x="15554325" y="14620875"/>
            <a:ext cx="13869988" cy="107156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none" lIns="142050" tIns="71025" rIns="142050" bIns="71025" anchor="ctr"/>
          <a:lstStyle>
            <a:defPPr>
              <a:defRPr kern="1200" smtId="4294967295"/>
            </a:defPPr>
          </a:lstStyle>
          <a:p>
            <a:pPr algn="ctr" defTabSz="3895725"/>
            <a:r>
              <a:rPr lang="en-US" sz="5500" b="1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2057" name="Rectangle 15"/>
          <p:cNvSpPr>
            <a:spLocks noChangeArrowheads="1"/>
          </p:cNvSpPr>
          <p:nvPr/>
        </p:nvSpPr>
        <p:spPr bwMode="auto">
          <a:xfrm>
            <a:off x="841375" y="26271538"/>
            <a:ext cx="13869988" cy="106997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none" lIns="142050" tIns="71025" rIns="142050" bIns="71025" anchor="ctr"/>
          <a:lstStyle>
            <a:defPPr>
              <a:defRPr kern="1200" smtId="4294967295"/>
            </a:defPPr>
          </a:lstStyle>
          <a:p>
            <a:pPr algn="ctr" defTabSz="3895725"/>
            <a:r>
              <a:rPr lang="en-US" sz="5500" b="1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2058" name="Text Box 19"/>
          <p:cNvSpPr txBox="1">
            <a:spLocks noChangeArrowheads="1"/>
          </p:cNvSpPr>
          <p:nvPr/>
        </p:nvSpPr>
        <p:spPr bwMode="auto">
          <a:xfrm>
            <a:off x="1120775" y="6657975"/>
            <a:ext cx="13031788" cy="956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2050" tIns="71025" rIns="142050" bIns="71025">
            <a:spAutoFit/>
          </a:bodyPr>
          <a:lstStyle>
            <a:defPPr>
              <a:defRPr kern="1200" smtId="4294967295"/>
            </a:defPPr>
            <a:lvl1pPr defTabSz="4389438" eaLnBrk="0" hangingPunct="0">
              <a:defRPr sz="3100">
                <a:solidFill>
                  <a:schemeClr val="tx1"/>
                </a:solidFill>
                <a:latin typeface="Arial"/>
              </a:defRPr>
            </a:lvl1pPr>
            <a:lvl2pPr marL="742950" indent="-28575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2pPr>
            <a:lvl3pPr marL="1143000" indent="-22860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3pPr>
            <a:lvl4pPr marL="1600200" indent="-22860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4pPr>
            <a:lvl5pPr marL="2057400" indent="-22860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500"/>
              <a:t>Insert your own text here.</a:t>
            </a:r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</p:txBody>
      </p:sp>
      <p:sp>
        <p:nvSpPr>
          <p:cNvPr id="2059" name="Text Box 20"/>
          <p:cNvSpPr txBox="1">
            <a:spLocks noChangeArrowheads="1"/>
          </p:cNvSpPr>
          <p:nvPr/>
        </p:nvSpPr>
        <p:spPr bwMode="auto">
          <a:xfrm>
            <a:off x="1120775" y="18068925"/>
            <a:ext cx="13171488" cy="849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2050" tIns="71025" rIns="142050" bIns="71025">
            <a:spAutoFit/>
          </a:bodyPr>
          <a:lstStyle>
            <a:defPPr>
              <a:defRPr kern="1200" smtId="4294967295"/>
            </a:defPPr>
            <a:lvl1pPr defTabSz="4389438" eaLnBrk="0" hangingPunct="0">
              <a:defRPr sz="3100">
                <a:solidFill>
                  <a:schemeClr val="tx1"/>
                </a:solidFill>
                <a:latin typeface="Arial"/>
              </a:defRPr>
            </a:lvl1pPr>
            <a:lvl2pPr marL="742950" indent="-28575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2pPr>
            <a:lvl3pPr marL="1143000" indent="-22860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3pPr>
            <a:lvl4pPr marL="1600200" indent="-22860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4pPr>
            <a:lvl5pPr marL="2057400" indent="-22860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500"/>
              <a:t>Insert your own text here. You can change your font size to fit your own data. </a:t>
            </a:r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</p:txBody>
      </p:sp>
      <p:sp>
        <p:nvSpPr>
          <p:cNvPr id="2060" name="Text Box 21"/>
          <p:cNvSpPr txBox="1">
            <a:spLocks noChangeArrowheads="1"/>
          </p:cNvSpPr>
          <p:nvPr/>
        </p:nvSpPr>
        <p:spPr bwMode="auto">
          <a:xfrm>
            <a:off x="1260475" y="27816175"/>
            <a:ext cx="12752388" cy="956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2050" tIns="71025" rIns="142050" bIns="71025">
            <a:spAutoFit/>
          </a:bodyPr>
          <a:lstStyle>
            <a:defPPr>
              <a:defRPr kern="1200" smtId="4294967295"/>
            </a:defPPr>
            <a:lvl1pPr defTabSz="4389438" eaLnBrk="0" hangingPunct="0">
              <a:defRPr sz="3100">
                <a:solidFill>
                  <a:schemeClr val="tx1"/>
                </a:solidFill>
                <a:latin typeface="Arial"/>
              </a:defRPr>
            </a:lvl1pPr>
            <a:lvl2pPr marL="742950" indent="-28575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2pPr>
            <a:lvl3pPr marL="1143000" indent="-22860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3pPr>
            <a:lvl4pPr marL="1600200" indent="-22860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4pPr>
            <a:lvl5pPr marL="2057400" indent="-22860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500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</p:txBody>
      </p:sp>
      <p:sp>
        <p:nvSpPr>
          <p:cNvPr id="2061" name="Text Box 22"/>
          <p:cNvSpPr txBox="1">
            <a:spLocks noChangeArrowheads="1"/>
          </p:cNvSpPr>
          <p:nvPr/>
        </p:nvSpPr>
        <p:spPr bwMode="auto">
          <a:xfrm>
            <a:off x="15833725" y="6537325"/>
            <a:ext cx="13312775" cy="876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2050" tIns="71025" rIns="142050" bIns="71025">
            <a:spAutoFit/>
          </a:bodyPr>
          <a:lstStyle>
            <a:defPPr>
              <a:defRPr kern="1200" smtId="4294967295"/>
            </a:defPPr>
            <a:lvl1pPr defTabSz="4389438" eaLnBrk="0" hangingPunct="0">
              <a:defRPr sz="3100">
                <a:solidFill>
                  <a:schemeClr val="tx1"/>
                </a:solidFill>
                <a:latin typeface="Arial"/>
              </a:defRPr>
            </a:lvl1pPr>
            <a:lvl2pPr marL="742950" indent="-28575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2pPr>
            <a:lvl3pPr marL="1143000" indent="-22860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3pPr>
            <a:lvl4pPr marL="1600200" indent="-22860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4pPr>
            <a:lvl5pPr marL="2057400" indent="-22860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500"/>
              <a:t>Your text goes here</a:t>
            </a:r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</p:txBody>
      </p:sp>
      <p:sp>
        <p:nvSpPr>
          <p:cNvPr id="2062" name="Text Box 24"/>
          <p:cNvSpPr txBox="1">
            <a:spLocks noChangeArrowheads="1"/>
          </p:cNvSpPr>
          <p:nvPr/>
        </p:nvSpPr>
        <p:spPr bwMode="auto">
          <a:xfrm>
            <a:off x="15892462" y="16167100"/>
            <a:ext cx="13173075" cy="1118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2050" tIns="71025" rIns="142050" bIns="71025">
            <a:spAutoFit/>
          </a:bodyPr>
          <a:lstStyle>
            <a:defPPr>
              <a:defRPr kern="1200" smtId="4294967295"/>
            </a:defPPr>
            <a:lvl1pPr defTabSz="4389438" eaLnBrk="0" hangingPunct="0">
              <a:defRPr sz="3100">
                <a:solidFill>
                  <a:schemeClr val="tx1"/>
                </a:solidFill>
                <a:latin typeface="Arial"/>
              </a:defRPr>
            </a:lvl1pPr>
            <a:lvl2pPr marL="742950" indent="-28575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2pPr>
            <a:lvl3pPr marL="1143000" indent="-22860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3pPr>
            <a:lvl4pPr marL="1600200" indent="-22860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4pPr>
            <a:lvl5pPr marL="2057400" indent="-22860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500"/>
              <a:t>Your text goes here</a:t>
            </a:r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</p:txBody>
      </p:sp>
      <p:sp>
        <p:nvSpPr>
          <p:cNvPr id="2063" name="Text Box 25"/>
          <p:cNvSpPr txBox="1">
            <a:spLocks noChangeArrowheads="1"/>
          </p:cNvSpPr>
          <p:nvPr/>
        </p:nvSpPr>
        <p:spPr bwMode="auto">
          <a:xfrm>
            <a:off x="15694025" y="32215138"/>
            <a:ext cx="13592175" cy="391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2050" tIns="71025" rIns="142050" bIns="71025">
            <a:spAutoFit/>
          </a:bodyPr>
          <a:lstStyle>
            <a:defPPr>
              <a:defRPr kern="1200" smtId="4294967295"/>
            </a:defPPr>
            <a:lvl1pPr defTabSz="4389438" eaLnBrk="0" hangingPunct="0">
              <a:defRPr sz="3100">
                <a:solidFill>
                  <a:schemeClr val="tx1"/>
                </a:solidFill>
                <a:latin typeface="Arial"/>
              </a:defRPr>
            </a:lvl1pPr>
            <a:lvl2pPr marL="742950" indent="-28575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2pPr>
            <a:lvl3pPr marL="1143000" indent="-22860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3pPr>
            <a:lvl4pPr marL="1600200" indent="-22860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4pPr>
            <a:lvl5pPr marL="2057400" indent="-228600" defTabSz="4389438" eaLnBrk="0" hangingPunct="0">
              <a:defRPr sz="3100">
                <a:solidFill>
                  <a:schemeClr val="tx1"/>
                </a:solidFill>
                <a:latin typeface="Arial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500"/>
              <a:t>Your references go here</a:t>
            </a:r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  <a:p>
            <a:pPr eaLnBrk="1" hangingPunct="1">
              <a:spcBef>
                <a:spcPct val="50000"/>
              </a:spcBef>
            </a:pPr>
            <a:endParaRPr lang="en-US" sz="3500"/>
          </a:p>
        </p:txBody>
      </p:sp>
      <p:pic>
        <p:nvPicPr>
          <p:cNvPr id="2064" name="New picture"/>
          <p:cNvPicPr/>
          <p:nvPr/>
        </p:nvPicPr>
        <p:blipFill dpi="0">
          <a:blip r:embed="rId2"/>
          <a:stretch>
            <a:fillRect/>
          </a:stretch>
        </p:blipFill>
        <p:spPr>
          <a:xfrm>
            <a:off x="5062538" y="14183519"/>
            <a:ext cx="20142200" cy="144272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5.10.08"/>
  <p:tag name="AS_TITLE" val="Aspose.Slides for .NET 4.0"/>
  <p:tag name="AS_VERSION" val="15.8.1.0"/>
</p:tagLst>
</file>

<file path=ppt/theme/theme1.xml><?xml version="1.0" encoding="utf-8"?>
<a:theme xmlns:r="http://schemas.openxmlformats.org/officeDocument/2006/relationships" xmlns:a="http://schemas.openxmlformats.org/drawingml/2006/main" name="Default Desig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>
  <Template/>
  <Manager/>
  <Company>Graphicsland</Company>
  <PresentationFormat>Custom</PresentationFormat>
  <TotalTime>77</TotalTime>
  <SharedDoc>0</SharedDoc>
  <Application>Aspose.Slides for .NET</Application>
  <AppVersion>15.0801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Free research poster template</dc:title>
  <cp:category>research posters template</cp:category>
  <dc:creator>Graphicsland/MakeSigns.com</dc:creator>
  <dc:description>These templates are offered for free to help your create a poster ranging from nursing research posters to psychology research posters.</dc:description>
  <cp:keywords>scientific, research, template, custom, poster, presentation, symposium, printing, PowerPoint, create, design, example, sample, download</cp:keywords>
  <cp:lastModifiedBy>Justin</cp:lastModifiedBy>
  <cp:revision>19</cp:revision>
  <dcterms:modified xsi:type="dcterms:W3CDTF">2016-02-11T22:38:11Z</dcterms:modified>
  <dc:subject>How To Make A Scientific Poster</dc:subject>
</cp:coreProperties>
</file>