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5.8.1.0--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1"/>
  </p:sldMasterIdLst>
  <p:sldIdLst>
    <p:sldId id="256" r:id="rId2"/>
  </p:sldIdLst>
  <p:sldSz cx="32918400" cy="43891200"/>
  <p:notesSz cx="6881813" cy="9296400"/>
  <p:custDataLst>
    <p:tags r:id="rId3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500" kern="1200">
        <a:solidFill>
          <a:schemeClr val="tx1"/>
        </a:solidFill>
        <a:latin typeface="Arial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500" kern="1200">
        <a:solidFill>
          <a:schemeClr val="tx1"/>
        </a:solidFill>
        <a:latin typeface="Arial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500" kern="1200">
        <a:solidFill>
          <a:schemeClr val="tx1"/>
        </a:solidFill>
        <a:latin typeface="Arial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500" kern="1200">
        <a:solidFill>
          <a:schemeClr val="tx1"/>
        </a:solidFill>
        <a:latin typeface="Arial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500" kern="1200">
        <a:solidFill>
          <a:schemeClr val="tx1"/>
        </a:solidFill>
        <a:latin typeface="Arial"/>
        <a:ea typeface="+mn-ea"/>
        <a:cs typeface="+mn-cs"/>
      </a:defRPr>
    </a:lvl5pPr>
    <a:lvl6pPr marL="2286000" algn="l" defTabSz="914400" rtl="0" eaLnBrk="1" latinLnBrk="0" hangingPunct="1">
      <a:defRPr sz="3500" kern="1200">
        <a:solidFill>
          <a:schemeClr val="tx1"/>
        </a:solidFill>
        <a:latin typeface="Arial"/>
        <a:ea typeface="+mn-ea"/>
        <a:cs typeface="+mn-cs"/>
      </a:defRPr>
    </a:lvl6pPr>
    <a:lvl7pPr marL="2743200" algn="l" defTabSz="914400" rtl="0" eaLnBrk="1" latinLnBrk="0" hangingPunct="1">
      <a:defRPr sz="3500" kern="1200">
        <a:solidFill>
          <a:schemeClr val="tx1"/>
        </a:solidFill>
        <a:latin typeface="Arial"/>
        <a:ea typeface="+mn-ea"/>
        <a:cs typeface="+mn-cs"/>
      </a:defRPr>
    </a:lvl7pPr>
    <a:lvl8pPr marL="3200400" algn="l" defTabSz="914400" rtl="0" eaLnBrk="1" latinLnBrk="0" hangingPunct="1">
      <a:defRPr sz="3500" kern="1200">
        <a:solidFill>
          <a:schemeClr val="tx1"/>
        </a:solidFill>
        <a:latin typeface="Arial"/>
        <a:ea typeface="+mn-ea"/>
        <a:cs typeface="+mn-cs"/>
      </a:defRPr>
    </a:lvl8pPr>
    <a:lvl9pPr marL="3657600" algn="l" defTabSz="914400" rtl="0" eaLnBrk="1" latinLnBrk="0" hangingPunct="1">
      <a:defRPr sz="3500" kern="1200">
        <a:solidFill>
          <a:schemeClr val="tx1"/>
        </a:solidFill>
        <a:latin typeface="Arial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824">
          <p15:clr>
            <a:srgbClr val="A4A3A4"/>
          </p15:clr>
        </p15:guide>
        <p15:guide id="2" pos="103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EAEA"/>
    <a:srgbClr val="FFFFB3"/>
    <a:srgbClr val="FFFFD1"/>
    <a:srgbClr val="FFFF99"/>
    <a:srgbClr val="FEFDC6"/>
    <a:srgbClr val="FFECC5"/>
    <a:srgbClr val="33CC33"/>
    <a:srgbClr val="D800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>
      <p:cViewPr varScale="1">
        <p:scale>
          <a:sx n="18" d="100"/>
          <a:sy n="18" d="100"/>
        </p:scale>
        <p:origin x="3738" y="162"/>
      </p:cViewPr>
      <p:guideLst>
        <p:guide orient="horz" pos="13824"/>
        <p:guide pos="10368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0" d="100"/>
          <a:sy n="0" d="100"/>
        </p:scale>
        <p:origin x="0" y="0"/>
      </p:cViewPr>
    </p:cSldViewPr>
  </p:notesViewPr>
  <p:gridSpacing cx="76200" cy="76200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tags" Target="tags/tag1.xml" /><Relationship Id="rId4" Type="http://schemas.openxmlformats.org/officeDocument/2006/relationships/presProps" Target="presProps.xml" /><Relationship Id="rId5" Type="http://schemas.openxmlformats.org/officeDocument/2006/relationships/viewProps" Target="viewProps.xml" /><Relationship Id="rId6" Type="http://schemas.openxmlformats.org/officeDocument/2006/relationships/theme" Target="theme/theme1.xml" /><Relationship Id="rId7" Type="http://schemas.openxmlformats.org/officeDocument/2006/relationships/tableStyles" Target="tableStyles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563" y="13635038"/>
            <a:ext cx="27981275" cy="9407525"/>
          </a:xfrm>
        </p:spPr>
        <p:txBody>
          <a:bodyPr/>
          <a:lstStyle>
            <a:defPPr>
              <a:defRPr kern="1200" smtId="4294967295"/>
            </a:def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125" y="24871362"/>
            <a:ext cx="23044150" cy="11217275"/>
          </a:xfrm>
        </p:spPr>
        <p:txBody>
          <a:bodyPr/>
          <a:lstStyle>
            <a:defPPr>
              <a:defRPr kern="1200" smtId="4294967295"/>
            </a:defPPr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992635E1-84E5-4F13-B43E-37D2FAED0D2C}" type="slidenum">
              <a:rPr lang="en-US"/>
              <a:pPr>
                <a:defRPr/>
              </a:pPr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2451750255"/>
      </p:ext>
    </p:extLst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defPPr>
              <a:defRPr kern="1200" smtId="4294967295"/>
            </a:def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960A6F3F-9C8B-44CE-BED2-1CF41933011C}" type="slidenum">
              <a:rPr lang="en-US"/>
              <a:pPr>
                <a:defRPr/>
              </a:pPr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1379546606"/>
      </p:ext>
    </p:extLst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866475" y="1757363"/>
            <a:ext cx="7407275" cy="37450712"/>
          </a:xfrm>
        </p:spPr>
        <p:txBody>
          <a:bodyPr vert="eaVert"/>
          <a:lstStyle>
            <a:defPPr>
              <a:defRPr kern="1200" smtId="4294967295"/>
            </a:def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44650" y="1757363"/>
            <a:ext cx="22069425" cy="37450712"/>
          </a:xfrm>
        </p:spPr>
        <p:txBody>
          <a:bodyPr vert="eaVert"/>
          <a:lstStyle>
            <a:defPPr>
              <a:defRPr kern="1200" smtId="4294967295"/>
            </a:def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936F67EB-EDCF-4E87-986D-D9362CB4B02A}" type="slidenum">
              <a:rPr lang="en-US"/>
              <a:pPr>
                <a:defRPr/>
              </a:pPr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541927789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DD3195DB-34A1-4119-A215-F62A5FE6440B}" type="slidenum">
              <a:rPr lang="en-US"/>
              <a:pPr>
                <a:defRPr/>
              </a:pPr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1151833940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0325" y="28203525"/>
            <a:ext cx="27981275" cy="8718550"/>
          </a:xfrm>
        </p:spPr>
        <p:txBody>
          <a:bodyPr anchor="t"/>
          <a:lstStyle>
            <a:defPPr>
              <a:defRPr kern="1200" smtId="4294967295"/>
            </a:defPPr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0325" y="18602325"/>
            <a:ext cx="27981275" cy="9601200"/>
          </a:xfrm>
        </p:spPr>
        <p:txBody>
          <a:bodyPr anchor="b"/>
          <a:lstStyle>
            <a:defPPr>
              <a:defRPr kern="1200" smtId="4294967295"/>
            </a:defPPr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90D09999-C139-4E94-B477-200ECFECFBA2}" type="slidenum">
              <a:rPr lang="en-US"/>
              <a:pPr>
                <a:defRPr/>
              </a:pPr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595299334"/>
      </p:ext>
    </p:extLst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44650" y="10240963"/>
            <a:ext cx="14738350" cy="28967112"/>
          </a:xfrm>
        </p:spPr>
        <p:txBody>
          <a:bodyPr/>
          <a:lstStyle>
            <a:defPPr>
              <a:defRPr kern="1200" smtId="4294967295"/>
            </a:defPPr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535400" y="10240963"/>
            <a:ext cx="14738350" cy="28967112"/>
          </a:xfrm>
        </p:spPr>
        <p:txBody>
          <a:bodyPr/>
          <a:lstStyle>
            <a:defPPr>
              <a:defRPr kern="1200" smtId="4294967295"/>
            </a:defPPr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5CC60876-B1C0-4410-8573-5412B519133D}" type="slidenum">
              <a:rPr lang="en-US"/>
              <a:pPr>
                <a:defRPr/>
              </a:pPr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2958816978"/>
      </p:ext>
    </p:extLst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238" y="1757363"/>
            <a:ext cx="29625925" cy="7315200"/>
          </a:xfrm>
        </p:spPr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6238" y="9825038"/>
            <a:ext cx="14544675" cy="4094162"/>
          </a:xfrm>
        </p:spPr>
        <p:txBody>
          <a:bodyPr anchor="b"/>
          <a:lstStyle>
            <a:defPPr>
              <a:defRPr kern="1200" smtId="4294967295"/>
            </a:defPPr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6238" y="13919200"/>
            <a:ext cx="14544675" cy="25288875"/>
          </a:xfrm>
        </p:spPr>
        <p:txBody>
          <a:bodyPr/>
          <a:lstStyle>
            <a:defPPr>
              <a:defRPr kern="1200" smtId="4294967295"/>
            </a:defPPr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722725" y="9825038"/>
            <a:ext cx="14549438" cy="4094162"/>
          </a:xfrm>
        </p:spPr>
        <p:txBody>
          <a:bodyPr anchor="b"/>
          <a:lstStyle>
            <a:defPPr>
              <a:defRPr kern="1200" smtId="4294967295"/>
            </a:defPPr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722725" y="13919200"/>
            <a:ext cx="14549438" cy="25288875"/>
          </a:xfrm>
        </p:spPr>
        <p:txBody>
          <a:bodyPr/>
          <a:lstStyle>
            <a:defPPr>
              <a:defRPr kern="1200" smtId="4294967295"/>
            </a:defPPr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5C81FEE9-9B80-4F2A-956D-065E37A727D4}" type="slidenum">
              <a:rPr lang="en-US"/>
              <a:pPr>
                <a:defRPr/>
              </a:pPr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1132731907"/>
      </p:ext>
    </p:extLst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3015E0EE-8FC2-494C-80EA-877234696199}" type="slidenum">
              <a:rPr lang="en-US"/>
              <a:pPr>
                <a:defRPr/>
              </a:pPr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3660694897"/>
      </p:ext>
    </p:extLst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9DFD8BC5-FEAE-4CD8-9AC4-640BB6EAE280}" type="slidenum">
              <a:rPr lang="en-US"/>
              <a:pPr>
                <a:defRPr/>
              </a:pPr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2917812821"/>
      </p:ext>
    </p:extLst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238" y="1747838"/>
            <a:ext cx="10829925" cy="7437437"/>
          </a:xfrm>
        </p:spPr>
        <p:txBody>
          <a:bodyPr anchor="b"/>
          <a:lstStyle>
            <a:defPPr>
              <a:defRPr kern="1200" smtId="4294967295"/>
            </a:defPPr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69863" y="1747838"/>
            <a:ext cx="18402300" cy="37460238"/>
          </a:xfrm>
        </p:spPr>
        <p:txBody>
          <a:bodyPr/>
          <a:lstStyle>
            <a:defPPr>
              <a:defRPr kern="1200" smtId="4294967295"/>
            </a:defPPr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6238" y="9185275"/>
            <a:ext cx="10829925" cy="30022800"/>
          </a:xfrm>
        </p:spPr>
        <p:txBody>
          <a:bodyPr/>
          <a:lstStyle>
            <a:defPPr>
              <a:defRPr kern="1200" smtId="4294967295"/>
            </a:defPPr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54B659F8-F290-4B1F-9DE5-08C57403E385}" type="slidenum">
              <a:rPr lang="en-US"/>
              <a:pPr>
                <a:defRPr/>
              </a:pPr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2242736423"/>
      </p:ext>
    </p:extLst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1600" y="30724475"/>
            <a:ext cx="19751675" cy="3625850"/>
          </a:xfrm>
        </p:spPr>
        <p:txBody>
          <a:bodyPr anchor="b"/>
          <a:lstStyle>
            <a:defPPr>
              <a:defRPr kern="1200" smtId="4294967295"/>
            </a:defPPr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51600" y="3921125"/>
            <a:ext cx="19751675" cy="26335038"/>
          </a:xfrm>
        </p:spPr>
        <p:txBody>
          <a:bodyPr/>
          <a:lstStyle>
            <a:defPPr>
              <a:defRPr kern="1200" smtId="4294967295"/>
            </a:defPPr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1600" y="34350325"/>
            <a:ext cx="19751675" cy="5151438"/>
          </a:xfrm>
        </p:spPr>
        <p:txBody>
          <a:bodyPr/>
          <a:lstStyle>
            <a:defPPr>
              <a:defRPr kern="1200" smtId="4294967295"/>
            </a:defPPr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8BEE6216-8EDC-47E6-B758-9DADFEBD3721}" type="slidenum">
              <a:rPr lang="en-US"/>
              <a:pPr>
                <a:defRPr/>
              </a:pPr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2804382335"/>
      </p:ext>
    </p:extLst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image" Target="../media/image1.png" /><Relationship Id="rId13" Type="http://schemas.openxmlformats.org/officeDocument/2006/relationships/image" Target="../media/image2.png" /><Relationship Id="rId14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44650" y="1757363"/>
            <a:ext cx="29629100" cy="731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38904" tIns="219452" rIns="438904" bIns="219452" anchor="ctr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</a:lstStyle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44650" y="10240963"/>
            <a:ext cx="29629100" cy="28967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38904" tIns="219452" rIns="438904" bIns="219452" anchor="t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644650" y="39970075"/>
            <a:ext cx="76835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38904" tIns="219452" rIns="438904" bIns="219452" anchor="t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  <a:lvl1pPr defTabSz="4389438">
              <a:defRPr sz="67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245850" y="39970075"/>
            <a:ext cx="104267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38904" tIns="219452" rIns="438904" bIns="219452" anchor="t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  <a:lvl1pPr algn="ctr" defTabSz="4389438">
              <a:defRPr sz="67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3590250" y="39970075"/>
            <a:ext cx="76835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38904" tIns="219452" rIns="438904" bIns="219452" anchor="t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  <a:lvl1pPr algn="r" defTabSz="4389438">
              <a:defRPr sz="6700">
                <a:latin typeface="Arial" pitchFamily="34" charset="0"/>
              </a:defRPr>
            </a:lvl1pPr>
          </a:lstStyle>
          <a:p>
            <a:pPr>
              <a:defRPr/>
            </a:pPr>
            <a:fld id="{2E84C739-9377-45E7-B2FE-AF118EBE9EF2}" type="slidenum">
              <a:rPr lang="en-US"/>
              <a:pPr>
                <a:defRPr/>
              </a:pPr>
              <a:t>‹#›</a:t>
            </a:fld>
          </a:p>
        </p:txBody>
      </p:sp>
      <p:pic>
        <p:nvPicPr>
          <p:cNvPr id="1031" name="New picture"/>
          <p:cNvPicPr/>
          <p:nvPr/>
        </p:nvPicPr>
        <p:blipFill dpi="0">
          <a:blip r:embed="rId12"/>
          <a:stretch>
            <a:fillRect/>
          </a:stretch>
        </p:blipFill>
        <p:spPr>
          <a:xfrm rot="16200000">
            <a:off x="-11506200" y="21945600"/>
            <a:ext cx="14274800" cy="4368800"/>
          </a:xfrm>
          <a:prstGeom prst="rect">
            <a:avLst/>
          </a:prstGeom>
        </p:spPr>
      </p:pic>
      <p:pic>
        <p:nvPicPr>
          <p:cNvPr id="1032" name="New picture"/>
          <p:cNvPicPr/>
          <p:nvPr/>
        </p:nvPicPr>
        <p:blipFill dpi="0">
          <a:blip r:embed="rId12"/>
          <a:stretch>
            <a:fillRect/>
          </a:stretch>
        </p:blipFill>
        <p:spPr>
          <a:xfrm rot="5400000">
            <a:off x="30149800" y="21945600"/>
            <a:ext cx="14274800" cy="4368800"/>
          </a:xfrm>
          <a:prstGeom prst="rect">
            <a:avLst/>
          </a:prstGeom>
        </p:spPr>
      </p:pic>
      <p:pic>
        <p:nvPicPr>
          <p:cNvPr id="1033" name="New picture"/>
          <p:cNvPicPr/>
          <p:nvPr/>
        </p:nvPicPr>
        <p:blipFill dpi="0">
          <a:blip r:embed="rId13"/>
          <a:stretch>
            <a:fillRect/>
          </a:stretch>
        </p:blipFill>
        <p:spPr>
          <a:xfrm>
            <a:off x="1174750" y="44399200"/>
            <a:ext cx="30568900" cy="1549400"/>
          </a:xfrm>
          <a:prstGeom prst="rect">
            <a:avLst/>
          </a:prstGeom>
        </p:spPr>
      </p:pic>
      <p:sp>
        <p:nvSpPr>
          <p:cNvPr id="1034" name="New shape"/>
          <p:cNvSpPr/>
          <p:nvPr/>
        </p:nvSpPr>
        <p:spPr>
          <a:xfrm>
            <a:off x="1174750" y="44970700"/>
            <a:ext cx="16459200" cy="127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 smtId="4294967295"/>
            </a:defPPr>
          </a:lstStyle>
          <a:p>
            <a:pPr algn="l"/>
            <a:r>
              <a:rPr sz="4880" smtId="4294967295">
                <a:solidFill>
                  <a:srgbClr val="808080"/>
                </a:solidFill>
              </a:rPr>
              <a:t>Template ID: simplestructure  Size: 36x48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/>
  <p:txStyles>
    <p:titleStyle>
      <a:defPPr>
        <a:defRPr kern="1200" smtId="4294967295"/>
      </a:defPPr>
      <a:lvl1pPr algn="ctr" defTabSz="4389438" rtl="0" eaLnBrk="0" fontAlgn="base" hangingPunct="0">
        <a:spcBef>
          <a:spcPct val="0"/>
        </a:spcBef>
        <a:spcAft>
          <a:spcPct val="0"/>
        </a:spcAft>
        <a:defRPr sz="21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389438" rtl="0" eaLnBrk="0" fontAlgn="base" hangingPunct="0">
        <a:spcBef>
          <a:spcPct val="0"/>
        </a:spcBef>
        <a:spcAft>
          <a:spcPct val="0"/>
        </a:spcAft>
        <a:defRPr sz="21200">
          <a:solidFill>
            <a:schemeClr val="tx2"/>
          </a:solidFill>
          <a:latin typeface="Arial" pitchFamily="34" charset="0"/>
        </a:defRPr>
      </a:lvl2pPr>
      <a:lvl3pPr algn="ctr" defTabSz="4389438" rtl="0" eaLnBrk="0" fontAlgn="base" hangingPunct="0">
        <a:spcBef>
          <a:spcPct val="0"/>
        </a:spcBef>
        <a:spcAft>
          <a:spcPct val="0"/>
        </a:spcAft>
        <a:defRPr sz="21200">
          <a:solidFill>
            <a:schemeClr val="tx2"/>
          </a:solidFill>
          <a:latin typeface="Arial" pitchFamily="34" charset="0"/>
        </a:defRPr>
      </a:lvl3pPr>
      <a:lvl4pPr algn="ctr" defTabSz="4389438" rtl="0" eaLnBrk="0" fontAlgn="base" hangingPunct="0">
        <a:spcBef>
          <a:spcPct val="0"/>
        </a:spcBef>
        <a:spcAft>
          <a:spcPct val="0"/>
        </a:spcAft>
        <a:defRPr sz="21200">
          <a:solidFill>
            <a:schemeClr val="tx2"/>
          </a:solidFill>
          <a:latin typeface="Arial" pitchFamily="34" charset="0"/>
        </a:defRPr>
      </a:lvl4pPr>
      <a:lvl5pPr algn="ctr" defTabSz="4389438" rtl="0" eaLnBrk="0" fontAlgn="base" hangingPunct="0">
        <a:spcBef>
          <a:spcPct val="0"/>
        </a:spcBef>
        <a:spcAft>
          <a:spcPct val="0"/>
        </a:spcAft>
        <a:defRPr sz="21200">
          <a:solidFill>
            <a:schemeClr val="tx2"/>
          </a:solidFill>
          <a:latin typeface="Arial" pitchFamily="34" charset="0"/>
        </a:defRPr>
      </a:lvl5pPr>
      <a:lvl6pPr marL="457200" algn="ctr" defTabSz="4389438" rtl="0" fontAlgn="base">
        <a:spcBef>
          <a:spcPct val="0"/>
        </a:spcBef>
        <a:spcAft>
          <a:spcPct val="0"/>
        </a:spcAft>
        <a:defRPr sz="21200">
          <a:solidFill>
            <a:schemeClr val="tx2"/>
          </a:solidFill>
          <a:latin typeface="Arial" pitchFamily="34" charset="0"/>
        </a:defRPr>
      </a:lvl6pPr>
      <a:lvl7pPr marL="914400" algn="ctr" defTabSz="4389438" rtl="0" fontAlgn="base">
        <a:spcBef>
          <a:spcPct val="0"/>
        </a:spcBef>
        <a:spcAft>
          <a:spcPct val="0"/>
        </a:spcAft>
        <a:defRPr sz="21200">
          <a:solidFill>
            <a:schemeClr val="tx2"/>
          </a:solidFill>
          <a:latin typeface="Arial" pitchFamily="34" charset="0"/>
        </a:defRPr>
      </a:lvl7pPr>
      <a:lvl8pPr marL="1371600" algn="ctr" defTabSz="4389438" rtl="0" fontAlgn="base">
        <a:spcBef>
          <a:spcPct val="0"/>
        </a:spcBef>
        <a:spcAft>
          <a:spcPct val="0"/>
        </a:spcAft>
        <a:defRPr sz="21200">
          <a:solidFill>
            <a:schemeClr val="tx2"/>
          </a:solidFill>
          <a:latin typeface="Arial" pitchFamily="34" charset="0"/>
        </a:defRPr>
      </a:lvl8pPr>
      <a:lvl9pPr marL="1828800" algn="ctr" defTabSz="4389438" rtl="0" fontAlgn="base">
        <a:spcBef>
          <a:spcPct val="0"/>
        </a:spcBef>
        <a:spcAft>
          <a:spcPct val="0"/>
        </a:spcAft>
        <a:defRPr sz="21200">
          <a:solidFill>
            <a:schemeClr val="tx2"/>
          </a:solidFill>
          <a:latin typeface="Arial" pitchFamily="34" charset="0"/>
        </a:defRPr>
      </a:lvl9pPr>
    </p:titleStyle>
    <p:bodyStyle>
      <a:defPPr>
        <a:defRPr kern="1200" smtId="4294967295"/>
      </a:defPPr>
      <a:lvl1pPr marL="1644650" indent="-1644650" algn="l" defTabSz="4389438" rtl="0" eaLnBrk="0" fontAlgn="base" hangingPunct="0">
        <a:spcBef>
          <a:spcPct val="20000"/>
        </a:spcBef>
        <a:spcAft>
          <a:spcPct val="0"/>
        </a:spcAft>
        <a:buChar char="•"/>
        <a:defRPr sz="15400">
          <a:solidFill>
            <a:schemeClr val="tx1"/>
          </a:solidFill>
          <a:latin typeface="+mn-lt"/>
          <a:ea typeface="+mn-ea"/>
          <a:cs typeface="+mn-cs"/>
        </a:defRPr>
      </a:lvl1pPr>
      <a:lvl2pPr marL="3567113" indent="-1371600" algn="l" defTabSz="4389438" rtl="0" eaLnBrk="0" fontAlgn="base" hangingPunct="0">
        <a:spcBef>
          <a:spcPct val="20000"/>
        </a:spcBef>
        <a:spcAft>
          <a:spcPct val="0"/>
        </a:spcAft>
        <a:buChar char="–"/>
        <a:defRPr sz="13500">
          <a:solidFill>
            <a:schemeClr val="tx1"/>
          </a:solidFill>
          <a:latin typeface="+mn-lt"/>
        </a:defRPr>
      </a:lvl2pPr>
      <a:lvl3pPr marL="5486400" indent="-1096963" algn="l" defTabSz="4389438" rtl="0" eaLnBrk="0" fontAlgn="base" hangingPunct="0">
        <a:spcBef>
          <a:spcPct val="20000"/>
        </a:spcBef>
        <a:spcAft>
          <a:spcPct val="0"/>
        </a:spcAft>
        <a:buChar char="•"/>
        <a:defRPr sz="11600">
          <a:solidFill>
            <a:schemeClr val="tx1"/>
          </a:solidFill>
          <a:latin typeface="+mn-lt"/>
        </a:defRPr>
      </a:lvl3pPr>
      <a:lvl4pPr marL="7681913" indent="-1096963" algn="l" defTabSz="4389438" rtl="0" eaLnBrk="0" fontAlgn="base" hangingPunct="0">
        <a:spcBef>
          <a:spcPct val="20000"/>
        </a:spcBef>
        <a:spcAft>
          <a:spcPct val="0"/>
        </a:spcAft>
        <a:buChar char="–"/>
        <a:defRPr sz="9600">
          <a:solidFill>
            <a:schemeClr val="tx1"/>
          </a:solidFill>
          <a:latin typeface="+mn-lt"/>
        </a:defRPr>
      </a:lvl4pPr>
      <a:lvl5pPr marL="9875838" indent="-1096963" algn="l" defTabSz="4389438" rtl="0" eaLnBrk="0" fontAlgn="base" hangingPunct="0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</a:defRPr>
      </a:lvl5pPr>
      <a:lvl6pPr marL="10333038" indent="-1096963" algn="l" defTabSz="4389438" rtl="0" fontAlgn="base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</a:defRPr>
      </a:lvl6pPr>
      <a:lvl7pPr marL="10790238" indent="-1096963" algn="l" defTabSz="4389438" rtl="0" fontAlgn="base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</a:defRPr>
      </a:lvl7pPr>
      <a:lvl8pPr marL="11247438" indent="-1096963" algn="l" defTabSz="4389438" rtl="0" fontAlgn="base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</a:defRPr>
      </a:lvl8pPr>
      <a:lvl9pPr marL="11704638" indent="-1096963" algn="l" defTabSz="4389438" rtl="0" fontAlgn="base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3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050" name="Rectangle 4"/>
          <p:cNvSpPr>
            <a:spLocks noChangeArrowheads="1"/>
          </p:cNvSpPr>
          <p:nvPr/>
        </p:nvSpPr>
        <p:spPr bwMode="auto">
          <a:xfrm>
            <a:off x="0" y="0"/>
            <a:ext cx="32908875" cy="4632325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>
            <a:solidFill>
              <a:schemeClr val="tx1"/>
            </a:solidFill>
            <a:miter lim="800000"/>
          </a:ln>
        </p:spPr>
        <p:txBody>
          <a:bodyPr lIns="160020" tIns="80010" rIns="160020" bIns="80010" anchor="ctr"/>
          <a:lstStyle>
            <a:defPPr>
              <a:defRPr kern="1200" smtId="4294967295"/>
            </a:defPPr>
          </a:lstStyle>
          <a:p>
            <a:pPr algn="ctr" defTabSz="4389438"/>
            <a:r>
              <a:rPr lang="en-US" sz="10500" b="1">
                <a:solidFill>
                  <a:schemeClr val="bg1"/>
                </a:solidFill>
              </a:rPr>
              <a:t>Your Poster Title Here</a:t>
            </a:r>
          </a:p>
          <a:p>
            <a:pPr algn="ctr" defTabSz="4389438"/>
            <a:r>
              <a:rPr lang="en-US" sz="4200" b="1">
                <a:solidFill>
                  <a:schemeClr val="bg1"/>
                </a:solidFill>
              </a:rPr>
              <a:t>Your name here</a:t>
            </a:r>
          </a:p>
          <a:p>
            <a:pPr algn="ctr" defTabSz="4389438"/>
            <a:r>
              <a:rPr lang="en-US" sz="4200" b="1">
                <a:solidFill>
                  <a:schemeClr val="bg1"/>
                </a:solidFill>
              </a:rPr>
              <a:t>Your institution name here</a:t>
            </a:r>
          </a:p>
        </p:txBody>
      </p:sp>
      <p:sp>
        <p:nvSpPr>
          <p:cNvPr id="2051" name="Rectangle 5"/>
          <p:cNvSpPr>
            <a:spLocks noChangeArrowheads="1"/>
          </p:cNvSpPr>
          <p:nvPr/>
        </p:nvSpPr>
        <p:spPr bwMode="auto">
          <a:xfrm>
            <a:off x="0" y="42549762"/>
            <a:ext cx="32908875" cy="1341437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2052" name="Rectangle 10"/>
          <p:cNvSpPr>
            <a:spLocks noChangeArrowheads="1"/>
          </p:cNvSpPr>
          <p:nvPr/>
        </p:nvSpPr>
        <p:spPr bwMode="auto">
          <a:xfrm>
            <a:off x="914400" y="5241925"/>
            <a:ext cx="15084425" cy="109855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>
            <a:solidFill>
              <a:schemeClr val="tx1"/>
            </a:solidFill>
            <a:miter lim="800000"/>
          </a:ln>
        </p:spPr>
        <p:txBody>
          <a:bodyPr wrap="none" lIns="160020" tIns="80010" rIns="160020" bIns="80010" anchor="ctr"/>
          <a:lstStyle>
            <a:defPPr>
              <a:defRPr kern="1200" smtId="4294967295"/>
            </a:defPPr>
          </a:lstStyle>
          <a:p>
            <a:pPr algn="ctr" defTabSz="4389438"/>
            <a:r>
              <a:rPr lang="en-US" sz="5600" b="1">
                <a:solidFill>
                  <a:schemeClr val="bg1"/>
                </a:solidFill>
              </a:rPr>
              <a:t>Introduction</a:t>
            </a:r>
            <a:endParaRPr lang="en-US" sz="2100" b="1">
              <a:solidFill>
                <a:schemeClr val="bg1"/>
              </a:solidFill>
            </a:endParaRPr>
          </a:p>
        </p:txBody>
      </p:sp>
      <p:sp>
        <p:nvSpPr>
          <p:cNvPr id="2053" name="Rectangle 11"/>
          <p:cNvSpPr>
            <a:spLocks noChangeArrowheads="1"/>
          </p:cNvSpPr>
          <p:nvPr/>
        </p:nvSpPr>
        <p:spPr bwMode="auto">
          <a:xfrm>
            <a:off x="16916400" y="5241925"/>
            <a:ext cx="15084425" cy="109855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>
            <a:solidFill>
              <a:schemeClr val="tx1"/>
            </a:solidFill>
            <a:miter lim="800000"/>
          </a:ln>
        </p:spPr>
        <p:txBody>
          <a:bodyPr wrap="none" lIns="160020" tIns="80010" rIns="160020" bIns="80010" anchor="ctr"/>
          <a:lstStyle>
            <a:defPPr>
              <a:defRPr kern="1200" smtId="4294967295"/>
            </a:defPPr>
          </a:lstStyle>
          <a:p>
            <a:pPr algn="ctr" defTabSz="4389438"/>
            <a:r>
              <a:rPr lang="en-US" sz="5600" b="1">
                <a:solidFill>
                  <a:schemeClr val="bg1"/>
                </a:solidFill>
              </a:rPr>
              <a:t>Results</a:t>
            </a:r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914400" y="18013362"/>
            <a:ext cx="15084425" cy="1096962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>
            <a:solidFill>
              <a:schemeClr val="tx1"/>
            </a:solidFill>
            <a:miter lim="800000"/>
          </a:ln>
        </p:spPr>
        <p:txBody>
          <a:bodyPr wrap="none" lIns="160020" tIns="80010" rIns="160020" bIns="80010" anchor="ctr"/>
          <a:lstStyle>
            <a:defPPr>
              <a:defRPr kern="1200" smtId="4294967295"/>
            </a:defPPr>
          </a:lstStyle>
          <a:p>
            <a:pPr algn="ctr" defTabSz="4389438"/>
            <a:r>
              <a:rPr lang="en-US" sz="5600" b="1">
                <a:solidFill>
                  <a:schemeClr val="bg1"/>
                </a:solidFill>
              </a:rPr>
              <a:t>Objectives</a:t>
            </a:r>
          </a:p>
        </p:txBody>
      </p:sp>
      <p:sp>
        <p:nvSpPr>
          <p:cNvPr id="2055" name="Rectangle 13"/>
          <p:cNvSpPr>
            <a:spLocks noChangeArrowheads="1"/>
          </p:cNvSpPr>
          <p:nvPr/>
        </p:nvSpPr>
        <p:spPr bwMode="auto">
          <a:xfrm>
            <a:off x="16916400" y="31454725"/>
            <a:ext cx="15084425" cy="109855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>
            <a:solidFill>
              <a:schemeClr val="tx1"/>
            </a:solidFill>
            <a:miter lim="800000"/>
          </a:ln>
        </p:spPr>
        <p:txBody>
          <a:bodyPr wrap="none" lIns="160020" tIns="80010" rIns="160020" bIns="80010" anchor="ctr"/>
          <a:lstStyle>
            <a:defPPr>
              <a:defRPr kern="1200" smtId="4294967295"/>
            </a:defPPr>
          </a:lstStyle>
          <a:p>
            <a:pPr algn="ctr" defTabSz="4389438"/>
            <a:r>
              <a:rPr lang="en-US" sz="5600" b="1">
                <a:solidFill>
                  <a:schemeClr val="bg1"/>
                </a:solidFill>
              </a:rPr>
              <a:t>References</a:t>
            </a:r>
          </a:p>
        </p:txBody>
      </p:sp>
      <p:sp>
        <p:nvSpPr>
          <p:cNvPr id="2056" name="Rectangle 14"/>
          <p:cNvSpPr>
            <a:spLocks noChangeArrowheads="1"/>
          </p:cNvSpPr>
          <p:nvPr/>
        </p:nvSpPr>
        <p:spPr bwMode="auto">
          <a:xfrm>
            <a:off x="16916400" y="18029238"/>
            <a:ext cx="15084425" cy="109855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>
            <a:solidFill>
              <a:schemeClr val="tx1"/>
            </a:solidFill>
            <a:miter lim="800000"/>
          </a:ln>
        </p:spPr>
        <p:txBody>
          <a:bodyPr wrap="none" lIns="160020" tIns="80010" rIns="160020" bIns="80010" anchor="ctr"/>
          <a:lstStyle>
            <a:defPPr>
              <a:defRPr kern="1200" smtId="4294967295"/>
            </a:defPPr>
          </a:lstStyle>
          <a:p>
            <a:pPr algn="ctr" defTabSz="4389438"/>
            <a:r>
              <a:rPr lang="en-US" sz="5600" b="1">
                <a:solidFill>
                  <a:schemeClr val="bg1"/>
                </a:solidFill>
              </a:rPr>
              <a:t>Conclusion</a:t>
            </a:r>
          </a:p>
        </p:txBody>
      </p:sp>
      <p:sp>
        <p:nvSpPr>
          <p:cNvPr id="2057" name="Rectangle 15"/>
          <p:cNvSpPr>
            <a:spLocks noChangeArrowheads="1"/>
          </p:cNvSpPr>
          <p:nvPr/>
        </p:nvSpPr>
        <p:spPr bwMode="auto">
          <a:xfrm>
            <a:off x="914400" y="26944638"/>
            <a:ext cx="15084425" cy="1096962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>
            <a:solidFill>
              <a:schemeClr val="tx1"/>
            </a:solidFill>
            <a:miter lim="800000"/>
          </a:ln>
        </p:spPr>
        <p:txBody>
          <a:bodyPr wrap="none" lIns="160020" tIns="80010" rIns="160020" bIns="80010" anchor="ctr"/>
          <a:lstStyle>
            <a:defPPr>
              <a:defRPr kern="1200" smtId="4294967295"/>
            </a:defPPr>
          </a:lstStyle>
          <a:p>
            <a:pPr algn="ctr" defTabSz="4389438"/>
            <a:r>
              <a:rPr lang="en-US" sz="5600" b="1">
                <a:solidFill>
                  <a:schemeClr val="bg1"/>
                </a:solidFill>
              </a:rPr>
              <a:t>Methods</a:t>
            </a:r>
          </a:p>
        </p:txBody>
      </p:sp>
      <p:sp>
        <p:nvSpPr>
          <p:cNvPr id="2058" name="Text Box 19"/>
          <p:cNvSpPr txBox="1">
            <a:spLocks noChangeArrowheads="1"/>
          </p:cNvSpPr>
          <p:nvPr/>
        </p:nvSpPr>
        <p:spPr bwMode="auto">
          <a:xfrm>
            <a:off x="1219200" y="6827838"/>
            <a:ext cx="14173200" cy="949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60020" tIns="80010" rIns="160020" bIns="80010">
            <a:spAutoFit/>
          </a:bodyPr>
          <a:lstStyle>
            <a:defPPr>
              <a:defRPr kern="1200" smtId="4294967295"/>
            </a:defPPr>
            <a:lvl1pPr defTabSz="4389438" eaLnBrk="0" hangingPunct="0">
              <a:defRPr sz="3500">
                <a:solidFill>
                  <a:schemeClr val="tx1"/>
                </a:solidFill>
                <a:latin typeface="Arial"/>
              </a:defRPr>
            </a:lvl1pPr>
            <a:lvl2pPr marL="742950" indent="-285750" defTabSz="4389438" eaLnBrk="0" hangingPunct="0">
              <a:defRPr sz="3500">
                <a:solidFill>
                  <a:schemeClr val="tx1"/>
                </a:solidFill>
                <a:latin typeface="Arial"/>
              </a:defRPr>
            </a:lvl2pPr>
            <a:lvl3pPr marL="1143000" indent="-228600" defTabSz="4389438" eaLnBrk="0" hangingPunct="0">
              <a:defRPr sz="3500">
                <a:solidFill>
                  <a:schemeClr val="tx1"/>
                </a:solidFill>
                <a:latin typeface="Arial"/>
              </a:defRPr>
            </a:lvl3pPr>
            <a:lvl4pPr marL="1600200" indent="-228600" defTabSz="4389438" eaLnBrk="0" hangingPunct="0">
              <a:defRPr sz="3500">
                <a:solidFill>
                  <a:schemeClr val="tx1"/>
                </a:solidFill>
                <a:latin typeface="Arial"/>
              </a:defRPr>
            </a:lvl4pPr>
            <a:lvl5pPr marL="2057400" indent="-228600" defTabSz="4389438" eaLnBrk="0" hangingPunct="0">
              <a:defRPr sz="3500">
                <a:solidFill>
                  <a:schemeClr val="tx1"/>
                </a:solidFill>
                <a:latin typeface="Arial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Insert your own text here.</a:t>
            </a:r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2059" name="Text Box 20"/>
          <p:cNvSpPr txBox="1">
            <a:spLocks noChangeArrowheads="1"/>
          </p:cNvSpPr>
          <p:nvPr/>
        </p:nvSpPr>
        <p:spPr bwMode="auto">
          <a:xfrm>
            <a:off x="1219200" y="19599275"/>
            <a:ext cx="14325600" cy="842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60020" tIns="80010" rIns="160020" bIns="80010">
            <a:spAutoFit/>
          </a:bodyPr>
          <a:lstStyle>
            <a:defPPr>
              <a:defRPr kern="1200" smtId="4294967295"/>
            </a:defPPr>
            <a:lvl1pPr defTabSz="4389438" eaLnBrk="0" hangingPunct="0">
              <a:defRPr sz="3500">
                <a:solidFill>
                  <a:schemeClr val="tx1"/>
                </a:solidFill>
                <a:latin typeface="Arial"/>
              </a:defRPr>
            </a:lvl1pPr>
            <a:lvl2pPr marL="742950" indent="-285750" defTabSz="4389438" eaLnBrk="0" hangingPunct="0">
              <a:defRPr sz="3500">
                <a:solidFill>
                  <a:schemeClr val="tx1"/>
                </a:solidFill>
                <a:latin typeface="Arial"/>
              </a:defRPr>
            </a:lvl2pPr>
            <a:lvl3pPr marL="1143000" indent="-228600" defTabSz="4389438" eaLnBrk="0" hangingPunct="0">
              <a:defRPr sz="3500">
                <a:solidFill>
                  <a:schemeClr val="tx1"/>
                </a:solidFill>
                <a:latin typeface="Arial"/>
              </a:defRPr>
            </a:lvl3pPr>
            <a:lvl4pPr marL="1600200" indent="-228600" defTabSz="4389438" eaLnBrk="0" hangingPunct="0">
              <a:defRPr sz="3500">
                <a:solidFill>
                  <a:schemeClr val="tx1"/>
                </a:solidFill>
                <a:latin typeface="Arial"/>
              </a:defRPr>
            </a:lvl4pPr>
            <a:lvl5pPr marL="2057400" indent="-228600" defTabSz="4389438" eaLnBrk="0" hangingPunct="0">
              <a:defRPr sz="3500">
                <a:solidFill>
                  <a:schemeClr val="tx1"/>
                </a:solidFill>
                <a:latin typeface="Arial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Insert your own text here. You can change your font size to fit your own data. </a:t>
            </a:r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2060" name="Text Box 21"/>
          <p:cNvSpPr txBox="1">
            <a:spLocks noChangeArrowheads="1"/>
          </p:cNvSpPr>
          <p:nvPr/>
        </p:nvSpPr>
        <p:spPr bwMode="auto">
          <a:xfrm>
            <a:off x="1371600" y="28528962"/>
            <a:ext cx="13868400" cy="949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60020" tIns="80010" rIns="160020" bIns="80010">
            <a:spAutoFit/>
          </a:bodyPr>
          <a:lstStyle>
            <a:defPPr>
              <a:defRPr kern="1200" smtId="4294967295"/>
            </a:defPPr>
            <a:lvl1pPr defTabSz="4389438" eaLnBrk="0" hangingPunct="0">
              <a:defRPr sz="3500">
                <a:solidFill>
                  <a:schemeClr val="tx1"/>
                </a:solidFill>
                <a:latin typeface="Arial"/>
              </a:defRPr>
            </a:lvl1pPr>
            <a:lvl2pPr marL="742950" indent="-285750" defTabSz="4389438" eaLnBrk="0" hangingPunct="0">
              <a:defRPr sz="3500">
                <a:solidFill>
                  <a:schemeClr val="tx1"/>
                </a:solidFill>
                <a:latin typeface="Arial"/>
              </a:defRPr>
            </a:lvl2pPr>
            <a:lvl3pPr marL="1143000" indent="-228600" defTabSz="4389438" eaLnBrk="0" hangingPunct="0">
              <a:defRPr sz="3500">
                <a:solidFill>
                  <a:schemeClr val="tx1"/>
                </a:solidFill>
                <a:latin typeface="Arial"/>
              </a:defRPr>
            </a:lvl3pPr>
            <a:lvl4pPr marL="1600200" indent="-228600" defTabSz="4389438" eaLnBrk="0" hangingPunct="0">
              <a:defRPr sz="3500">
                <a:solidFill>
                  <a:schemeClr val="tx1"/>
                </a:solidFill>
                <a:latin typeface="Arial"/>
              </a:defRPr>
            </a:lvl4pPr>
            <a:lvl5pPr marL="2057400" indent="-228600" defTabSz="4389438" eaLnBrk="0" hangingPunct="0">
              <a:defRPr sz="3500">
                <a:solidFill>
                  <a:schemeClr val="tx1"/>
                </a:solidFill>
                <a:latin typeface="Arial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Insert your text here</a:t>
            </a:r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2061" name="Text Box 22"/>
          <p:cNvSpPr txBox="1">
            <a:spLocks noChangeArrowheads="1"/>
          </p:cNvSpPr>
          <p:nvPr/>
        </p:nvSpPr>
        <p:spPr bwMode="auto">
          <a:xfrm>
            <a:off x="17221200" y="6705600"/>
            <a:ext cx="14478000" cy="869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60020" tIns="80010" rIns="160020" bIns="80010">
            <a:spAutoFit/>
          </a:bodyPr>
          <a:lstStyle>
            <a:defPPr>
              <a:defRPr kern="1200" smtId="4294967295"/>
            </a:defPPr>
            <a:lvl1pPr defTabSz="4389438" eaLnBrk="0" hangingPunct="0">
              <a:defRPr sz="3500">
                <a:solidFill>
                  <a:schemeClr val="tx1"/>
                </a:solidFill>
                <a:latin typeface="Arial"/>
              </a:defRPr>
            </a:lvl1pPr>
            <a:lvl2pPr marL="742950" indent="-285750" defTabSz="4389438" eaLnBrk="0" hangingPunct="0">
              <a:defRPr sz="3500">
                <a:solidFill>
                  <a:schemeClr val="tx1"/>
                </a:solidFill>
                <a:latin typeface="Arial"/>
              </a:defRPr>
            </a:lvl2pPr>
            <a:lvl3pPr marL="1143000" indent="-228600" defTabSz="4389438" eaLnBrk="0" hangingPunct="0">
              <a:defRPr sz="3500">
                <a:solidFill>
                  <a:schemeClr val="tx1"/>
                </a:solidFill>
                <a:latin typeface="Arial"/>
              </a:defRPr>
            </a:lvl3pPr>
            <a:lvl4pPr marL="1600200" indent="-228600" defTabSz="4389438" eaLnBrk="0" hangingPunct="0">
              <a:defRPr sz="3500">
                <a:solidFill>
                  <a:schemeClr val="tx1"/>
                </a:solidFill>
                <a:latin typeface="Arial"/>
              </a:defRPr>
            </a:lvl4pPr>
            <a:lvl5pPr marL="2057400" indent="-228600" defTabSz="4389438" eaLnBrk="0" hangingPunct="0">
              <a:defRPr sz="3500">
                <a:solidFill>
                  <a:schemeClr val="tx1"/>
                </a:solidFill>
                <a:latin typeface="Arial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Your text goes here</a:t>
            </a:r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2062" name="Text Box 24"/>
          <p:cNvSpPr txBox="1">
            <a:spLocks noChangeArrowheads="1"/>
          </p:cNvSpPr>
          <p:nvPr/>
        </p:nvSpPr>
        <p:spPr bwMode="auto">
          <a:xfrm>
            <a:off x="17284700" y="19615150"/>
            <a:ext cx="14325600" cy="1109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60020" tIns="80010" rIns="160020" bIns="80010">
            <a:spAutoFit/>
          </a:bodyPr>
          <a:lstStyle>
            <a:defPPr>
              <a:defRPr kern="1200" smtId="4294967295"/>
            </a:defPPr>
            <a:lvl1pPr defTabSz="4389438" eaLnBrk="0" hangingPunct="0">
              <a:defRPr sz="3500">
                <a:solidFill>
                  <a:schemeClr val="tx1"/>
                </a:solidFill>
                <a:latin typeface="Arial"/>
              </a:defRPr>
            </a:lvl1pPr>
            <a:lvl2pPr marL="742950" indent="-285750" defTabSz="4389438" eaLnBrk="0" hangingPunct="0">
              <a:defRPr sz="3500">
                <a:solidFill>
                  <a:schemeClr val="tx1"/>
                </a:solidFill>
                <a:latin typeface="Arial"/>
              </a:defRPr>
            </a:lvl2pPr>
            <a:lvl3pPr marL="1143000" indent="-228600" defTabSz="4389438" eaLnBrk="0" hangingPunct="0">
              <a:defRPr sz="3500">
                <a:solidFill>
                  <a:schemeClr val="tx1"/>
                </a:solidFill>
                <a:latin typeface="Arial"/>
              </a:defRPr>
            </a:lvl3pPr>
            <a:lvl4pPr marL="1600200" indent="-228600" defTabSz="4389438" eaLnBrk="0" hangingPunct="0">
              <a:defRPr sz="3500">
                <a:solidFill>
                  <a:schemeClr val="tx1"/>
                </a:solidFill>
                <a:latin typeface="Arial"/>
              </a:defRPr>
            </a:lvl4pPr>
            <a:lvl5pPr marL="2057400" indent="-228600" defTabSz="4389438" eaLnBrk="0" hangingPunct="0">
              <a:defRPr sz="3500">
                <a:solidFill>
                  <a:schemeClr val="tx1"/>
                </a:solidFill>
                <a:latin typeface="Arial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Your text goes here</a:t>
            </a:r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2063" name="Text Box 25"/>
          <p:cNvSpPr txBox="1">
            <a:spLocks noChangeArrowheads="1"/>
          </p:cNvSpPr>
          <p:nvPr/>
        </p:nvSpPr>
        <p:spPr bwMode="auto">
          <a:xfrm>
            <a:off x="17068800" y="33040638"/>
            <a:ext cx="14782800" cy="389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60020" tIns="80010" rIns="160020" bIns="80010">
            <a:spAutoFit/>
          </a:bodyPr>
          <a:lstStyle>
            <a:defPPr>
              <a:defRPr kern="1200" smtId="4294967295"/>
            </a:defPPr>
            <a:lvl1pPr defTabSz="4389438" eaLnBrk="0" hangingPunct="0">
              <a:defRPr sz="3500">
                <a:solidFill>
                  <a:schemeClr val="tx1"/>
                </a:solidFill>
                <a:latin typeface="Arial"/>
              </a:defRPr>
            </a:lvl1pPr>
            <a:lvl2pPr marL="742950" indent="-285750" defTabSz="4389438" eaLnBrk="0" hangingPunct="0">
              <a:defRPr sz="3500">
                <a:solidFill>
                  <a:schemeClr val="tx1"/>
                </a:solidFill>
                <a:latin typeface="Arial"/>
              </a:defRPr>
            </a:lvl2pPr>
            <a:lvl3pPr marL="1143000" indent="-228600" defTabSz="4389438" eaLnBrk="0" hangingPunct="0">
              <a:defRPr sz="3500">
                <a:solidFill>
                  <a:schemeClr val="tx1"/>
                </a:solidFill>
                <a:latin typeface="Arial"/>
              </a:defRPr>
            </a:lvl3pPr>
            <a:lvl4pPr marL="1600200" indent="-228600" defTabSz="4389438" eaLnBrk="0" hangingPunct="0">
              <a:defRPr sz="3500">
                <a:solidFill>
                  <a:schemeClr val="tx1"/>
                </a:solidFill>
                <a:latin typeface="Arial"/>
              </a:defRPr>
            </a:lvl4pPr>
            <a:lvl5pPr marL="2057400" indent="-228600" defTabSz="4389438" eaLnBrk="0" hangingPunct="0">
              <a:defRPr sz="3500">
                <a:solidFill>
                  <a:schemeClr val="tx1"/>
                </a:solidFill>
                <a:latin typeface="Arial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Your references go here</a:t>
            </a:r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pic>
        <p:nvPicPr>
          <p:cNvPr id="2064" name="New picture"/>
          <p:cNvPicPr/>
          <p:nvPr/>
        </p:nvPicPr>
        <p:blipFill dpi="0">
          <a:blip r:embed="rId2"/>
          <a:stretch>
            <a:fillRect/>
          </a:stretch>
        </p:blipFill>
        <p:spPr>
          <a:xfrm>
            <a:off x="6388100" y="14732000"/>
            <a:ext cx="20142200" cy="144272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15.10.08"/>
  <p:tag name="AS_TITLE" val="Aspose.Slides for .NET 4.0"/>
  <p:tag name="AS_VERSION" val="15.8.1.0"/>
</p:tagLst>
</file>

<file path=ppt/theme/theme1.xml><?xml version="1.0" encoding="utf-8"?>
<a:theme xmlns:r="http://schemas.openxmlformats.org/officeDocument/2006/relationships" xmlns:a="http://schemas.openxmlformats.org/drawingml/2006/main" name="Default Design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Default Desig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>
  <Template/>
  <Manager/>
  <Company>Graphicsland</Company>
  <PresentationFormat>Custom</PresentationFormat>
  <TotalTime>81</TotalTime>
  <SharedDoc>0</SharedDoc>
  <Application>Aspose.Slides for .NET</Application>
  <AppVersion>15.0801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PowerPoint template for a scientific poster</dc:title>
  <cp:category>scientific poster template</cp:category>
  <dc:creator>Graphicsland/MakeSigns.com</dc:creator>
  <dc:description>This is a free template from MakeSigns.com to help you create the perfect scientific poster.</dc:description>
  <cp:keywords>scientific, research, template, custom, poster, presentation, symposium, printing, PowerPoint, create, design, example, sample, download</cp:keywords>
  <cp:lastModifiedBy>Justin</cp:lastModifiedBy>
  <cp:revision>20</cp:revision>
  <dcterms:modified xsi:type="dcterms:W3CDTF">2016-02-11T22:38:27Z</dcterms:modified>
  <dc:subject>Template For Scientific Poster Presentation</dc:subject>
</cp:coreProperties>
</file>