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38404800"/>
  <p:notesSz cx="6858000" cy="9144000"/>
  <p:custDataLst>
    <p:tags r:id="rId3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2400" y="78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0" y="1030505"/>
            <a:ext cx="30448250" cy="311816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600"/>
            </a:lvl1pPr>
          </a:lstStyle>
          <a:p>
            <a:r>
              <a:rPr lang="en-US" sz="7200" b="1" i="1" smtClean="0">
                <a:solidFill>
                  <a:schemeClr val="bg1"/>
                </a:solidFill>
                <a:cs typeface="Arial" pitchFamily="34" charset="0"/>
              </a:rPr>
              <a:t>This is a Scientific Poster Template created by Graphicsland &amp; MakeSigns.com </a:t>
            </a:r>
            <a:br>
              <a:rPr lang="en-US" sz="7200" b="1" i="1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7200" b="1" i="1" smtClean="0">
                <a:solidFill>
                  <a:schemeClr val="bg1"/>
                </a:solidFill>
                <a:cs typeface="Arial" pitchFamily="34" charset="0"/>
              </a:rPr>
              <a:t>Your poster title would go on these lines</a:t>
            </a:r>
            <a:endParaRPr lang="en-US" sz="7200" b="1" i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34050" y="3733800"/>
            <a:ext cx="30581600" cy="1689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600"/>
            </a:lvl1pPr>
          </a:lstStyle>
          <a:p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Author Name, RN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, Author Name, RN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2,3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1,4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US" sz="360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Name of Another  University, City, State; 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3600" baseline="30000" smtClean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en-US" sz="36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endParaRPr lang="en-US" sz="36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19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9196" y="4925063"/>
            <a:ext cx="31103891" cy="10485755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4203" y="4925063"/>
            <a:ext cx="92684916" cy="10485755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94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81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4"/>
            <a:ext cx="32644079" cy="762762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7"/>
            <a:ext cx="32644079" cy="840104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93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4201" y="28679142"/>
            <a:ext cx="61894399" cy="81103471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8685" y="28679142"/>
            <a:ext cx="61894405" cy="81103471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234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1" cy="64008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8596635"/>
            <a:ext cx="16968791" cy="358266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12179300"/>
            <a:ext cx="16968791" cy="22127214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8596635"/>
            <a:ext cx="16975455" cy="358266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8" y="12179300"/>
            <a:ext cx="16975455" cy="22127214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69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817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28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529080"/>
            <a:ext cx="12634915" cy="650748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1" y="1529081"/>
            <a:ext cx="21469350" cy="32777435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8036561"/>
            <a:ext cx="12634915" cy="2626995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370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1"/>
            <a:ext cx="23042880" cy="317373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6"/>
            <a:ext cx="23042880" cy="45072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509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1" cy="64008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3"/>
            <a:ext cx="34564321" cy="25345394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4"/>
            <a:ext cx="89611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863B-C1F6-4C4A-B24B-5FAE0ED66EB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39" y="35595564"/>
            <a:ext cx="121615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39" y="35595564"/>
            <a:ext cx="89611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73D1-E707-4ECB-AD3C-DC46DCB1C7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 dpi="0">
          <a:blip r:embed="rId12"/>
          <a:stretch>
            <a:fillRect/>
          </a:stretch>
        </p:blipFill>
        <p:spPr>
          <a:xfrm rot="16200000">
            <a:off x="-11506200" y="192024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 dpi="0">
          <a:blip r:embed="rId12"/>
          <a:stretch>
            <a:fillRect/>
          </a:stretch>
        </p:blipFill>
        <p:spPr>
          <a:xfrm rot="5400000">
            <a:off x="35636200" y="192024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>
            <a:off x="3917950" y="38912800"/>
            <a:ext cx="305689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3917950" y="39484300"/>
            <a:ext cx="192024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880" smtId="4294967295">
                <a:solidFill>
                  <a:srgbClr val="808080"/>
                </a:solidFill>
              </a:rPr>
              <a:t>Template ID: sideways  Size: 42x42</a:t>
            </a:r>
          </a:p>
        </p:txBody>
      </p:sp>
    </p:spTree>
    <p:extLst>
      <p:ext uri="{BB962C8B-B14F-4D97-AF65-F5344CB8AC3E}">
        <p14:creationId xmlns:p14="http://schemas.microsoft.com/office/powerpoint/2010/main" val="3211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38404800" cy="38404800"/>
          </a:xfrm>
          <a:prstGeom prst="rect">
            <a:avLst/>
          </a:prstGeom>
          <a:gradFill flip="none" rotWithShape="1">
            <a:gsLst>
              <a:gs pos="49600">
                <a:schemeClr val="bg1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83290"/>
            <a:ext cx="38404800" cy="43243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6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14366838" y="2735143"/>
            <a:ext cx="9671122" cy="38404800"/>
          </a:xfrm>
          <a:prstGeom prst="rect">
            <a:avLst/>
          </a:prstGeom>
          <a:gradFill flip="none" rotWithShape="1">
            <a:gsLst>
              <a:gs pos="99167">
                <a:schemeClr val="accent4">
                  <a:lumMod val="60000"/>
                  <a:lumOff val="40000"/>
                </a:schemeClr>
              </a:gs>
              <a:gs pos="62000">
                <a:schemeClr val="bg1">
                  <a:lumMod val="95000"/>
                </a:schemeClr>
              </a:gs>
              <a:gs pos="87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>
            <a:off x="14366838" y="13484427"/>
            <a:ext cx="9671122" cy="38404800"/>
          </a:xfrm>
          <a:prstGeom prst="rect">
            <a:avLst/>
          </a:prstGeom>
          <a:gradFill flip="none" rotWithShape="1">
            <a:gsLst>
              <a:gs pos="99167">
                <a:schemeClr val="accent4">
                  <a:lumMod val="60000"/>
                  <a:lumOff val="40000"/>
                </a:schemeClr>
              </a:gs>
              <a:gs pos="62000">
                <a:schemeClr val="bg1">
                  <a:lumMod val="95000"/>
                </a:schemeClr>
              </a:gs>
              <a:gs pos="87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>
            <a:off x="14366838" y="-8094986"/>
            <a:ext cx="9671122" cy="38404800"/>
          </a:xfrm>
          <a:prstGeom prst="rect">
            <a:avLst/>
          </a:prstGeom>
          <a:gradFill flip="none" rotWithShape="1">
            <a:gsLst>
              <a:gs pos="99167">
                <a:schemeClr val="accent4">
                  <a:lumMod val="60000"/>
                  <a:lumOff val="40000"/>
                </a:schemeClr>
              </a:gs>
              <a:gs pos="62000">
                <a:schemeClr val="bg1">
                  <a:lumMod val="95000"/>
                </a:schemeClr>
              </a:gs>
              <a:gs pos="87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90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646" y="860271"/>
            <a:ext cx="4806070" cy="43840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31770" y="860271"/>
            <a:ext cx="4806070" cy="43840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 rot="16200000" flipH="1">
            <a:off x="-4119279" y="10597726"/>
            <a:ext cx="10516208" cy="1308345"/>
            <a:chOff x="44825447" y="15083298"/>
            <a:chExt cx="10951146" cy="173736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Abstract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825534" y="6545316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Your text would go here.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27336" y="6545316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List your information on these lines.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9202398" y="6545316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List your information on these lines.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184131" y="7410617"/>
            <a:ext cx="1006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Your text would go here.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825534" y="17301102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Your text would go here.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0291580" y="17259354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List your information on these lines.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608754" y="27973074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List your information on these lines.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841483" y="27928860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Your text would go here.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974537" y="28644940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List your information on these lines.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7523145" y="27973074"/>
            <a:ext cx="107914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600" smtClean="0">
                <a:cs typeface="Arial" pitchFamily="34" charset="0"/>
              </a:rPr>
              <a:t>List your information on these lines. 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7974537" y="27594337"/>
            <a:ext cx="3504445" cy="1223325"/>
            <a:chOff x="20542329" y="23475079"/>
            <a:chExt cx="4005080" cy="996408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2329" y="23475079"/>
              <a:ext cx="4005080" cy="996408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20544303" y="23632906"/>
              <a:ext cx="3757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3200" b="1" smtClean="0">
                  <a:solidFill>
                    <a:schemeClr val="bg1"/>
                  </a:solidFill>
                  <a:cs typeface="Arial" pitchFamily="34" charset="0"/>
                </a:rPr>
                <a:t>Acknowledgements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417989" y="6085693"/>
            <a:ext cx="3504445" cy="1223325"/>
            <a:chOff x="20542329" y="23475079"/>
            <a:chExt cx="4005080" cy="99640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2329" y="23475079"/>
              <a:ext cx="4005080" cy="996408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20544303" y="23632906"/>
              <a:ext cx="3757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r>
                <a:rPr lang="en-US" sz="3200" b="1" smtClean="0">
                  <a:solidFill>
                    <a:schemeClr val="bg1"/>
                  </a:solidFill>
                  <a:cs typeface="Arial" pitchFamily="34" charset="0"/>
                </a:rPr>
                <a:t>Participants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 rot="16200000" flipH="1">
            <a:off x="13200125" y="10597726"/>
            <a:ext cx="10516207" cy="1308345"/>
            <a:chOff x="44825447" y="15083298"/>
            <a:chExt cx="10951146" cy="1737360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Introduction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rot="16200000" flipH="1">
            <a:off x="22271858" y="10597728"/>
            <a:ext cx="10516208" cy="1308345"/>
            <a:chOff x="44825447" y="15083298"/>
            <a:chExt cx="10951146" cy="1737360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Materials &amp; Methods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 rot="16200000" flipH="1">
            <a:off x="-4119279" y="21409878"/>
            <a:ext cx="10516208" cy="1308345"/>
            <a:chOff x="44825447" y="15083298"/>
            <a:chExt cx="10951146" cy="1737360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Results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 rot="16200000" flipH="1">
            <a:off x="-4119279" y="32117218"/>
            <a:ext cx="10516208" cy="1308345"/>
            <a:chOff x="44825447" y="15083298"/>
            <a:chExt cx="10951146" cy="173736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 rot="16200000" flipH="1">
            <a:off x="21550202" y="32117218"/>
            <a:ext cx="10516205" cy="1308345"/>
            <a:chOff x="44825447" y="15083298"/>
            <a:chExt cx="10951146" cy="1737360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12" r="39968" b="25038"/>
            <a:stretch>
              <a:fillRect/>
            </a:stretch>
          </p:blipFill>
          <p:spPr>
            <a:xfrm>
              <a:off x="44825447" y="15083298"/>
              <a:ext cx="10951146" cy="173736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45381866" y="15379591"/>
              <a:ext cx="9635109" cy="9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References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0251520" y="17301102"/>
            <a:ext cx="777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smtClean="0">
                <a:cs typeface="Arial" pitchFamily="34" charset="0"/>
              </a:rPr>
              <a:t>Your text would go here. </a:t>
            </a:r>
          </a:p>
        </p:txBody>
      </p:sp>
      <p:sp>
        <p:nvSpPr>
          <p:cNvPr id="13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51503" y="730890"/>
            <a:ext cx="26911297" cy="3069884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algn="ctr"/>
            <a:endParaRPr lang="en-US" sz="6000" b="1" i="1">
              <a:solidFill>
                <a:schemeClr val="bg1"/>
              </a:solidFill>
            </a:endParaRPr>
          </a:p>
        </p:txBody>
      </p:sp>
      <p:sp>
        <p:nvSpPr>
          <p:cNvPr id="13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00702" y="3200400"/>
            <a:ext cx="27029156" cy="1662948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36" name="New picture"/>
          <p:cNvPicPr/>
          <p:nvPr/>
        </p:nvPicPr>
        <p:blipFill dpi="0">
          <a:blip r:embed="rId5"/>
          <a:stretch>
            <a:fillRect/>
          </a:stretch>
        </p:blipFill>
        <p:spPr>
          <a:xfrm>
            <a:off x="9131300" y="119888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73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/>
  <Manager/>
  <Company/>
  <PresentationFormat>Custom</PresentationFormat>
  <TotalTime>4360</TotalTime>
  <SharedDoc>0</SharedDoc>
  <Application>Aspose.Slides for .NET</Application>
  <AppVersion>15.0801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Template for designing a research poster</dc:title>
  <cp:category>scientific poster powerpoint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</cp:lastModifiedBy>
  <cp:revision>1</cp:revision>
  <dcterms:modified xsi:type="dcterms:W3CDTF">2016-02-11T22:37:36Z</dcterms:modified>
  <dc:subject>How To Make A Scientific Poster</dc:subject>
</cp:coreProperties>
</file>