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38404800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1" d="100"/>
          <a:sy n="21" d="100"/>
        </p:scale>
        <p:origin x="3054" y="90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11930063"/>
            <a:ext cx="32645350" cy="823277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21763038"/>
            <a:ext cx="26882725" cy="9813925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77F7A3D-C024-4F5D-B1FE-DAE70075A79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2944887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89F5215-D3E3-46AD-A00C-E2C2674A0B1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3762492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750" y="1539875"/>
            <a:ext cx="8640763" cy="3276758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875" y="1539875"/>
            <a:ext cx="25771475" cy="32767588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32A5343-9D63-4AF0-845B-E8D897A25DC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53912462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44191A3-D04D-4E4F-ACC2-D7157D0EA9A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16590626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9275"/>
            <a:ext cx="32643762" cy="762635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8225"/>
            <a:ext cx="32643762" cy="840105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6F331A1-721F-4849-BA32-08F457D75D96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211493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75" y="8963025"/>
            <a:ext cx="17205325" cy="253444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8963025"/>
            <a:ext cx="17206912" cy="253444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9E9081B-8215-4E58-B6A7-325579EDB47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58372548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538288"/>
            <a:ext cx="34563050" cy="64008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8596313"/>
            <a:ext cx="16968788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2179300"/>
            <a:ext cx="16968788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8596313"/>
            <a:ext cx="16975138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12179300"/>
            <a:ext cx="16975138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F3A3A770-1A3A-4D52-BB9E-A23FDB98F6A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2710436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9D4D2B9-A068-4550-907E-C3DD543E8D8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91614305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07B4A69-9854-49B5-868F-1F10AC395090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23721961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528763"/>
            <a:ext cx="12634913" cy="6507162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528763"/>
            <a:ext cx="21469350" cy="32777112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8035925"/>
            <a:ext cx="12634913" cy="2626995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9C38162-401F-4FD5-B4CC-7748793B592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4819812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26882725"/>
            <a:ext cx="23042562" cy="317500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3432175"/>
            <a:ext cx="23042562" cy="230425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30057725"/>
            <a:ext cx="23042562" cy="450691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90BACAF-BF48-4E5C-9245-3039EC753140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08341622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flip="none" rotWithShape="0">
          <a:gsLst>
            <a:gs pos="0">
              <a:schemeClr val="accent5">
                <a:lumMod val="40000"/>
                <a:lumOff val="6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75" y="1539875"/>
            <a:ext cx="345646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75" y="8963025"/>
            <a:ext cx="34564638" cy="2534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34974212"/>
            <a:ext cx="89614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34974212"/>
            <a:ext cx="121618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34974212"/>
            <a:ext cx="89614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200" smtClean="0">
                <a:latin typeface="Arial" pitchFamily="34" charset="0"/>
              </a:defRPr>
            </a:lvl1pPr>
          </a:lstStyle>
          <a:p>
            <a:pPr>
              <a:defRPr/>
            </a:pPr>
            <a:fld id="{01A01B84-2B5B-4847-B55D-CA7FBB45862A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92024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35636200" y="192024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3917950" y="389128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3917950" y="39484300"/>
            <a:ext cx="192024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sapphire  Size: 42x42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38404800" cy="4533900"/>
          </a:xfrm>
          <a:prstGeom prst="rect">
            <a:avLst/>
          </a:prstGeom>
          <a:gradFill rotWithShape="0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12000" b="1">
                <a:solidFill>
                  <a:schemeClr val="bg1"/>
                </a:solidFill>
              </a:rPr>
              <a:t>Insert Poster Title here</a:t>
            </a:r>
          </a:p>
          <a:p>
            <a:pPr algn="ctr" defTabSz="4703763"/>
            <a:r>
              <a:rPr lang="en-US" sz="6000">
                <a:solidFill>
                  <a:schemeClr val="bg1"/>
                </a:solidFill>
              </a:rPr>
              <a:t>Your name here</a:t>
            </a:r>
          </a:p>
          <a:p>
            <a:pPr algn="ctr" defTabSz="4703763"/>
            <a:r>
              <a:rPr lang="en-US" sz="6000">
                <a:solidFill>
                  <a:schemeClr val="bg1"/>
                </a:solidFill>
              </a:rPr>
              <a:t>You institution’s name here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5067300"/>
            <a:ext cx="9063038" cy="12001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690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9783763" y="5067300"/>
            <a:ext cx="9063037" cy="12001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690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19646900" y="5067300"/>
            <a:ext cx="9063038" cy="12001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690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29341762" y="5067300"/>
            <a:ext cx="9063037" cy="12001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690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622300" y="6667500"/>
            <a:ext cx="8267700" cy="129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adjust the font size to fit your text.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0" y="19469100"/>
            <a:ext cx="9063038" cy="12001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690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7" name="Rectangle 16"/>
          <p:cNvSpPr>
            <a:spLocks noChangeArrowheads="1"/>
          </p:cNvSpPr>
          <p:nvPr/>
        </p:nvSpPr>
        <p:spPr bwMode="auto">
          <a:xfrm>
            <a:off x="19646900" y="27336750"/>
            <a:ext cx="9063038" cy="12001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690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8" name="Rectangle 18"/>
          <p:cNvSpPr>
            <a:spLocks noChangeArrowheads="1"/>
          </p:cNvSpPr>
          <p:nvPr/>
        </p:nvSpPr>
        <p:spPr bwMode="auto">
          <a:xfrm>
            <a:off x="29341762" y="32004000"/>
            <a:ext cx="9063037" cy="12001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none"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690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533400" y="21069300"/>
            <a:ext cx="8356600" cy="175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Change the font size to fit your text in the space.</a:t>
            </a: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9867900" y="6667500"/>
            <a:ext cx="8801100" cy="2280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Move the text and graphics boxes to fit your individual needs.</a:t>
            </a: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  <a:p>
            <a:pPr eaLnBrk="1" hangingPunct="1">
              <a:spcBef>
                <a:spcPct val="50000"/>
              </a:spcBef>
            </a:pPr>
            <a:endParaRPr lang="en-US" sz="11400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19824700" y="6667500"/>
            <a:ext cx="8712200" cy="2269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2" name="Text Box 26"/>
          <p:cNvSpPr txBox="1">
            <a:spLocks noChangeArrowheads="1"/>
          </p:cNvSpPr>
          <p:nvPr/>
        </p:nvSpPr>
        <p:spPr bwMode="auto">
          <a:xfrm>
            <a:off x="29514800" y="33577212"/>
            <a:ext cx="8445500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60" tIns="68580" rIns="137160" bIns="6858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2063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9131300" y="119888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</Company>
  <PresentationFormat>Custom</PresentationFormat>
  <TotalTime>65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of a scientific poster</dc:title>
  <cp:category>research posters template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</cp:lastModifiedBy>
  <cp:revision>19</cp:revision>
  <dcterms:modified xsi:type="dcterms:W3CDTF">2016-02-11T22:36:50Z</dcterms:modified>
  <dc:subject>Free Research Poster</dc:subject>
</cp:coreProperties>
</file>