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8" r:id="rId2"/>
  </p:sldIdLst>
  <p:sldSz cx="43891200" cy="21945600"/>
  <p:notesSz cx="6858000" cy="9144000"/>
  <p:embeddedFontLst>
    <p:embeddedFont>
      <p:font typeface="Amaranth" panose="0200050305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tillium Web" panose="00000500000000000000" pitchFamily="2" charset="0"/>
      <p:regular r:id="rId9"/>
    </p:embeddedFont>
  </p:embeddedFontLst>
  <p:custDataLst>
    <p:tags r:id="rId3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68" y="168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1"/>
            <a:ext cx="37307521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39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6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3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0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77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4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1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5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0" y="4216400"/>
            <a:ext cx="47404018" cy="898804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5" y="4216400"/>
            <a:ext cx="141480542" cy="89880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080"/>
            <a:ext cx="37307521" cy="4358640"/>
          </a:xfrm>
        </p:spPr>
        <p:txBody>
          <a:bodyPr anchor="t"/>
          <a:lstStyle>
            <a:lvl1pPr algn="l">
              <a:defRPr sz="163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485"/>
            <a:ext cx="37307521" cy="4800599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69419" indent="0">
              <a:buNone/>
              <a:defRPr sz="7334">
                <a:solidFill>
                  <a:schemeClr val="tx1">
                    <a:tint val="75000"/>
                  </a:schemeClr>
                </a:solidFill>
              </a:defRPr>
            </a:lvl2pPr>
            <a:lvl3pPr marL="3738840" indent="0">
              <a:buNone/>
              <a:defRPr sz="6534">
                <a:solidFill>
                  <a:schemeClr val="tx1">
                    <a:tint val="75000"/>
                  </a:schemeClr>
                </a:solidFill>
              </a:defRPr>
            </a:lvl3pPr>
            <a:lvl4pPr marL="5608259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4pPr>
            <a:lvl5pPr marL="7477679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5pPr>
            <a:lvl6pPr marL="9347099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6pPr>
            <a:lvl7pPr marL="11216518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7pPr>
            <a:lvl8pPr marL="13085938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8pPr>
            <a:lvl9pPr marL="14955357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4577041"/>
            <a:ext cx="94442279" cy="69519800"/>
          </a:xfrm>
        </p:spPr>
        <p:txBody>
          <a:bodyPr/>
          <a:lstStyle>
            <a:lvl1pPr>
              <a:defRPr sz="11401"/>
            </a:lvl1pPr>
            <a:lvl2pPr>
              <a:defRPr sz="9800"/>
            </a:lvl2pPr>
            <a:lvl3pPr>
              <a:defRPr sz="8200"/>
            </a:lvl3pPr>
            <a:lvl4pPr>
              <a:defRPr sz="7334"/>
            </a:lvl4pPr>
            <a:lvl5pPr>
              <a:defRPr sz="7334"/>
            </a:lvl5pPr>
            <a:lvl6pPr>
              <a:defRPr sz="7334"/>
            </a:lvl6pPr>
            <a:lvl7pPr>
              <a:defRPr sz="7334"/>
            </a:lvl7pPr>
            <a:lvl8pPr>
              <a:defRPr sz="7334"/>
            </a:lvl8pPr>
            <a:lvl9pPr>
              <a:defRPr sz="7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4577041"/>
            <a:ext cx="94442279" cy="69519800"/>
          </a:xfrm>
        </p:spPr>
        <p:txBody>
          <a:bodyPr/>
          <a:lstStyle>
            <a:lvl1pPr>
              <a:defRPr sz="11401"/>
            </a:lvl1pPr>
            <a:lvl2pPr>
              <a:defRPr sz="9800"/>
            </a:lvl2pPr>
            <a:lvl3pPr>
              <a:defRPr sz="8200"/>
            </a:lvl3pPr>
            <a:lvl4pPr>
              <a:defRPr sz="7334"/>
            </a:lvl4pPr>
            <a:lvl5pPr>
              <a:defRPr sz="7334"/>
            </a:lvl5pPr>
            <a:lvl6pPr>
              <a:defRPr sz="7334"/>
            </a:lvl6pPr>
            <a:lvl7pPr>
              <a:defRPr sz="7334"/>
            </a:lvl7pPr>
            <a:lvl8pPr>
              <a:defRPr sz="7334"/>
            </a:lvl8pPr>
            <a:lvl9pPr>
              <a:defRPr sz="7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79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4912363"/>
            <a:ext cx="19392902" cy="2047239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69419" indent="0">
              <a:buNone/>
              <a:defRPr sz="8200" b="1"/>
            </a:lvl2pPr>
            <a:lvl3pPr marL="3738840" indent="0">
              <a:buNone/>
              <a:defRPr sz="7334" b="1"/>
            </a:lvl3pPr>
            <a:lvl4pPr marL="5608259" indent="0">
              <a:buNone/>
              <a:defRPr sz="6534" b="1"/>
            </a:lvl4pPr>
            <a:lvl5pPr marL="7477679" indent="0">
              <a:buNone/>
              <a:defRPr sz="6534" b="1"/>
            </a:lvl5pPr>
            <a:lvl6pPr marL="9347099" indent="0">
              <a:buNone/>
              <a:defRPr sz="6534" b="1"/>
            </a:lvl6pPr>
            <a:lvl7pPr marL="11216518" indent="0">
              <a:buNone/>
              <a:defRPr sz="6534" b="1"/>
            </a:lvl7pPr>
            <a:lvl8pPr marL="13085938" indent="0">
              <a:buNone/>
              <a:defRPr sz="6534" b="1"/>
            </a:lvl8pPr>
            <a:lvl9pPr marL="14955357" indent="0">
              <a:buNone/>
              <a:defRPr sz="65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6959601"/>
            <a:ext cx="19392902" cy="12644121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7334"/>
            </a:lvl3pPr>
            <a:lvl4pPr>
              <a:defRPr sz="6534"/>
            </a:lvl4pPr>
            <a:lvl5pPr>
              <a:defRPr sz="6534"/>
            </a:lvl5pPr>
            <a:lvl6pPr>
              <a:defRPr sz="6534"/>
            </a:lvl6pPr>
            <a:lvl7pPr>
              <a:defRPr sz="6534"/>
            </a:lvl7pPr>
            <a:lvl8pPr>
              <a:defRPr sz="6534"/>
            </a:lvl8pPr>
            <a:lvl9pPr>
              <a:defRPr sz="65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4912363"/>
            <a:ext cx="19400520" cy="2047239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69419" indent="0">
              <a:buNone/>
              <a:defRPr sz="8200" b="1"/>
            </a:lvl2pPr>
            <a:lvl3pPr marL="3738840" indent="0">
              <a:buNone/>
              <a:defRPr sz="7334" b="1"/>
            </a:lvl3pPr>
            <a:lvl4pPr marL="5608259" indent="0">
              <a:buNone/>
              <a:defRPr sz="6534" b="1"/>
            </a:lvl4pPr>
            <a:lvl5pPr marL="7477679" indent="0">
              <a:buNone/>
              <a:defRPr sz="6534" b="1"/>
            </a:lvl5pPr>
            <a:lvl6pPr marL="9347099" indent="0">
              <a:buNone/>
              <a:defRPr sz="6534" b="1"/>
            </a:lvl6pPr>
            <a:lvl7pPr marL="11216518" indent="0">
              <a:buNone/>
              <a:defRPr sz="6534" b="1"/>
            </a:lvl7pPr>
            <a:lvl8pPr marL="13085938" indent="0">
              <a:buNone/>
              <a:defRPr sz="6534" b="1"/>
            </a:lvl8pPr>
            <a:lvl9pPr marL="14955357" indent="0">
              <a:buNone/>
              <a:defRPr sz="65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6959601"/>
            <a:ext cx="19400520" cy="12644121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7334"/>
            </a:lvl3pPr>
            <a:lvl4pPr>
              <a:defRPr sz="6534"/>
            </a:lvl4pPr>
            <a:lvl5pPr>
              <a:defRPr sz="6534"/>
            </a:lvl5pPr>
            <a:lvl6pPr>
              <a:defRPr sz="6534"/>
            </a:lvl6pPr>
            <a:lvl7pPr>
              <a:defRPr sz="6534"/>
            </a:lvl7pPr>
            <a:lvl8pPr>
              <a:defRPr sz="6534"/>
            </a:lvl8pPr>
            <a:lvl9pPr>
              <a:defRPr sz="65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873763"/>
            <a:ext cx="24536400" cy="18729961"/>
          </a:xfrm>
        </p:spPr>
        <p:txBody>
          <a:bodyPr/>
          <a:lstStyle>
            <a:lvl1pPr>
              <a:defRPr sz="13134"/>
            </a:lvl1pPr>
            <a:lvl2pPr>
              <a:defRPr sz="11401"/>
            </a:lvl2pPr>
            <a:lvl3pPr>
              <a:defRPr sz="98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4592322"/>
            <a:ext cx="14439902" cy="15011402"/>
          </a:xfrm>
        </p:spPr>
        <p:txBody>
          <a:bodyPr/>
          <a:lstStyle>
            <a:lvl1pPr marL="0" indent="0">
              <a:buNone/>
              <a:defRPr sz="5734"/>
            </a:lvl1pPr>
            <a:lvl2pPr marL="1869419" indent="0">
              <a:buNone/>
              <a:defRPr sz="4934"/>
            </a:lvl2pPr>
            <a:lvl3pPr marL="3738840" indent="0">
              <a:buNone/>
              <a:defRPr sz="4067"/>
            </a:lvl3pPr>
            <a:lvl4pPr marL="5608259" indent="0">
              <a:buNone/>
              <a:defRPr sz="3667"/>
            </a:lvl4pPr>
            <a:lvl5pPr marL="7477679" indent="0">
              <a:buNone/>
              <a:defRPr sz="3667"/>
            </a:lvl5pPr>
            <a:lvl6pPr marL="9347099" indent="0">
              <a:buNone/>
              <a:defRPr sz="3667"/>
            </a:lvl6pPr>
            <a:lvl7pPr marL="11216518" indent="0">
              <a:buNone/>
              <a:defRPr sz="3667"/>
            </a:lvl7pPr>
            <a:lvl8pPr marL="13085938" indent="0">
              <a:buNone/>
              <a:defRPr sz="3667"/>
            </a:lvl8pPr>
            <a:lvl9pPr marL="14955357" indent="0">
              <a:buNone/>
              <a:defRPr sz="3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15361921"/>
            <a:ext cx="26334721" cy="1813561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1960880"/>
            <a:ext cx="26334721" cy="13167361"/>
          </a:xfrm>
        </p:spPr>
        <p:txBody>
          <a:bodyPr/>
          <a:lstStyle>
            <a:lvl1pPr marL="0" indent="0">
              <a:buNone/>
              <a:defRPr sz="13134"/>
            </a:lvl1pPr>
            <a:lvl2pPr marL="1869419" indent="0">
              <a:buNone/>
              <a:defRPr sz="11401"/>
            </a:lvl2pPr>
            <a:lvl3pPr marL="3738840" indent="0">
              <a:buNone/>
              <a:defRPr sz="9800"/>
            </a:lvl3pPr>
            <a:lvl4pPr marL="5608259" indent="0">
              <a:buNone/>
              <a:defRPr sz="8200"/>
            </a:lvl4pPr>
            <a:lvl5pPr marL="7477679" indent="0">
              <a:buNone/>
              <a:defRPr sz="8200"/>
            </a:lvl5pPr>
            <a:lvl6pPr marL="9347099" indent="0">
              <a:buNone/>
              <a:defRPr sz="8200"/>
            </a:lvl6pPr>
            <a:lvl7pPr marL="11216518" indent="0">
              <a:buNone/>
              <a:defRPr sz="8200"/>
            </a:lvl7pPr>
            <a:lvl8pPr marL="13085938" indent="0">
              <a:buNone/>
              <a:defRPr sz="8200"/>
            </a:lvl8pPr>
            <a:lvl9pPr marL="14955357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17175483"/>
            <a:ext cx="26334721" cy="2575559"/>
          </a:xfrm>
        </p:spPr>
        <p:txBody>
          <a:bodyPr/>
          <a:lstStyle>
            <a:lvl1pPr marL="0" indent="0">
              <a:buNone/>
              <a:defRPr sz="5734"/>
            </a:lvl1pPr>
            <a:lvl2pPr marL="1869419" indent="0">
              <a:buNone/>
              <a:defRPr sz="4934"/>
            </a:lvl2pPr>
            <a:lvl3pPr marL="3738840" indent="0">
              <a:buNone/>
              <a:defRPr sz="4067"/>
            </a:lvl3pPr>
            <a:lvl4pPr marL="5608259" indent="0">
              <a:buNone/>
              <a:defRPr sz="3667"/>
            </a:lvl4pPr>
            <a:lvl5pPr marL="7477679" indent="0">
              <a:buNone/>
              <a:defRPr sz="3667"/>
            </a:lvl5pPr>
            <a:lvl6pPr marL="9347099" indent="0">
              <a:buNone/>
              <a:defRPr sz="3667"/>
            </a:lvl6pPr>
            <a:lvl7pPr marL="11216518" indent="0">
              <a:buNone/>
              <a:defRPr sz="3667"/>
            </a:lvl7pPr>
            <a:lvl8pPr marL="13085938" indent="0">
              <a:buNone/>
              <a:defRPr sz="3667"/>
            </a:lvl8pPr>
            <a:lvl9pPr marL="14955357" indent="0">
              <a:buNone/>
              <a:defRPr sz="3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1"/>
            <a:ext cx="39502079" cy="36576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3"/>
            <a:ext cx="39502079" cy="14483080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1"/>
            <a:ext cx="10241280" cy="11684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4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20340321"/>
            <a:ext cx="13898880" cy="11684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4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20340321"/>
            <a:ext cx="10241280" cy="11684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49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09728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224536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ruminativemauve  Size: 48x24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738840" rtl="0" eaLnBrk="1" latinLnBrk="0" hangingPunct="1">
        <a:spcBef>
          <a:spcPct val="0"/>
        </a:spcBef>
        <a:buNone/>
        <a:defRPr sz="18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2065" indent="-1402065" algn="l" defTabSz="3738840" rtl="0" eaLnBrk="1" latinLnBrk="0" hangingPunct="1">
        <a:spcBef>
          <a:spcPct val="20000"/>
        </a:spcBef>
        <a:buFont typeface="Arial" pitchFamily="34" charset="0"/>
        <a:buChar char="•"/>
        <a:defRPr sz="13134" kern="1200">
          <a:solidFill>
            <a:schemeClr val="tx1"/>
          </a:solidFill>
          <a:latin typeface="+mn-lt"/>
          <a:ea typeface="+mn-ea"/>
          <a:cs typeface="+mn-cs"/>
        </a:defRPr>
      </a:lvl1pPr>
      <a:lvl2pPr marL="3037807" indent="-1168387" algn="l" defTabSz="3738840" rtl="0" eaLnBrk="1" latinLnBrk="0" hangingPunct="1">
        <a:spcBef>
          <a:spcPct val="20000"/>
        </a:spcBef>
        <a:buFont typeface="Arial" pitchFamily="34" charset="0"/>
        <a:buChar char="–"/>
        <a:defRPr sz="11401" kern="1200">
          <a:solidFill>
            <a:schemeClr val="tx1"/>
          </a:solidFill>
          <a:latin typeface="+mn-lt"/>
          <a:ea typeface="+mn-ea"/>
          <a:cs typeface="+mn-cs"/>
        </a:defRPr>
      </a:lvl2pPr>
      <a:lvl3pPr marL="4673549" indent="-934710" algn="l" defTabSz="3738840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6542969" indent="-934710" algn="l" defTabSz="3738840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12389" indent="-934710" algn="l" defTabSz="3738840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1808" indent="-934710" algn="l" defTabSz="373884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228" indent="-934710" algn="l" defTabSz="373884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20648" indent="-934710" algn="l" defTabSz="373884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890067" indent="-934710" algn="l" defTabSz="373884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1pPr>
      <a:lvl2pPr marL="1869419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2pPr>
      <a:lvl3pPr marL="3738840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3pPr>
      <a:lvl4pPr marL="5608259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4pPr>
      <a:lvl5pPr marL="7477679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5pPr>
      <a:lvl6pPr marL="9347099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6pPr>
      <a:lvl7pPr marL="11216518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7pPr>
      <a:lvl8pPr marL="13085938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8pPr>
      <a:lvl9pPr marL="14955357" algn="l" defTabSz="3738840" rtl="0" eaLnBrk="1" latinLnBrk="0" hangingPunct="1">
        <a:defRPr sz="73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9753600" y="393976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This Scientific Poster Template Is Provided By MakeSigns</a:t>
            </a:r>
            <a:endParaRPr lang="en-US" sz="5700">
              <a:solidFill>
                <a:schemeClr val="accent1">
                  <a:lumMod val="75000"/>
                </a:schemeClr>
              </a:solidFill>
              <a:latin typeface="Amaranth" panose="02000503050000020004" pitchFamily="2" charset="0"/>
              <a:cs typeface="Times New Roman" panose="02020603050405020304" pitchFamily="18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Enter A Title And Add Logos To Your Poster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9753600" y="2528330"/>
            <a:ext cx="24384000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Include University or Department Names if Needed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186FBA-4B20-48BE-B919-AEB6D0A6B028}"/>
              </a:ext>
            </a:extLst>
          </p:cNvPr>
          <p:cNvGrpSpPr/>
          <p:nvPr/>
        </p:nvGrpSpPr>
        <p:grpSpPr>
          <a:xfrm>
            <a:off x="11364347" y="10686485"/>
            <a:ext cx="10392860" cy="10954315"/>
            <a:chOff x="11477614" y="16029729"/>
            <a:chExt cx="10306968" cy="16431471"/>
          </a:xfrm>
        </p:grpSpPr>
        <p:sp>
          <p:nvSpPr>
            <p:cNvPr id="65" name="Rectangle 64"/>
            <p:cNvSpPr/>
            <p:nvPr/>
          </p:nvSpPr>
          <p:spPr>
            <a:xfrm>
              <a:off x="11762041" y="16420742"/>
              <a:ext cx="10022541" cy="16040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02271A-8E8D-41D7-9075-F9EF7A38037F}"/>
                </a:ext>
              </a:extLst>
            </p:cNvPr>
            <p:cNvSpPr/>
            <p:nvPr/>
          </p:nvSpPr>
          <p:spPr>
            <a:xfrm>
              <a:off x="11477614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F0ACA-30CF-4891-910F-A2FDDB969CFC}"/>
              </a:ext>
            </a:extLst>
          </p:cNvPr>
          <p:cNvGrpSpPr/>
          <p:nvPr/>
        </p:nvGrpSpPr>
        <p:grpSpPr>
          <a:xfrm>
            <a:off x="22246093" y="4078581"/>
            <a:ext cx="10382361" cy="17562219"/>
            <a:chOff x="22269428" y="5445691"/>
            <a:chExt cx="10296556" cy="27015508"/>
          </a:xfrm>
        </p:grpSpPr>
        <p:sp>
          <p:nvSpPr>
            <p:cNvPr id="68" name="Rectangle 67"/>
            <p:cNvSpPr/>
            <p:nvPr/>
          </p:nvSpPr>
          <p:spPr>
            <a:xfrm>
              <a:off x="22543444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9821F6-9316-4B17-AB7E-9528035DE257}"/>
                </a:ext>
              </a:extLst>
            </p:cNvPr>
            <p:cNvSpPr/>
            <p:nvPr/>
          </p:nvSpPr>
          <p:spPr>
            <a:xfrm>
              <a:off x="22269428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6A3F08-0BC0-4BCA-80AC-7F2DC5241070}"/>
              </a:ext>
            </a:extLst>
          </p:cNvPr>
          <p:cNvGrpSpPr/>
          <p:nvPr/>
        </p:nvGrpSpPr>
        <p:grpSpPr>
          <a:xfrm>
            <a:off x="33127841" y="4078581"/>
            <a:ext cx="10382360" cy="17562219"/>
            <a:chOff x="33061244" y="5445691"/>
            <a:chExt cx="10296555" cy="27015508"/>
          </a:xfrm>
        </p:grpSpPr>
        <p:sp>
          <p:nvSpPr>
            <p:cNvPr id="69" name="Rectangle 68"/>
            <p:cNvSpPr/>
            <p:nvPr/>
          </p:nvSpPr>
          <p:spPr>
            <a:xfrm>
              <a:off x="33335258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03983E-51FF-4B04-8FC4-0997FEEBAC99}"/>
                </a:ext>
              </a:extLst>
            </p:cNvPr>
            <p:cNvSpPr/>
            <p:nvPr/>
          </p:nvSpPr>
          <p:spPr>
            <a:xfrm>
              <a:off x="33061244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482601" y="10686485"/>
            <a:ext cx="10382360" cy="10954315"/>
            <a:chOff x="685799" y="16029729"/>
            <a:chExt cx="10296555" cy="16431471"/>
          </a:xfrm>
        </p:grpSpPr>
        <p:sp>
          <p:nvSpPr>
            <p:cNvPr id="64" name="Rectangle 63"/>
            <p:cNvSpPr/>
            <p:nvPr/>
          </p:nvSpPr>
          <p:spPr>
            <a:xfrm>
              <a:off x="959813" y="16420742"/>
              <a:ext cx="10022541" cy="16040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D9C5F-17C5-4484-BB29-2B5981BDAAB5}"/>
              </a:ext>
            </a:extLst>
          </p:cNvPr>
          <p:cNvGrpSpPr/>
          <p:nvPr/>
        </p:nvGrpSpPr>
        <p:grpSpPr>
          <a:xfrm>
            <a:off x="482602" y="4078581"/>
            <a:ext cx="21274604" cy="6193193"/>
            <a:chOff x="685801" y="5445691"/>
            <a:chExt cx="21098780" cy="9961970"/>
          </a:xfrm>
        </p:grpSpPr>
        <p:sp>
          <p:nvSpPr>
            <p:cNvPr id="53" name="Rectangle 52"/>
            <p:cNvSpPr/>
            <p:nvPr/>
          </p:nvSpPr>
          <p:spPr>
            <a:xfrm>
              <a:off x="959813" y="5752283"/>
              <a:ext cx="20824769" cy="96553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5445691"/>
              <a:ext cx="20770396" cy="96553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34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82063" y="5127823"/>
            <a:ext cx="20545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82599" y="4362421"/>
            <a:ext cx="8298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682063" y="11738203"/>
            <a:ext cx="955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482599" y="10972800"/>
            <a:ext cx="8298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8CD7-8151-441F-8271-E513E2717D2A}"/>
              </a:ext>
            </a:extLst>
          </p:cNvPr>
          <p:cNvSpPr txBox="1"/>
          <p:nvPr/>
        </p:nvSpPr>
        <p:spPr>
          <a:xfrm>
            <a:off x="11563809" y="11738203"/>
            <a:ext cx="955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AF793B-D1BC-4325-90D2-3C41AFF1B3AA}"/>
              </a:ext>
            </a:extLst>
          </p:cNvPr>
          <p:cNvSpPr/>
          <p:nvPr/>
        </p:nvSpPr>
        <p:spPr>
          <a:xfrm>
            <a:off x="11364347" y="10972800"/>
            <a:ext cx="8298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3F743-50F5-4372-A02B-6828553B9EFC}"/>
              </a:ext>
            </a:extLst>
          </p:cNvPr>
          <p:cNvSpPr txBox="1"/>
          <p:nvPr/>
        </p:nvSpPr>
        <p:spPr>
          <a:xfrm>
            <a:off x="22456056" y="5127823"/>
            <a:ext cx="955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67F90F-BFE4-4FA1-B824-2A573810CC7D}"/>
              </a:ext>
            </a:extLst>
          </p:cNvPr>
          <p:cNvSpPr/>
          <p:nvPr/>
        </p:nvSpPr>
        <p:spPr>
          <a:xfrm>
            <a:off x="22246092" y="4362421"/>
            <a:ext cx="8298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72142C-06E0-43A8-9C3D-E573CB253379}"/>
              </a:ext>
            </a:extLst>
          </p:cNvPr>
          <p:cNvSpPr txBox="1"/>
          <p:nvPr/>
        </p:nvSpPr>
        <p:spPr>
          <a:xfrm>
            <a:off x="33342672" y="5127823"/>
            <a:ext cx="955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Add your information, graphs and images to this section.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61CB1A-2583-4C4B-AE75-3BE9BD8DA013}"/>
              </a:ext>
            </a:extLst>
          </p:cNvPr>
          <p:cNvSpPr/>
          <p:nvPr/>
        </p:nvSpPr>
        <p:spPr>
          <a:xfrm>
            <a:off x="33127838" y="4362421"/>
            <a:ext cx="8298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9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37592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ruminativemauve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524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Amaranth</vt:lpstr>
      <vt:lpstr>Times New Roman</vt:lpstr>
      <vt:lpstr>Titillium Web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Andrew</dc:creator>
  <cp:lastModifiedBy>Justin Delre</cp:lastModifiedBy>
  <cp:revision>46</cp:revision>
  <dcterms:created xsi:type="dcterms:W3CDTF">2012-07-09T21:51:14Z</dcterms:created>
  <dcterms:modified xsi:type="dcterms:W3CDTF">2022-02-28T22:13:35Z</dcterms:modified>
</cp:coreProperties>
</file>