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0.8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6" r:id="rId4"/>
  </p:sldIdLst>
  <p:sldSz cx="32918400" cy="32918400"/>
  <p:notesSz cx="6858000" cy="9144000"/>
  <p:embeddedFontLst>
    <p:embeddedFont>
      <p:font typeface="Bree Serif" panose="02000503040000020004" pitchFamily="2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</p:embeddedFontLst>
  <p:custDataLst>
    <p:tags r:id="rId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 autoAdjust="0"/>
  </p:normalViewPr>
  <p:slideViewPr>
    <p:cSldViewPr>
      <p:cViewPr varScale="1">
        <p:scale>
          <a:sx n="26" d="100"/>
          <a:sy n="26" d="100"/>
        </p:scale>
        <p:origin x="3101" y="115"/>
      </p:cViewPr>
      <p:guideLst>
        <p:guide orient="horz" pos="10368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font" Target="fonts/font5.fntdata" /><Relationship Id="rId11" Type="http://schemas.openxmlformats.org/officeDocument/2006/relationships/font" Target="fonts/font6.fntdata" /><Relationship Id="rId12" Type="http://schemas.openxmlformats.org/officeDocument/2006/relationships/font" Target="fonts/font7.fntdata" /><Relationship Id="rId13" Type="http://schemas.openxmlformats.org/officeDocument/2006/relationships/font" Target="fonts/font8.fntdata" /><Relationship Id="rId14" Type="http://schemas.openxmlformats.org/officeDocument/2006/relationships/font" Target="fonts/font9.fntdata" /><Relationship Id="rId15" Type="http://schemas.openxmlformats.org/officeDocument/2006/relationships/presProps" Target="presProps.xml" /><Relationship Id="rId16" Type="http://schemas.openxmlformats.org/officeDocument/2006/relationships/viewProps" Target="viewProps.xml" /><Relationship Id="rId17" Type="http://schemas.openxmlformats.org/officeDocument/2006/relationships/theme" Target="theme/theme1.xml" /><Relationship Id="rId18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font" Target="fonts/font1.fntdata" /><Relationship Id="rId7" Type="http://schemas.openxmlformats.org/officeDocument/2006/relationships/font" Target="fonts/font2.fntdata" /><Relationship Id="rId8" Type="http://schemas.openxmlformats.org/officeDocument/2006/relationships/font" Target="fonts/font3.fntdata" /><Relationship Id="rId9" Type="http://schemas.openxmlformats.org/officeDocument/2006/relationships/font" Target="fonts/font4.fntdata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02ED74-EC1A-43B0-8CE6-8FA3CC97C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60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14500" y="685800"/>
            <a:ext cx="3429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7CF6B38-1910-403D-86DB-5721103B5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20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/>
            </a:defPPr>
            <a:lvl1pPr eaLnBrk="0" hangingPunct="0">
              <a:defRPr sz="2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fld id="{49384D87-2BDB-41C8-8296-CE0549779443}" type="slidenum">
              <a:rPr lang="en-US" sz="1200">
                <a:latin typeface="Times New Roman" pitchFamily="18" charset="0"/>
              </a:rPr>
              <a:pPr eaLnBrk="1" hangingPunct="1"/>
              <a:t>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/>
            </a:defPPr>
          </a:lstStyle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356" y="10226675"/>
            <a:ext cx="27979688" cy="7054850"/>
          </a:xfr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523" y="18653125"/>
            <a:ext cx="23043356" cy="8413750"/>
          </a:xfrm>
        </p:spPr>
        <p:txBody>
          <a:bodyPr/>
          <a:lstStyle>
            <a:defPPr>
              <a:defRPr kern="1200"/>
            </a:defPPr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7E62EF42-2CF9-4575-BA1C-DFC7980ED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3006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55928CD3-AC38-479F-8EE5-F2AB6EC28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8560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54120" y="2925763"/>
            <a:ext cx="6994922" cy="26335038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9356" y="2925763"/>
            <a:ext cx="20870466" cy="26335038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ECDE6F18-E9BE-4904-904A-DD4AD0DF5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8697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D3ED0E3C-683C-4FA3-998D-F690B1855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0155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21153439"/>
            <a:ext cx="27980878" cy="6537325"/>
          </a:xfrm>
        </p:spPr>
        <p:txBody>
          <a:bodyPr anchor="t"/>
          <a:lstStyle>
            <a:defPPr>
              <a:defRPr kern="1200"/>
            </a:defPPr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13952538"/>
            <a:ext cx="27980878" cy="7200900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A2092565-B014-4E33-A739-B813DC86F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727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9357" y="9509126"/>
            <a:ext cx="13932694" cy="19751675"/>
          </a:xfrm>
        </p:spPr>
        <p:txBody>
          <a:bodyPr/>
          <a:lstStyle>
            <a:defPPr>
              <a:defRPr kern="1200"/>
            </a:defPPr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16350" y="9509126"/>
            <a:ext cx="13932694" cy="19751675"/>
          </a:xfrm>
        </p:spPr>
        <p:txBody>
          <a:bodyPr/>
          <a:lstStyle>
            <a:defPPr>
              <a:defRPr kern="1200"/>
            </a:defPPr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4C0B1219-AD6E-43CA-B663-D639B74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7102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444" y="1317625"/>
            <a:ext cx="29627512" cy="5486400"/>
          </a:xfrm>
        </p:spPr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444" y="7369176"/>
            <a:ext cx="14544675" cy="3070225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444" y="10439400"/>
            <a:ext cx="14544675" cy="18965862"/>
          </a:xfrm>
        </p:spPr>
        <p:txBody>
          <a:bodyPr/>
          <a:lstStyle>
            <a:defPPr>
              <a:defRPr kern="1200"/>
            </a:defPPr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328" y="7369176"/>
            <a:ext cx="14550630" cy="3070225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328" y="10439400"/>
            <a:ext cx="14550630" cy="18965862"/>
          </a:xfrm>
        </p:spPr>
        <p:txBody>
          <a:bodyPr/>
          <a:lstStyle>
            <a:defPPr>
              <a:defRPr kern="1200"/>
            </a:defPPr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D71365AA-99D2-4352-9654-163657704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1402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75F4F237-E49B-40A5-908B-98ADDCB23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0079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CB4C763C-8793-4BFE-9269-C64A94D07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4216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444" y="1311275"/>
            <a:ext cx="10829925" cy="5576888"/>
          </a:xfrm>
        </p:spPr>
        <p:txBody>
          <a:bodyPr anchor="b"/>
          <a:lstStyle>
            <a:defPPr>
              <a:defRPr kern="1200"/>
            </a:defPPr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656" y="1311275"/>
            <a:ext cx="18402300" cy="28093988"/>
          </a:xfrm>
        </p:spPr>
        <p:txBody>
          <a:bodyPr/>
          <a:lstStyle>
            <a:defPPr>
              <a:defRPr kern="1200"/>
            </a:defPPr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444" y="6888163"/>
            <a:ext cx="10829925" cy="22517100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D62FA9AC-EC82-41AC-A195-0604F3470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4067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997" y="23042562"/>
            <a:ext cx="19751280" cy="2720975"/>
          </a:xfrm>
        </p:spPr>
        <p:txBody>
          <a:bodyPr anchor="b"/>
          <a:lstStyle>
            <a:defPPr>
              <a:defRPr kern="1200"/>
            </a:defPPr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997" y="2941638"/>
            <a:ext cx="19751280" cy="19750088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997" y="25763539"/>
            <a:ext cx="19751280" cy="3862387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339E7367-F861-4469-8F1E-2B22E3331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77430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FF66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9356" y="2925763"/>
            <a:ext cx="279796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anchor="ctr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9356" y="9509126"/>
            <a:ext cx="27979688" cy="1975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69356" y="29992638"/>
            <a:ext cx="68580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3292079">
              <a:defRPr sz="5025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6644" y="29992638"/>
            <a:ext cx="1042511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ctr" defTabSz="3292079">
              <a:defRPr sz="5025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1044" y="29992638"/>
            <a:ext cx="68580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3292079">
              <a:defRPr sz="5025" smtClean="0">
                <a:latin typeface="+mn-lt"/>
              </a:defRPr>
            </a:lvl1pPr>
          </a:lstStyle>
          <a:p>
            <a:pPr>
              <a:defRPr/>
            </a:pPr>
            <a:fld id="{54CF7B4A-E791-47B4-A6B7-FBBEB347B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New picture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506200" y="16459200"/>
            <a:ext cx="14274800" cy="4368800"/>
          </a:xfrm>
          <a:prstGeom prst="rect">
            <a:avLst/>
          </a:prstGeom>
        </p:spPr>
      </p:pic>
      <p:pic>
        <p:nvPicPr>
          <p:cNvPr id="1032" name="New picture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30149800" y="16459200"/>
            <a:ext cx="14274800" cy="4368800"/>
          </a:xfrm>
          <a:prstGeom prst="rect">
            <a:avLst/>
          </a:prstGeom>
        </p:spPr>
      </p:pic>
      <p:pic>
        <p:nvPicPr>
          <p:cNvPr id="1033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1473200" y="33426400"/>
            <a:ext cx="29972000" cy="1549400"/>
          </a:xfrm>
          <a:prstGeom prst="rect">
            <a:avLst/>
          </a:prstGeom>
        </p:spPr>
      </p:pic>
      <p:sp>
        <p:nvSpPr>
          <p:cNvPr id="1034" name="New shape"/>
          <p:cNvSpPr/>
          <p:nvPr/>
        </p:nvSpPr>
        <p:spPr>
          <a:xfrm>
            <a:off x="1473200" y="339979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880">
                <a:solidFill>
                  <a:srgbClr val="808080"/>
                </a:solidFill>
              </a:rPr>
              <a:t>Template ID: rationalrouge  Size: 36x36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defPPr>
        <a:defRPr kern="1200"/>
      </a:defPPr>
      <a:lvl1pPr algn="ctr" defTabSz="3292079" rtl="0" eaLnBrk="0" fontAlgn="base" hangingPunct="0">
        <a:spcBef>
          <a:spcPct val="0"/>
        </a:spcBef>
        <a:spcAft>
          <a:spcPct val="0"/>
        </a:spcAft>
        <a:defRPr sz="15825">
          <a:solidFill>
            <a:schemeClr val="tx2"/>
          </a:solidFill>
          <a:latin typeface="+mj-lt"/>
          <a:ea typeface="+mj-ea"/>
          <a:cs typeface="+mj-cs"/>
        </a:defRPr>
      </a:lvl1pPr>
      <a:lvl2pPr algn="ctr" defTabSz="3292079" rtl="0" eaLnBrk="0" fontAlgn="base" hangingPunct="0">
        <a:spcBef>
          <a:spcPct val="0"/>
        </a:spcBef>
        <a:spcAft>
          <a:spcPct val="0"/>
        </a:spcAft>
        <a:defRPr sz="15825">
          <a:solidFill>
            <a:schemeClr val="tx2"/>
          </a:solidFill>
          <a:latin typeface="Times New Roman" pitchFamily="18" charset="0"/>
        </a:defRPr>
      </a:lvl2pPr>
      <a:lvl3pPr algn="ctr" defTabSz="3292079" rtl="0" eaLnBrk="0" fontAlgn="base" hangingPunct="0">
        <a:spcBef>
          <a:spcPct val="0"/>
        </a:spcBef>
        <a:spcAft>
          <a:spcPct val="0"/>
        </a:spcAft>
        <a:defRPr sz="15825">
          <a:solidFill>
            <a:schemeClr val="tx2"/>
          </a:solidFill>
          <a:latin typeface="Times New Roman" pitchFamily="18" charset="0"/>
        </a:defRPr>
      </a:lvl3pPr>
      <a:lvl4pPr algn="ctr" defTabSz="3292079" rtl="0" eaLnBrk="0" fontAlgn="base" hangingPunct="0">
        <a:spcBef>
          <a:spcPct val="0"/>
        </a:spcBef>
        <a:spcAft>
          <a:spcPct val="0"/>
        </a:spcAft>
        <a:defRPr sz="15825">
          <a:solidFill>
            <a:schemeClr val="tx2"/>
          </a:solidFill>
          <a:latin typeface="Times New Roman" pitchFamily="18" charset="0"/>
        </a:defRPr>
      </a:lvl4pPr>
      <a:lvl5pPr algn="ctr" defTabSz="3292079" rtl="0" eaLnBrk="0" fontAlgn="base" hangingPunct="0">
        <a:spcBef>
          <a:spcPct val="0"/>
        </a:spcBef>
        <a:spcAft>
          <a:spcPct val="0"/>
        </a:spcAft>
        <a:defRPr sz="15825">
          <a:solidFill>
            <a:schemeClr val="tx2"/>
          </a:solidFill>
          <a:latin typeface="Times New Roman" pitchFamily="18" charset="0"/>
        </a:defRPr>
      </a:lvl5pPr>
      <a:lvl6pPr marL="342900" algn="ctr" defTabSz="3292079" rtl="0" fontAlgn="base">
        <a:spcBef>
          <a:spcPct val="0"/>
        </a:spcBef>
        <a:spcAft>
          <a:spcPct val="0"/>
        </a:spcAft>
        <a:defRPr sz="15825">
          <a:solidFill>
            <a:schemeClr val="tx2"/>
          </a:solidFill>
          <a:latin typeface="Times New Roman" pitchFamily="18" charset="0"/>
        </a:defRPr>
      </a:lvl6pPr>
      <a:lvl7pPr marL="685800" algn="ctr" defTabSz="3292079" rtl="0" fontAlgn="base">
        <a:spcBef>
          <a:spcPct val="0"/>
        </a:spcBef>
        <a:spcAft>
          <a:spcPct val="0"/>
        </a:spcAft>
        <a:defRPr sz="15825">
          <a:solidFill>
            <a:schemeClr val="tx2"/>
          </a:solidFill>
          <a:latin typeface="Times New Roman" pitchFamily="18" charset="0"/>
        </a:defRPr>
      </a:lvl7pPr>
      <a:lvl8pPr marL="1028700" algn="ctr" defTabSz="3292079" rtl="0" fontAlgn="base">
        <a:spcBef>
          <a:spcPct val="0"/>
        </a:spcBef>
        <a:spcAft>
          <a:spcPct val="0"/>
        </a:spcAft>
        <a:defRPr sz="15825">
          <a:solidFill>
            <a:schemeClr val="tx2"/>
          </a:solidFill>
          <a:latin typeface="Times New Roman" pitchFamily="18" charset="0"/>
        </a:defRPr>
      </a:lvl8pPr>
      <a:lvl9pPr marL="1371600" algn="ctr" defTabSz="3292079" rtl="0" fontAlgn="base">
        <a:spcBef>
          <a:spcPct val="0"/>
        </a:spcBef>
        <a:spcAft>
          <a:spcPct val="0"/>
        </a:spcAft>
        <a:defRPr sz="15825">
          <a:solidFill>
            <a:schemeClr val="tx2"/>
          </a:solidFill>
          <a:latin typeface="Times New Roman" pitchFamily="18" charset="0"/>
        </a:defRPr>
      </a:lvl9pPr>
    </p:titleStyle>
    <p:bodyStyle>
      <a:defPPr>
        <a:defRPr kern="1200"/>
      </a:defPPr>
      <a:lvl1pPr marL="1234679" indent="-1234679" algn="l" defTabSz="3292079" rtl="0" eaLnBrk="0" fontAlgn="base" hangingPunct="0">
        <a:spcBef>
          <a:spcPct val="20000"/>
        </a:spcBef>
        <a:spcAft>
          <a:spcPct val="0"/>
        </a:spcAft>
        <a:buChar char="•"/>
        <a:defRPr sz="11550">
          <a:solidFill>
            <a:schemeClr val="tx1"/>
          </a:solidFill>
          <a:latin typeface="+mn-lt"/>
          <a:ea typeface="+mn-ea"/>
          <a:cs typeface="+mn-cs"/>
        </a:defRPr>
      </a:lvl1pPr>
      <a:lvl2pPr marL="2674144" indent="-1028700" algn="l" defTabSz="3292079" rtl="0" eaLnBrk="0" fontAlgn="base" hangingPunct="0">
        <a:spcBef>
          <a:spcPct val="20000"/>
        </a:spcBef>
        <a:spcAft>
          <a:spcPct val="0"/>
        </a:spcAft>
        <a:buChar char="–"/>
        <a:defRPr sz="10050">
          <a:solidFill>
            <a:schemeClr val="tx1"/>
          </a:solidFill>
          <a:latin typeface="+mn-lt"/>
        </a:defRPr>
      </a:lvl2pPr>
      <a:lvl3pPr marL="4114800" indent="-822722" algn="l" defTabSz="3292079" rtl="0" eaLnBrk="0" fontAlgn="base" hangingPunct="0">
        <a:spcBef>
          <a:spcPct val="20000"/>
        </a:spcBef>
        <a:spcAft>
          <a:spcPct val="0"/>
        </a:spcAft>
        <a:buChar char="•"/>
        <a:defRPr sz="8625">
          <a:solidFill>
            <a:schemeClr val="tx1"/>
          </a:solidFill>
          <a:latin typeface="+mn-lt"/>
        </a:defRPr>
      </a:lvl3pPr>
      <a:lvl4pPr marL="5760244" indent="-822722" algn="l" defTabSz="3292079" rtl="0" eaLnBrk="0" fontAlgn="base" hangingPunct="0">
        <a:spcBef>
          <a:spcPct val="20000"/>
        </a:spcBef>
        <a:spcAft>
          <a:spcPct val="0"/>
        </a:spcAft>
        <a:buChar char="–"/>
        <a:defRPr sz="7200">
          <a:solidFill>
            <a:schemeClr val="tx1"/>
          </a:solidFill>
          <a:latin typeface="+mn-lt"/>
        </a:defRPr>
      </a:lvl4pPr>
      <a:lvl5pPr marL="7406879" indent="-822722" algn="l" defTabSz="3292079" rtl="0" eaLnBrk="0" fontAlgn="base" hangingPunct="0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5pPr>
      <a:lvl6pPr marL="7749779" indent="-822722" algn="l" defTabSz="3292079" rtl="0" fontAlgn="base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6pPr>
      <a:lvl7pPr marL="8092679" indent="-822722" algn="l" defTabSz="3292079" rtl="0" fontAlgn="base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7pPr>
      <a:lvl8pPr marL="8435579" indent="-822722" algn="l" defTabSz="3292079" rtl="0" fontAlgn="base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8pPr>
      <a:lvl9pPr marL="8778479" indent="-822722" algn="l" defTabSz="3292079" rtl="0" fontAlgn="base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0">
          <a:gsLst>
            <a:gs pos="0">
              <a:schemeClr val="bg1"/>
            </a:gs>
            <a:gs pos="80000">
              <a:srgbClr val="FFE7F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4369D350-A6E8-4013-9E68-41D409BBBE5D}"/>
              </a:ext>
            </a:extLst>
          </p:cNvPr>
          <p:cNvSpPr txBox="1"/>
          <p:nvPr/>
        </p:nvSpPr>
        <p:spPr>
          <a:xfrm>
            <a:off x="2743200" y="1251473"/>
            <a:ext cx="27432000" cy="2203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2820815">
              <a:spcBef>
                <a:spcPct val="20000"/>
              </a:spcBef>
              <a:defRPr/>
            </a:pPr>
            <a:r>
              <a:rPr lang="en-US" sz="6400">
                <a:solidFill>
                  <a:srgbClr val="4B4B4B"/>
                </a:solidFill>
                <a:latin typeface="Bree Serif" panose="02000503040000020004" pitchFamily="2" charset="0"/>
                <a:cs typeface="Calibri" panose="020f0502020204030204" pitchFamily="34" charset="0"/>
              </a:rPr>
              <a:t>This Scientific Poster Template Is Provided By MakeSigns</a:t>
            </a:r>
            <a:endParaRPr lang="en-US" sz="6400">
              <a:solidFill>
                <a:srgbClr val="4B4B4B"/>
              </a:solidFill>
              <a:latin typeface="Bree Serif" panose="02000503040000020004" pitchFamily="2" charset="0"/>
              <a:cs typeface="Calibri" panose="020f0502020204030204" pitchFamily="34" charset="0"/>
            </a:endParaRPr>
          </a:p>
          <a:p>
            <a:pPr algn="ctr" defTabSz="2820815">
              <a:spcBef>
                <a:spcPct val="20000"/>
              </a:spcBef>
              <a:defRPr/>
            </a:pPr>
            <a:r>
              <a:rPr lang="en-US" sz="6400">
                <a:solidFill>
                  <a:srgbClr val="4B4B4B"/>
                </a:solidFill>
                <a:latin typeface="Bree Serif" panose="02000503040000020004" pitchFamily="2" charset="0"/>
                <a:cs typeface="Calibri" panose="020f0502020204030204" pitchFamily="34" charset="0"/>
              </a:rPr>
              <a:t>Enter A Title And Add Logos To Your Poster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8BBE4D3D-2973-4E7D-BD53-6E31C96F6EA1}"/>
              </a:ext>
            </a:extLst>
          </p:cNvPr>
          <p:cNvSpPr txBox="1"/>
          <p:nvPr/>
        </p:nvSpPr>
        <p:spPr>
          <a:xfrm>
            <a:off x="2743200" y="3765077"/>
            <a:ext cx="27432000" cy="129266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200">
                <a:solidFill>
                  <a:srgbClr val="4B4B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4200">
                <a:solidFill>
                  <a:srgbClr val="4B4B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 University or Department Names if Needed</a:t>
            </a:r>
          </a:p>
        </p:txBody>
      </p:sp>
      <p:sp>
        <p:nvSpPr>
          <p:cNvPr id="2056" name="Text Box 59"/>
          <p:cNvSpPr txBox="1">
            <a:spLocks noChangeArrowheads="1"/>
          </p:cNvSpPr>
          <p:nvPr/>
        </p:nvSpPr>
        <p:spPr bwMode="auto">
          <a:xfrm>
            <a:off x="548640" y="6257386"/>
            <a:ext cx="10082335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spAutoFit/>
          </a:bodyPr>
          <a:lstStyle>
            <a:defPPr>
              <a:defRPr kern="1200"/>
            </a:defPPr>
            <a:lvl1pPr eaLnBrk="0" hangingPunct="0">
              <a:defRPr sz="2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Bree Serif" panose="02000503040000020004" pitchFamily="2" charset="0"/>
                <a:cs typeface="Calibri" panose="020f0502020204030204" pitchFamily="34" charset="0"/>
              </a:rPr>
              <a:t>Abstract</a:t>
            </a:r>
          </a:p>
        </p:txBody>
      </p:sp>
      <p:sp>
        <p:nvSpPr>
          <p:cNvPr id="25" name="Text Box 59">
            <a:extLst>
              <a:ext uri="{FF2B5EF4-FFF2-40B4-BE49-F238E27FC236}">
                <a16:creationId xmlns:a16="http://schemas.microsoft.com/office/drawing/2014/main" id="{DB4E06F8-B538-4BF0-A004-8EB41E3C7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4236" y="6214792"/>
            <a:ext cx="10082335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spAutoFit/>
          </a:bodyPr>
          <a:lstStyle>
            <a:defPPr>
              <a:defRPr kern="1200"/>
            </a:defPPr>
            <a:lvl1pPr eaLnBrk="0" hangingPunct="0">
              <a:defRPr sz="2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Bree Serif" panose="02000503040000020004" pitchFamily="2" charset="0"/>
                <a:cs typeface="Calibri" panose="020f0502020204030204" pitchFamily="34" charset="0"/>
              </a:rPr>
              <a:t>Methodology</a:t>
            </a:r>
          </a:p>
        </p:txBody>
      </p:sp>
      <p:sp>
        <p:nvSpPr>
          <p:cNvPr id="29" name="Text Box 59">
            <a:extLst>
              <a:ext uri="{FF2B5EF4-FFF2-40B4-BE49-F238E27FC236}">
                <a16:creationId xmlns:a16="http://schemas.microsoft.com/office/drawing/2014/main" id="{2774E8FF-31AA-4912-BCA4-5CAAC8AFD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50265" y="6214792"/>
            <a:ext cx="10082335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spAutoFit/>
          </a:bodyPr>
          <a:lstStyle>
            <a:defPPr>
              <a:defRPr kern="1200"/>
            </a:defPPr>
            <a:lvl1pPr eaLnBrk="0" hangingPunct="0">
              <a:defRPr sz="2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Bree Serif" panose="02000503040000020004" pitchFamily="2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33" name="Text Box 59">
            <a:extLst>
              <a:ext uri="{FF2B5EF4-FFF2-40B4-BE49-F238E27FC236}">
                <a16:creationId xmlns:a16="http://schemas.microsoft.com/office/drawing/2014/main" id="{793F7B3F-B459-40A5-B742-08A8001C9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50265" y="19004948"/>
            <a:ext cx="10082335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spAutoFit/>
          </a:bodyPr>
          <a:lstStyle>
            <a:defPPr>
              <a:defRPr kern="1200"/>
            </a:defPPr>
            <a:lvl1pPr eaLnBrk="0" hangingPunct="0">
              <a:defRPr sz="2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Bree Serif" panose="02000503040000020004" pitchFamily="2" charset="0"/>
                <a:cs typeface="Calibri" panose="020f0502020204030204" pitchFamily="34" charset="0"/>
              </a:rPr>
              <a:t>Acknowledgements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79B840-1651-4076-B50F-94BA0C125400}"/>
              </a:ext>
            </a:extLst>
          </p:cNvPr>
          <p:cNvSpPr txBox="1"/>
          <p:nvPr/>
        </p:nvSpPr>
        <p:spPr>
          <a:xfrm>
            <a:off x="548640" y="7055450"/>
            <a:ext cx="10082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algn="l"/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4E3021-83FD-4CCD-BFC5-623708AC1DEC}"/>
              </a:ext>
            </a:extLst>
          </p:cNvPr>
          <p:cNvSpPr txBox="1"/>
          <p:nvPr/>
        </p:nvSpPr>
        <p:spPr>
          <a:xfrm>
            <a:off x="11364236" y="7055450"/>
            <a:ext cx="10082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27" name="TextBox 19">
            <a:extLst>
              <a:ext uri="{FF2B5EF4-FFF2-40B4-BE49-F238E27FC236}">
                <a16:creationId xmlns:a16="http://schemas.microsoft.com/office/drawing/2014/main" id="{B7F92784-4B1C-4E40-9A60-A39A6FB4E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50265" y="19834251"/>
            <a:ext cx="10082335" cy="43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288EEE0B-C3AA-4E4B-8CC9-EB3C8BC17652}"/>
              </a:ext>
            </a:extLst>
          </p:cNvPr>
          <p:cNvSpPr txBox="1"/>
          <p:nvPr/>
        </p:nvSpPr>
        <p:spPr>
          <a:xfrm>
            <a:off x="22150265" y="7055450"/>
            <a:ext cx="10082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14" name="Text Box 59">
            <a:extLst>
              <a:ext uri="{FF2B5EF4-FFF2-40B4-BE49-F238E27FC236}">
                <a16:creationId xmlns:a16="http://schemas.microsoft.com/office/drawing/2014/main" id="{EBDE49A1-3F3E-4BA7-A63F-4A3472927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" y="19050000"/>
            <a:ext cx="10082335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spAutoFit/>
          </a:bodyPr>
          <a:lstStyle>
            <a:defPPr>
              <a:defRPr kern="1200"/>
            </a:defPPr>
            <a:lvl1pPr eaLnBrk="0" hangingPunct="0">
              <a:defRPr sz="2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Bree Serif" panose="02000503040000020004" pitchFamily="2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74E893-FEA3-41EB-AD98-C13925D344E2}"/>
              </a:ext>
            </a:extLst>
          </p:cNvPr>
          <p:cNvSpPr txBox="1"/>
          <p:nvPr/>
        </p:nvSpPr>
        <p:spPr>
          <a:xfrm>
            <a:off x="548640" y="19848064"/>
            <a:ext cx="10082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pic>
        <p:nvPicPr>
          <p:cNvPr id="2057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388100" y="9245600"/>
            <a:ext cx="20142200" cy="14427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8.14"/>
  <p:tag name="AS_TITLE" val="Aspose.Slides for .NET 4.0 Client Profile"/>
  <p:tag name="AS_VERSION" val="20.8"/>
  <p:tag name="MAKESIGNSTEMPLATE" val="rationalrouge|09-2018"/>
</p:tagLst>
</file>

<file path=ppt/theme/theme1.xml><?xml version="1.0" encoding="utf-8"?>
<a:theme xmlns:r="http://schemas.openxmlformats.org/officeDocument/2006/relationships" xmlns:a="http://schemas.openxmlformats.org/drawingml/2006/main" name="Default Desig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Default Design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Graphicsland</Company>
  <PresentationFormat>Custom</PresentationFormat>
  <Paragraphs>14</Paragraphs>
  <Slides>1</Slides>
  <Notes>1</Notes>
  <TotalTime>1097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8">
      <vt:lpstr>Arial</vt:lpstr>
      <vt:lpstr>Times New Roman</vt:lpstr>
      <vt:lpstr>Calibri</vt:lpstr>
      <vt:lpstr>Bree Serif</vt:lpstr>
      <vt:lpstr>Open Sans</vt:lpstr>
      <vt:lpstr>ＭＳ Ｐゴシック</vt:lpstr>
      <vt:lpstr>Default Design</vt:lpstr>
      <vt:lpstr>PowerPoint Presentation</vt:lpstr>
    </vt:vector>
  </TitlesOfParts>
  <LinksUpToDate>0</LinksUpToDate>
  <SharedDoc>0</SharedDoc>
  <HyperlinksChanged>0</HyperlinksChanged>
  <Application>Aspose.Slides for .NET</Application>
  <AppVersion>20.0800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Example to make a scientific poster</dc:title>
  <cp:category>templates for scientific poster</cp:category>
  <dc:creator>Graphicsland/MakeSigns.com</dc:creator>
  <dc:description>Download our scientific poster templates at no cost to you and get one step closer to making a great research poster.</dc:description>
  <cp:keywords>scientific, research, template, custom, poster, presentation, symposium, printing, PowerPoint, create, design, example, sample, download</cp:keywords>
  <cp:lastModifiedBy>Justin Delre</cp:lastModifiedBy>
  <cp:revision>143</cp:revision>
  <dcterms:modified xsi:type="dcterms:W3CDTF">2022-02-28T22:13:23Z</dcterms:modified>
  <dc:subject>How To Make A Scientific Poster</dc:subject>
</cp:coreProperties>
</file>