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fntdata" ContentType="application/x-fontdata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0.8-->
<p:presentation xmlns:r="http://schemas.openxmlformats.org/officeDocument/2006/relationships" xmlns:a="http://schemas.openxmlformats.org/drawingml/2006/main" xmlns:p="http://schemas.openxmlformats.org/presentationml/2006/main" embedTrueTypeFonts="1">
  <p:sldMasterIdLst>
    <p:sldMasterId id="2147483648" r:id="rId1"/>
  </p:sldMasterIdLst>
  <p:sldIdLst>
    <p:sldId id="256" r:id="rId2"/>
  </p:sldIdLst>
  <p:sldSz cx="43891200" cy="21945600"/>
  <p:notesSz cx="6881813" cy="9296400"/>
  <p:embeddedFontLst>
    <p:embeddedFont>
      <p:font typeface="Bree Serif" panose="02000503040000020004" pitchFamily="2" charset="0"/>
      <p:regular r:id="rId4"/>
    </p:embeddedFont>
    <p:embeddedFont>
      <p:font typeface="Gill Sans" panose="020B0502020104020203" pitchFamily="34" charset="0"/>
      <p:regular r:id="rId5"/>
    </p:embeddedFont>
    <p:embeddedFont>
      <p:font typeface="Open Sans" panose="020B0606030504020204" pitchFamily="34" charset="0"/>
      <p:regular r:id="rId6"/>
      <p:bold r:id="rId7"/>
      <p:italic r:id="rId8"/>
      <p:boldItalic r:id="rId9"/>
    </p:embeddedFont>
  </p:embeddedFontLst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35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35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35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35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9" autoAdjust="0"/>
    <p:restoredTop sz="94660"/>
  </p:normalViewPr>
  <p:slideViewPr>
    <p:cSldViewPr>
      <p:cViewPr varScale="1">
        <p:scale>
          <a:sx n="40" d="100"/>
          <a:sy n="40" d="100"/>
        </p:scale>
        <p:origin x="206" y="29"/>
      </p:cViewPr>
      <p:guideLst>
        <p:guide orient="horz" pos="6912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font" Target="fonts/font1.fntdata" /><Relationship Id="rId5" Type="http://schemas.openxmlformats.org/officeDocument/2006/relationships/font" Target="fonts/font2.fntdata" /><Relationship Id="rId6" Type="http://schemas.openxmlformats.org/officeDocument/2006/relationships/font" Target="fonts/font3.fntdata" /><Relationship Id="rId7" Type="http://schemas.openxmlformats.org/officeDocument/2006/relationships/font" Target="fonts/font4.fntdata" /><Relationship Id="rId8" Type="http://schemas.openxmlformats.org/officeDocument/2006/relationships/font" Target="fonts/font5.fntdata" /><Relationship Id="rId9" Type="http://schemas.openxmlformats.org/officeDocument/2006/relationships/font" Target="fonts/font6.fntdata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419" y="6817519"/>
            <a:ext cx="37308368" cy="4703763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2834" y="12435682"/>
            <a:ext cx="30725532" cy="5608637"/>
          </a:xfrm>
        </p:spPr>
        <p:txBody>
          <a:bodyPr/>
          <a:lstStyle>
            <a:defPPr>
              <a:defRPr kern="1200"/>
            </a:defPPr>
            <a:lvl1pPr marL="0" indent="0" algn="ctr">
              <a:buNone/>
              <a:defRPr/>
            </a:lvl1pPr>
            <a:lvl2pPr marL="228611" indent="0" algn="ctr">
              <a:buNone/>
              <a:defRPr/>
            </a:lvl2pPr>
            <a:lvl3pPr marL="457223" indent="0" algn="ctr">
              <a:buNone/>
              <a:defRPr/>
            </a:lvl3pPr>
            <a:lvl4pPr marL="685834" indent="0" algn="ctr">
              <a:buNone/>
              <a:defRPr/>
            </a:lvl4pPr>
            <a:lvl5pPr marL="914446" indent="0" algn="ctr">
              <a:buNone/>
              <a:defRPr/>
            </a:lvl5pPr>
            <a:lvl6pPr marL="1143057" indent="0" algn="ctr">
              <a:buNone/>
              <a:defRPr/>
            </a:lvl6pPr>
            <a:lvl7pPr marL="1371669" indent="0" algn="ctr">
              <a:buNone/>
              <a:defRPr/>
            </a:lvl7pPr>
            <a:lvl8pPr marL="1600280" indent="0" algn="ctr">
              <a:buNone/>
              <a:defRPr/>
            </a:lvl8pPr>
            <a:lvl9pPr marL="182889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992635E1-84E5-4F13-B43E-37D2FAED0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50255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960A6F3F-9C8B-44CE-BED2-1CF419330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46606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968" y="878681"/>
            <a:ext cx="9876367" cy="18725356"/>
          </a:xfrm>
        </p:spPr>
        <p:txBody>
          <a:bodyPr vert="eaVert"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2867" y="878681"/>
            <a:ext cx="29425900" cy="18725356"/>
          </a:xfrm>
        </p:spPr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936F67EB-EDCF-4E87-986D-D9362CB4B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27789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DD3195DB-34A1-4119-A215-F62A5FE64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3394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14101762"/>
            <a:ext cx="37308368" cy="4359275"/>
          </a:xfrm>
        </p:spPr>
        <p:txBody>
          <a:bodyPr anchor="t"/>
          <a:lstStyle>
            <a:defPPr>
              <a:defRPr kern="1200"/>
            </a:defPPr>
            <a:lvl1pPr algn="l">
              <a:defRPr sz="2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9301163"/>
            <a:ext cx="37308368" cy="4800600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000"/>
            </a:lvl1pPr>
            <a:lvl2pPr marL="228611" indent="0">
              <a:buNone/>
              <a:defRPr sz="900"/>
            </a:lvl2pPr>
            <a:lvl3pPr marL="457223" indent="0">
              <a:buNone/>
              <a:defRPr sz="800"/>
            </a:lvl3pPr>
            <a:lvl4pPr marL="685834" indent="0">
              <a:buNone/>
              <a:defRPr sz="700"/>
            </a:lvl4pPr>
            <a:lvl5pPr marL="914446" indent="0">
              <a:buNone/>
              <a:defRPr sz="700"/>
            </a:lvl5pPr>
            <a:lvl6pPr marL="1143057" indent="0">
              <a:buNone/>
              <a:defRPr sz="700"/>
            </a:lvl6pPr>
            <a:lvl7pPr marL="1371669" indent="0">
              <a:buNone/>
              <a:defRPr sz="700"/>
            </a:lvl7pPr>
            <a:lvl8pPr marL="1600280" indent="0">
              <a:buNone/>
              <a:defRPr sz="700"/>
            </a:lvl8pPr>
            <a:lvl9pPr marL="1828891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90D09999-C139-4E94-B477-200ECFECF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99334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2868" y="5120481"/>
            <a:ext cx="19651132" cy="14483556"/>
          </a:xfrm>
        </p:spPr>
        <p:txBody>
          <a:bodyPr/>
          <a:lstStyle>
            <a:defPPr>
              <a:defRPr kern="1200"/>
            </a:defPPr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7202" y="5120481"/>
            <a:ext cx="19651132" cy="14483556"/>
          </a:xfrm>
        </p:spPr>
        <p:txBody>
          <a:bodyPr/>
          <a:lstStyle>
            <a:defPPr>
              <a:defRPr kern="1200"/>
            </a:defPPr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5CC60876-B1C0-4410-8573-5412B5191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16978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986" y="878681"/>
            <a:ext cx="39501232" cy="3657600"/>
          </a:xfrm>
        </p:spPr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985" y="4912519"/>
            <a:ext cx="19392900" cy="2047081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200" b="1"/>
            </a:lvl1pPr>
            <a:lvl2pPr marL="228611" indent="0">
              <a:buNone/>
              <a:defRPr sz="1000" b="1"/>
            </a:lvl2pPr>
            <a:lvl3pPr marL="457223" indent="0">
              <a:buNone/>
              <a:defRPr sz="900" b="1"/>
            </a:lvl3pPr>
            <a:lvl4pPr marL="685834" indent="0">
              <a:buNone/>
              <a:defRPr sz="800" b="1"/>
            </a:lvl4pPr>
            <a:lvl5pPr marL="914446" indent="0">
              <a:buNone/>
              <a:defRPr sz="800" b="1"/>
            </a:lvl5pPr>
            <a:lvl6pPr marL="1143057" indent="0">
              <a:buNone/>
              <a:defRPr sz="800" b="1"/>
            </a:lvl6pPr>
            <a:lvl7pPr marL="1371669" indent="0">
              <a:buNone/>
              <a:defRPr sz="800" b="1"/>
            </a:lvl7pPr>
            <a:lvl8pPr marL="1600280" indent="0">
              <a:buNone/>
              <a:defRPr sz="800" b="1"/>
            </a:lvl8pPr>
            <a:lvl9pPr marL="1828891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985" y="6959601"/>
            <a:ext cx="19392900" cy="12644437"/>
          </a:xfrm>
        </p:spPr>
        <p:txBody>
          <a:bodyPr/>
          <a:lstStyle>
            <a:defPPr>
              <a:defRPr kern="1200"/>
            </a:defPPr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968" y="4912519"/>
            <a:ext cx="19399252" cy="2047081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200" b="1"/>
            </a:lvl1pPr>
            <a:lvl2pPr marL="228611" indent="0">
              <a:buNone/>
              <a:defRPr sz="1000" b="1"/>
            </a:lvl2pPr>
            <a:lvl3pPr marL="457223" indent="0">
              <a:buNone/>
              <a:defRPr sz="900" b="1"/>
            </a:lvl3pPr>
            <a:lvl4pPr marL="685834" indent="0">
              <a:buNone/>
              <a:defRPr sz="800" b="1"/>
            </a:lvl4pPr>
            <a:lvl5pPr marL="914446" indent="0">
              <a:buNone/>
              <a:defRPr sz="800" b="1"/>
            </a:lvl5pPr>
            <a:lvl6pPr marL="1143057" indent="0">
              <a:buNone/>
              <a:defRPr sz="800" b="1"/>
            </a:lvl6pPr>
            <a:lvl7pPr marL="1371669" indent="0">
              <a:buNone/>
              <a:defRPr sz="800" b="1"/>
            </a:lvl7pPr>
            <a:lvl8pPr marL="1600280" indent="0">
              <a:buNone/>
              <a:defRPr sz="800" b="1"/>
            </a:lvl8pPr>
            <a:lvl9pPr marL="1828891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968" y="6959601"/>
            <a:ext cx="19399252" cy="12644437"/>
          </a:xfrm>
        </p:spPr>
        <p:txBody>
          <a:bodyPr/>
          <a:lstStyle>
            <a:defPPr>
              <a:defRPr kern="1200"/>
            </a:defPPr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5C81FEE9-9B80-4F2A-956D-065E37A72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31907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3015E0EE-8FC2-494C-80EA-877234696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94897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9DFD8BC5-FEAE-4CD8-9AC4-640BB6EAE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1282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985" y="873919"/>
            <a:ext cx="14439900" cy="3718719"/>
          </a:xfrm>
        </p:spPr>
        <p:txBody>
          <a:bodyPr anchor="b"/>
          <a:lstStyle>
            <a:defPPr>
              <a:defRPr kern="1200"/>
            </a:defPPr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818" y="873919"/>
            <a:ext cx="24536400" cy="18730119"/>
          </a:xfrm>
        </p:spPr>
        <p:txBody>
          <a:bodyPr/>
          <a:lstStyle>
            <a:defPPr>
              <a:defRPr kern="1200"/>
            </a:defPPr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985" y="4592637"/>
            <a:ext cx="14439900" cy="15011400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700"/>
            </a:lvl1pPr>
            <a:lvl2pPr marL="228611" indent="0">
              <a:buNone/>
              <a:defRPr sz="600"/>
            </a:lvl2pPr>
            <a:lvl3pPr marL="457223" indent="0">
              <a:buNone/>
              <a:defRPr sz="500"/>
            </a:lvl3pPr>
            <a:lvl4pPr marL="685834" indent="0">
              <a:buNone/>
              <a:defRPr sz="450"/>
            </a:lvl4pPr>
            <a:lvl5pPr marL="914446" indent="0">
              <a:buNone/>
              <a:defRPr sz="450"/>
            </a:lvl5pPr>
            <a:lvl6pPr marL="1143057" indent="0">
              <a:buNone/>
              <a:defRPr sz="450"/>
            </a:lvl6pPr>
            <a:lvl7pPr marL="1371669" indent="0">
              <a:buNone/>
              <a:defRPr sz="450"/>
            </a:lvl7pPr>
            <a:lvl8pPr marL="1600280" indent="0">
              <a:buNone/>
              <a:defRPr sz="450"/>
            </a:lvl8pPr>
            <a:lvl9pPr marL="1828891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54B659F8-F290-4B1F-9DE5-08C57403E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36423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135" y="15362238"/>
            <a:ext cx="26335568" cy="1812925"/>
          </a:xfrm>
        </p:spPr>
        <p:txBody>
          <a:bodyPr anchor="b"/>
          <a:lstStyle>
            <a:defPPr>
              <a:defRPr kern="1200"/>
            </a:defPPr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135" y="1960563"/>
            <a:ext cx="26335568" cy="13167519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1600"/>
            </a:lvl1pPr>
            <a:lvl2pPr marL="228611" indent="0">
              <a:buNone/>
              <a:defRPr sz="1400"/>
            </a:lvl2pPr>
            <a:lvl3pPr marL="457223" indent="0">
              <a:buNone/>
              <a:defRPr sz="1200"/>
            </a:lvl3pPr>
            <a:lvl4pPr marL="685834" indent="0">
              <a:buNone/>
              <a:defRPr sz="1000"/>
            </a:lvl4pPr>
            <a:lvl5pPr marL="914446" indent="0">
              <a:buNone/>
              <a:defRPr sz="1000"/>
            </a:lvl5pPr>
            <a:lvl6pPr marL="1143057" indent="0">
              <a:buNone/>
              <a:defRPr sz="1000"/>
            </a:lvl6pPr>
            <a:lvl7pPr marL="1371669" indent="0">
              <a:buNone/>
              <a:defRPr sz="1000"/>
            </a:lvl7pPr>
            <a:lvl8pPr marL="1600280" indent="0">
              <a:buNone/>
              <a:defRPr sz="1000"/>
            </a:lvl8pPr>
            <a:lvl9pPr marL="1828891" indent="0">
              <a:buNone/>
              <a:defRPr sz="1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135" y="17175162"/>
            <a:ext cx="26335568" cy="2575719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700"/>
            </a:lvl1pPr>
            <a:lvl2pPr marL="228611" indent="0">
              <a:buNone/>
              <a:defRPr sz="600"/>
            </a:lvl2pPr>
            <a:lvl3pPr marL="457223" indent="0">
              <a:buNone/>
              <a:defRPr sz="500"/>
            </a:lvl3pPr>
            <a:lvl4pPr marL="685834" indent="0">
              <a:buNone/>
              <a:defRPr sz="450"/>
            </a:lvl4pPr>
            <a:lvl5pPr marL="914446" indent="0">
              <a:buNone/>
              <a:defRPr sz="450"/>
            </a:lvl5pPr>
            <a:lvl6pPr marL="1143057" indent="0">
              <a:buNone/>
              <a:defRPr sz="450"/>
            </a:lvl6pPr>
            <a:lvl7pPr marL="1371669" indent="0">
              <a:buNone/>
              <a:defRPr sz="450"/>
            </a:lvl7pPr>
            <a:lvl8pPr marL="1600280" indent="0">
              <a:buNone/>
              <a:defRPr sz="450"/>
            </a:lvl8pPr>
            <a:lvl9pPr marL="1828891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8BEE6216-8EDC-47E6-B758-9DADFEBD3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82335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2867" y="878681"/>
            <a:ext cx="3950546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anchor="ctr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2867" y="5120481"/>
            <a:ext cx="39505468" cy="14483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2868" y="19985038"/>
            <a:ext cx="1024466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2194829">
              <a:defRPr sz="335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4468" y="19985038"/>
            <a:ext cx="1390226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ctr" defTabSz="2194829">
              <a:defRPr sz="335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3668" y="19985038"/>
            <a:ext cx="1024466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2194829">
              <a:defRPr sz="3350">
                <a:latin typeface="Arial" pitchFamily="34" charset="0"/>
              </a:defRPr>
            </a:lvl1pPr>
          </a:lstStyle>
          <a:p>
            <a:pPr>
              <a:defRPr/>
            </a:pPr>
            <a:fld id="{2E84C739-9377-45E7-B2FE-AF118EBE9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>
          <a:blip r:embed="rId12"/>
          <a:stretch>
            <a:fillRect/>
          </a:stretch>
        </p:blipFill>
        <p:spPr>
          <a:xfrm rot="16200000">
            <a:off x="-11506200" y="109728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>
          <a:blip r:embed="rId12"/>
          <a:stretch>
            <a:fillRect/>
          </a:stretch>
        </p:blipFill>
        <p:spPr>
          <a:xfrm rot="5400000">
            <a:off x="41122600" y="109728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>
          <a:blip r:embed="rId13"/>
          <a:stretch>
            <a:fillRect/>
          </a:stretch>
        </p:blipFill>
        <p:spPr>
          <a:xfrm>
            <a:off x="6959600" y="22453600"/>
            <a:ext cx="299720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6959600" y="230251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880">
                <a:solidFill>
                  <a:srgbClr val="808080"/>
                </a:solidFill>
              </a:rPr>
              <a:t>Template ID: pragmaticgraphite  Size: 48x24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/>
      </a:defPPr>
      <a:lvl1pPr algn="ctr" defTabSz="2194829" rtl="0" eaLnBrk="0" fontAlgn="base" hangingPunct="0">
        <a:spcBef>
          <a:spcPct val="0"/>
        </a:spcBef>
        <a:spcAft>
          <a:spcPct val="0"/>
        </a:spcAft>
        <a:defRPr sz="10601">
          <a:solidFill>
            <a:schemeClr val="tx2"/>
          </a:solidFill>
          <a:latin typeface="+mj-lt"/>
          <a:ea typeface="+mj-ea"/>
          <a:cs typeface="+mj-cs"/>
        </a:defRPr>
      </a:lvl1pPr>
      <a:lvl2pPr algn="ctr" defTabSz="2194829" rtl="0" eaLnBrk="0" fontAlgn="base" hangingPunct="0">
        <a:spcBef>
          <a:spcPct val="0"/>
        </a:spcBef>
        <a:spcAft>
          <a:spcPct val="0"/>
        </a:spcAft>
        <a:defRPr sz="10601">
          <a:solidFill>
            <a:schemeClr val="tx2"/>
          </a:solidFill>
          <a:latin typeface="Arial" pitchFamily="34" charset="0"/>
        </a:defRPr>
      </a:lvl2pPr>
      <a:lvl3pPr algn="ctr" defTabSz="2194829" rtl="0" eaLnBrk="0" fontAlgn="base" hangingPunct="0">
        <a:spcBef>
          <a:spcPct val="0"/>
        </a:spcBef>
        <a:spcAft>
          <a:spcPct val="0"/>
        </a:spcAft>
        <a:defRPr sz="10601">
          <a:solidFill>
            <a:schemeClr val="tx2"/>
          </a:solidFill>
          <a:latin typeface="Arial" pitchFamily="34" charset="0"/>
        </a:defRPr>
      </a:lvl3pPr>
      <a:lvl4pPr algn="ctr" defTabSz="2194829" rtl="0" eaLnBrk="0" fontAlgn="base" hangingPunct="0">
        <a:spcBef>
          <a:spcPct val="0"/>
        </a:spcBef>
        <a:spcAft>
          <a:spcPct val="0"/>
        </a:spcAft>
        <a:defRPr sz="10601">
          <a:solidFill>
            <a:schemeClr val="tx2"/>
          </a:solidFill>
          <a:latin typeface="Arial" pitchFamily="34" charset="0"/>
        </a:defRPr>
      </a:lvl4pPr>
      <a:lvl5pPr algn="ctr" defTabSz="2194829" rtl="0" eaLnBrk="0" fontAlgn="base" hangingPunct="0">
        <a:spcBef>
          <a:spcPct val="0"/>
        </a:spcBef>
        <a:spcAft>
          <a:spcPct val="0"/>
        </a:spcAft>
        <a:defRPr sz="10601">
          <a:solidFill>
            <a:schemeClr val="tx2"/>
          </a:solidFill>
          <a:latin typeface="Arial" pitchFamily="34" charset="0"/>
        </a:defRPr>
      </a:lvl5pPr>
      <a:lvl6pPr marL="228611" algn="ctr" defTabSz="2194829" rtl="0" fontAlgn="base">
        <a:spcBef>
          <a:spcPct val="0"/>
        </a:spcBef>
        <a:spcAft>
          <a:spcPct val="0"/>
        </a:spcAft>
        <a:defRPr sz="10601">
          <a:solidFill>
            <a:schemeClr val="tx2"/>
          </a:solidFill>
          <a:latin typeface="Arial" pitchFamily="34" charset="0"/>
        </a:defRPr>
      </a:lvl6pPr>
      <a:lvl7pPr marL="457223" algn="ctr" defTabSz="2194829" rtl="0" fontAlgn="base">
        <a:spcBef>
          <a:spcPct val="0"/>
        </a:spcBef>
        <a:spcAft>
          <a:spcPct val="0"/>
        </a:spcAft>
        <a:defRPr sz="10601">
          <a:solidFill>
            <a:schemeClr val="tx2"/>
          </a:solidFill>
          <a:latin typeface="Arial" pitchFamily="34" charset="0"/>
        </a:defRPr>
      </a:lvl7pPr>
      <a:lvl8pPr marL="685834" algn="ctr" defTabSz="2194829" rtl="0" fontAlgn="base">
        <a:spcBef>
          <a:spcPct val="0"/>
        </a:spcBef>
        <a:spcAft>
          <a:spcPct val="0"/>
        </a:spcAft>
        <a:defRPr sz="10601">
          <a:solidFill>
            <a:schemeClr val="tx2"/>
          </a:solidFill>
          <a:latin typeface="Arial" pitchFamily="34" charset="0"/>
        </a:defRPr>
      </a:lvl8pPr>
      <a:lvl9pPr marL="914446" algn="ctr" defTabSz="2194829" rtl="0" fontAlgn="base">
        <a:spcBef>
          <a:spcPct val="0"/>
        </a:spcBef>
        <a:spcAft>
          <a:spcPct val="0"/>
        </a:spcAft>
        <a:defRPr sz="10601">
          <a:solidFill>
            <a:schemeClr val="tx2"/>
          </a:solidFill>
          <a:latin typeface="Arial" pitchFamily="34" charset="0"/>
        </a:defRPr>
      </a:lvl9pPr>
    </p:titleStyle>
    <p:bodyStyle>
      <a:defPPr>
        <a:defRPr kern="1200"/>
      </a:defPPr>
      <a:lvl1pPr marL="822366" indent="-822366" algn="l" defTabSz="2194829" rtl="0" eaLnBrk="0" fontAlgn="base" hangingPunct="0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  <a:ea typeface="+mn-ea"/>
          <a:cs typeface="+mn-cs"/>
        </a:defRPr>
      </a:lvl1pPr>
      <a:lvl2pPr marL="1783646" indent="-685834" algn="l" defTabSz="2194829" rtl="0" eaLnBrk="0" fontAlgn="base" hangingPunct="0">
        <a:spcBef>
          <a:spcPct val="20000"/>
        </a:spcBef>
        <a:spcAft>
          <a:spcPct val="0"/>
        </a:spcAft>
        <a:buChar char="–"/>
        <a:defRPr sz="6750">
          <a:solidFill>
            <a:schemeClr val="tx1"/>
          </a:solidFill>
          <a:latin typeface="+mn-lt"/>
        </a:defRPr>
      </a:lvl2pPr>
      <a:lvl3pPr marL="2743337" indent="-548509" algn="l" defTabSz="2194829" rtl="0" eaLnBrk="0" fontAlgn="base" hangingPunct="0">
        <a:spcBef>
          <a:spcPct val="20000"/>
        </a:spcBef>
        <a:spcAft>
          <a:spcPct val="0"/>
        </a:spcAft>
        <a:buChar char="•"/>
        <a:defRPr sz="5800">
          <a:solidFill>
            <a:schemeClr val="tx1"/>
          </a:solidFill>
          <a:latin typeface="+mn-lt"/>
        </a:defRPr>
      </a:lvl3pPr>
      <a:lvl4pPr marL="3841149" indent="-548509" algn="l" defTabSz="2194829" rtl="0" eaLnBrk="0" fontAlgn="base" hangingPunct="0">
        <a:spcBef>
          <a:spcPct val="20000"/>
        </a:spcBef>
        <a:spcAft>
          <a:spcPct val="0"/>
        </a:spcAft>
        <a:buChar char="–"/>
        <a:defRPr sz="4800">
          <a:solidFill>
            <a:schemeClr val="tx1"/>
          </a:solidFill>
          <a:latin typeface="+mn-lt"/>
        </a:defRPr>
      </a:lvl4pPr>
      <a:lvl5pPr marL="4938166" indent="-548509" algn="l" defTabSz="2194829" rtl="0" eaLnBrk="0" fontAlgn="base" hangingPunct="0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5pPr>
      <a:lvl6pPr marL="5166778" indent="-548509" algn="l" defTabSz="2194829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6pPr>
      <a:lvl7pPr marL="5395389" indent="-548509" algn="l" defTabSz="2194829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7pPr>
      <a:lvl8pPr marL="5624001" indent="-548509" algn="l" defTabSz="2194829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8pPr>
      <a:lvl9pPr marL="5852612" indent="-548509" algn="l" defTabSz="2194829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11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23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34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46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57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69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80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91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" name="Rectangle 6">
            <a:extLst>
              <a:ext uri="{FF2B5EF4-FFF2-40B4-BE49-F238E27FC236}">
                <a16:creationId xmlns:a16="http://schemas.microsoft.com/office/drawing/2014/main" id="{F78D3B24-9243-4566-851C-923089240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16"/>
            <a:ext cx="43891200" cy="4445706"/>
          </a:xfrm>
          <a:prstGeom prst="rect">
            <a:avLst/>
          </a:prstGeom>
          <a:solidFill>
            <a:srgbClr val="4B4B4B"/>
          </a:solidFill>
          <a:ln w="38100">
            <a:noFill/>
            <a:miter lim="800000"/>
          </a:ln>
        </p:spPr>
        <p:txBody>
          <a:bodyPr lIns="91440" tIns="45720" rIns="91440" bIns="45720" anchor="ctr"/>
          <a:lstStyle>
            <a:defPPr>
              <a:defRPr kern="1200"/>
            </a:defPPr>
          </a:lstStyle>
          <a:p>
            <a:pPr algn="ctr" defTabSz="3135999"/>
            <a:endParaRPr lang="en-US" sz="3600" b="1">
              <a:solidFill>
                <a:schemeClr val="tx2"/>
              </a:solidFill>
              <a:latin typeface="Gill Sans" pitchFamily="34" charset="0"/>
            </a:endParaRP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2F2F82DA-ED7B-4BDE-9EED-3BB1F8DACB64}"/>
              </a:ext>
            </a:extLst>
          </p:cNvPr>
          <p:cNvSpPr txBox="1"/>
          <p:nvPr/>
        </p:nvSpPr>
        <p:spPr>
          <a:xfrm>
            <a:off x="9753600" y="609600"/>
            <a:ext cx="24384000" cy="195829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507516">
              <a:spcBef>
                <a:spcPct val="20000"/>
              </a:spcBef>
              <a:defRPr/>
            </a:pPr>
            <a:r>
              <a:rPr lang="en-US" sz="5700">
                <a:solidFill>
                  <a:schemeClr val="bg1"/>
                </a:solidFill>
                <a:latin typeface="Bree Serif" panose="02000503040000020004" pitchFamily="2" charset="0"/>
              </a:rPr>
              <a:t>This Scientific Poster Template Is Provided By MakeSigns</a:t>
            </a:r>
            <a:endParaRPr lang="en-US" sz="5700">
              <a:solidFill>
                <a:schemeClr val="bg1"/>
              </a:solidFill>
              <a:latin typeface="Bree Serif" panose="02000503040000020004" pitchFamily="2" charset="0"/>
            </a:endParaRPr>
          </a:p>
          <a:p>
            <a:pPr algn="ctr" defTabSz="2507516">
              <a:spcBef>
                <a:spcPct val="20000"/>
              </a:spcBef>
              <a:defRPr/>
            </a:pPr>
            <a:r>
              <a:rPr lang="en-US" sz="5700">
                <a:solidFill>
                  <a:schemeClr val="bg1"/>
                </a:solidFill>
                <a:latin typeface="Bree Serif" panose="02000503040000020004" pitchFamily="2" charset="0"/>
              </a:rPr>
              <a:t>Enter A Title And Add Logos To Your Poster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610415D0-7E26-42B1-B5B0-E2EFA85D580A}"/>
              </a:ext>
            </a:extLst>
          </p:cNvPr>
          <p:cNvSpPr txBox="1"/>
          <p:nvPr/>
        </p:nvSpPr>
        <p:spPr>
          <a:xfrm>
            <a:off x="9753600" y="2743954"/>
            <a:ext cx="24384000" cy="126419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7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37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Include University or Department Names if Needed</a:t>
            </a:r>
          </a:p>
        </p:txBody>
      </p:sp>
      <p:sp>
        <p:nvSpPr>
          <p:cNvPr id="32" name="Rectangle 6">
            <a:extLst>
              <a:ext uri="{FF2B5EF4-FFF2-40B4-BE49-F238E27FC236}">
                <a16:creationId xmlns:a16="http://schemas.microsoft.com/office/drawing/2014/main" id="{72A12B13-CB91-4177-B985-2E3830964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336000"/>
            <a:ext cx="43891200" cy="609600"/>
          </a:xfrm>
          <a:prstGeom prst="rect">
            <a:avLst/>
          </a:prstGeom>
          <a:solidFill>
            <a:srgbClr val="C8C8C8"/>
          </a:solidFill>
          <a:ln w="38100">
            <a:noFill/>
            <a:miter lim="800000"/>
          </a:ln>
        </p:spPr>
        <p:txBody>
          <a:bodyPr lIns="91440" tIns="45720" rIns="91440" bIns="45720" anchor="ctr"/>
          <a:lstStyle>
            <a:defPPr>
              <a:defRPr kern="1200"/>
            </a:defPPr>
          </a:lstStyle>
          <a:p>
            <a:pPr algn="ctr" defTabSz="3135999"/>
            <a:endParaRPr lang="en-US" sz="3600" b="1">
              <a:solidFill>
                <a:schemeClr val="tx2"/>
              </a:solidFill>
              <a:latin typeface="Gill Sans" pitchFamily="34" charset="0"/>
            </a:endParaRP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B5A0DB97-A7B2-41E6-881B-2B07D8307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639" y="5524364"/>
            <a:ext cx="9531702" cy="317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5D1CE166-D485-4064-AD66-937714391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07446" y="5524364"/>
            <a:ext cx="9531702" cy="317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4" name="TextBox 19">
            <a:extLst>
              <a:ext uri="{FF2B5EF4-FFF2-40B4-BE49-F238E27FC236}">
                <a16:creationId xmlns:a16="http://schemas.microsoft.com/office/drawing/2014/main" id="{F0EE5584-0308-4038-A09C-68D30F85E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1252" y="5524364"/>
            <a:ext cx="9531702" cy="317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6" name="TextBox 19">
            <a:extLst>
              <a:ext uri="{FF2B5EF4-FFF2-40B4-BE49-F238E27FC236}">
                <a16:creationId xmlns:a16="http://schemas.microsoft.com/office/drawing/2014/main" id="{640B5B6F-8D2C-4ED3-831D-A021B2B24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5059" y="5524364"/>
            <a:ext cx="9531702" cy="317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760AD0DD-879B-4A1D-ADBC-A4CE7D10F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639" y="12854345"/>
            <a:ext cx="9531702" cy="317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30" name="TextBox 19">
            <a:extLst>
              <a:ext uri="{FF2B5EF4-FFF2-40B4-BE49-F238E27FC236}">
                <a16:creationId xmlns:a16="http://schemas.microsoft.com/office/drawing/2014/main" id="{DF897FBC-C1EA-4CD0-ACDA-F85507AD4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7500" y="12854345"/>
            <a:ext cx="9531702" cy="317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F75E56-6D9B-44B9-909D-DE81651577F2}"/>
              </a:ext>
            </a:extLst>
          </p:cNvPr>
          <p:cNvSpPr txBox="1"/>
          <p:nvPr/>
        </p:nvSpPr>
        <p:spPr>
          <a:xfrm>
            <a:off x="1254621" y="12193937"/>
            <a:ext cx="3021592" cy="461665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B41E1E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82880" rtlCol="0">
            <a:spAutoFit/>
          </a:bodyPr>
          <a:lstStyle/>
          <a:p>
            <a:pPr defTabSz="3135215">
              <a:defRPr/>
            </a:pPr>
            <a:r>
              <a:rPr lang="en-US" sz="2400">
                <a:solidFill>
                  <a:srgbClr val="B41E1E"/>
                </a:solidFill>
                <a:latin typeface="Bree Serif" panose="02000503040000020004" pitchFamily="2" charset="0"/>
              </a:rPr>
              <a:t>Introduction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D95001-5D30-415B-9BF2-D7DCE99B916F}"/>
              </a:ext>
            </a:extLst>
          </p:cNvPr>
          <p:cNvSpPr txBox="1"/>
          <p:nvPr/>
        </p:nvSpPr>
        <p:spPr>
          <a:xfrm>
            <a:off x="1257062" y="4863956"/>
            <a:ext cx="2209978" cy="461665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B41E1E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82880" rtlCol="0">
            <a:spAutoFit/>
          </a:bodyPr>
          <a:lstStyle/>
          <a:p>
            <a:pPr defTabSz="3135215">
              <a:defRPr/>
            </a:pPr>
            <a:r>
              <a:rPr lang="en-US" sz="2400">
                <a:solidFill>
                  <a:srgbClr val="B41E1E"/>
                </a:solidFill>
                <a:latin typeface="Bree Serif" panose="02000503040000020004" pitchFamily="2" charset="0"/>
              </a:rPr>
              <a:t>Abstract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AF5ADB6-F153-486E-992C-4F9B3036D232}"/>
              </a:ext>
            </a:extLst>
          </p:cNvPr>
          <p:cNvSpPr txBox="1"/>
          <p:nvPr/>
        </p:nvSpPr>
        <p:spPr>
          <a:xfrm>
            <a:off x="12200869" y="4861848"/>
            <a:ext cx="3093205" cy="461665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B41E1E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82880" rtlCol="0">
            <a:spAutoFit/>
          </a:bodyPr>
          <a:lstStyle/>
          <a:p>
            <a:pPr defTabSz="3135215">
              <a:defRPr/>
            </a:pPr>
            <a:r>
              <a:rPr lang="en-US" sz="2400">
                <a:solidFill>
                  <a:srgbClr val="B41E1E"/>
                </a:solidFill>
                <a:latin typeface="Bree Serif" panose="02000503040000020004" pitchFamily="2" charset="0"/>
              </a:rPr>
              <a:t>Methodology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631CCAA-9075-4147-B68D-E6A806B7CC1A}"/>
              </a:ext>
            </a:extLst>
          </p:cNvPr>
          <p:cNvSpPr txBox="1"/>
          <p:nvPr/>
        </p:nvSpPr>
        <p:spPr>
          <a:xfrm>
            <a:off x="23155263" y="4861848"/>
            <a:ext cx="1913977" cy="461665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B41E1E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82880" rtlCol="0">
            <a:spAutoFit/>
          </a:bodyPr>
          <a:lstStyle/>
          <a:p>
            <a:pPr defTabSz="3135215">
              <a:defRPr/>
            </a:pPr>
            <a:r>
              <a:rPr lang="en-US" sz="2400">
                <a:solidFill>
                  <a:srgbClr val="B41E1E"/>
                </a:solidFill>
                <a:latin typeface="Bree Serif" panose="02000503040000020004" pitchFamily="2" charset="0"/>
              </a:rPr>
              <a:t>Results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15ECB2F-EF20-4B8B-A2FC-E77AB64D4176}"/>
              </a:ext>
            </a:extLst>
          </p:cNvPr>
          <p:cNvSpPr txBox="1"/>
          <p:nvPr/>
        </p:nvSpPr>
        <p:spPr>
          <a:xfrm>
            <a:off x="34082056" y="4861848"/>
            <a:ext cx="2685010" cy="461665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B41E1E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82880" rtlCol="0">
            <a:spAutoFit/>
          </a:bodyPr>
          <a:lstStyle/>
          <a:p>
            <a:pPr defTabSz="3135215">
              <a:defRPr/>
            </a:pPr>
            <a:r>
              <a:rPr lang="en-US" sz="2400">
                <a:solidFill>
                  <a:srgbClr val="B41E1E"/>
                </a:solidFill>
                <a:latin typeface="Bree Serif" panose="02000503040000020004" pitchFamily="2" charset="0"/>
              </a:rPr>
              <a:t>Conclusion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0851042-BFEF-43EF-B727-0115C9F72DC2}"/>
              </a:ext>
            </a:extLst>
          </p:cNvPr>
          <p:cNvSpPr txBox="1"/>
          <p:nvPr/>
        </p:nvSpPr>
        <p:spPr>
          <a:xfrm>
            <a:off x="34082056" y="12193936"/>
            <a:ext cx="4427592" cy="461665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B41E1E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182880" rtlCol="0">
            <a:spAutoFit/>
          </a:bodyPr>
          <a:lstStyle/>
          <a:p>
            <a:pPr defTabSz="3135215">
              <a:defRPr/>
            </a:pPr>
            <a:r>
              <a:rPr lang="en-US" sz="2400">
                <a:solidFill>
                  <a:srgbClr val="B41E1E"/>
                </a:solidFill>
                <a:latin typeface="Bree Serif" panose="02000503040000020004" pitchFamily="2" charset="0"/>
              </a:rPr>
              <a:t>Acknowledgements</a:t>
            </a:r>
          </a:p>
        </p:txBody>
      </p:sp>
      <p:pic>
        <p:nvPicPr>
          <p:cNvPr id="45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1874500" y="3759200"/>
            <a:ext cx="201422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8.14"/>
  <p:tag name="AS_TITLE" val="Aspose.Slides for .NET 4.0 Client Profile"/>
  <p:tag name="AS_VERSION" val="20.8"/>
  <p:tag name="MAKESIGNSTEMPLATE" val="pragmaticgraphite|09-2018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:vt="http://schemas.openxmlformats.org/officeDocument/2006/docPropsVTypes" xmlns="http://schemas.openxmlformats.org/officeDocument/2006/extended-properties">
  <Company>Graphicsland</Company>
  <PresentationFormat>Custom</PresentationFormat>
  <Paragraphs>16</Paragraphs>
  <Slides>1</Slides>
  <Notes>0</Notes>
  <TotalTime>250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8">
      <vt:lpstr>Arial</vt:lpstr>
      <vt:lpstr>Gill Sans</vt:lpstr>
      <vt:lpstr>Franklin Gothic Heavy</vt:lpstr>
      <vt:lpstr>Bree Serif</vt:lpstr>
      <vt:lpstr>Open Sans</vt:lpstr>
      <vt:lpstr>ＭＳ Ｐゴシック</vt:lpstr>
      <vt:lpstr>Default Design</vt:lpstr>
      <vt:lpstr>PowerPoint Presentation</vt:lpstr>
    </vt:vector>
  </TitlesOfParts>
  <LinksUpToDate>0</LinksUpToDate>
  <SharedDoc>0</SharedDoc>
  <HyperlinksChanged>0</HyperlinksChanged>
  <Application>Aspose.Slides for .NET</Application>
  <AppVersion>20.0800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template for a scientific poster</dc:title>
  <cp:category>scientific poster template</cp:category>
  <dc:creator>Graphicsland/MakeSigns.com</dc:creator>
  <dc:description>This is a free template from MakeSigns.com to help you create the perfect scientific poster.</dc:description>
  <cp:keywords>scientific, research, template, custom, poster, presentation, symposium, printing, PowerPoint, create, design, example, sample, download</cp:keywords>
  <cp:lastModifiedBy>Justin Delre</cp:lastModifiedBy>
  <cp:revision>30</cp:revision>
  <dcterms:modified xsi:type="dcterms:W3CDTF">2022-02-28T22:13:19Z</dcterms:modified>
  <dc:subject>Template For Scientific Poster Presentation</dc:subject>
</cp:coreProperties>
</file>