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32918400"/>
  <p:notesSz cx="6881813" cy="9296400"/>
  <p:embeddedFontLst>
    <p:embeddedFont>
      <p:font typeface="Bree Serif" panose="02000503040000020004" pitchFamily="2" charset="0"/>
      <p:regular r:id="rId4"/>
    </p:embeddedFont>
    <p:embeddedFont>
      <p:font typeface="Gill Sans" panose="020B0502020104020203" pitchFamily="34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</p:embeddedFontLst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>
      <p:cViewPr varScale="1">
        <p:scale>
          <a:sx n="26" d="100"/>
          <a:sy n="26" d="100"/>
        </p:scale>
        <p:origin x="2246" y="115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font" Target="fonts/font1.fntdata" /><Relationship Id="rId5" Type="http://schemas.openxmlformats.org/officeDocument/2006/relationships/font" Target="fonts/font2.fntdata" /><Relationship Id="rId6" Type="http://schemas.openxmlformats.org/officeDocument/2006/relationships/font" Target="fonts/font3.fntdata" /><Relationship Id="rId7" Type="http://schemas.openxmlformats.org/officeDocument/2006/relationships/font" Target="fonts/font4.fntdata" /><Relationship Id="rId8" Type="http://schemas.openxmlformats.org/officeDocument/2006/relationships/font" Target="fonts/font5.fntdata" /><Relationship Id="rId9" Type="http://schemas.openxmlformats.org/officeDocument/2006/relationships/font" Target="fonts/font6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10226279"/>
            <a:ext cx="27981275" cy="7055644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6" y="18653522"/>
            <a:ext cx="23044150" cy="8412956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92635E1-84E5-4F13-B43E-37D2FAED0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025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60A6F3F-9C8B-44CE-BED2-1CF41933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660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7" y="1318022"/>
            <a:ext cx="7407275" cy="28088034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1318022"/>
            <a:ext cx="22069425" cy="28088034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36F67EB-EDCF-4E87-986D-D9362CB4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77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D3195DB-34A1-4119-A215-F62A5FE64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94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1152645"/>
            <a:ext cx="27981275" cy="6538913"/>
          </a:xfrm>
        </p:spPr>
        <p:txBody>
          <a:bodyPr anchor="t"/>
          <a:lstStyle>
            <a:defPPr>
              <a:defRPr kern="1200"/>
            </a:defPPr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3951744"/>
            <a:ext cx="27981275" cy="72009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0D09999-C139-4E94-B477-200ECFECF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933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1" y="7680722"/>
            <a:ext cx="14738350" cy="21725334"/>
          </a:xfrm>
        </p:spPr>
        <p:txBody>
          <a:bodyPr/>
          <a:lstStyle>
            <a:defPPr>
              <a:defRPr kern="1200"/>
            </a:defPPr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7680722"/>
            <a:ext cx="14738350" cy="21725334"/>
          </a:xfrm>
        </p:spPr>
        <p:txBody>
          <a:bodyPr/>
          <a:lstStyle>
            <a:defPPr>
              <a:defRPr kern="1200"/>
            </a:defPPr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CC60876-B1C0-4410-8573-5412B519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697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1318022"/>
            <a:ext cx="29625925" cy="54864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9" y="7368778"/>
            <a:ext cx="14544675" cy="3070622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9" y="10439401"/>
            <a:ext cx="14544675" cy="18966656"/>
          </a:xfrm>
        </p:spPr>
        <p:txBody>
          <a:bodyPr/>
          <a:lstStyle>
            <a:defPPr>
              <a:defRPr kern="1200"/>
            </a:defPPr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7" y="7368778"/>
            <a:ext cx="14549438" cy="3070622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7" y="10439401"/>
            <a:ext cx="14549438" cy="18966656"/>
          </a:xfrm>
        </p:spPr>
        <p:txBody>
          <a:bodyPr/>
          <a:lstStyle>
            <a:defPPr>
              <a:defRPr kern="1200"/>
            </a:defPPr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C81FEE9-9B80-4F2A-956D-065E37A72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190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015E0EE-8FC2-494C-80EA-877234696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9489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DFD8BC5-FEAE-4CD8-9AC4-640BB6EA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282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1310879"/>
            <a:ext cx="10829925" cy="5578078"/>
          </a:xfrm>
        </p:spPr>
        <p:txBody>
          <a:bodyPr anchor="b"/>
          <a:lstStyle>
            <a:defPPr>
              <a:defRPr kern="1200"/>
            </a:defPPr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310879"/>
            <a:ext cx="18402300" cy="28095178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9" y="6888956"/>
            <a:ext cx="10829925" cy="225171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4B659F8-F290-4B1F-9DE5-08C57403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642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23043356"/>
            <a:ext cx="19751675" cy="2719388"/>
          </a:xfrm>
        </p:spPr>
        <p:txBody>
          <a:bodyPr anchor="b"/>
          <a:lstStyle>
            <a:defPPr>
              <a:defRPr kern="1200"/>
            </a:defPPr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2940845"/>
            <a:ext cx="19751675" cy="1975128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25762745"/>
            <a:ext cx="19751675" cy="386357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BEE6216-8EDC-47E6-B758-9DADFEBD3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23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1" y="1318022"/>
            <a:ext cx="296291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1" y="7680722"/>
            <a:ext cx="29629100" cy="2172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1" y="29977556"/>
            <a:ext cx="7683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2469059">
              <a:defRPr sz="3769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1" y="29977556"/>
            <a:ext cx="10426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2469059">
              <a:defRPr sz="3769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2" y="29977556"/>
            <a:ext cx="7683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2469059">
              <a:defRPr sz="3769">
                <a:latin typeface="Arial" pitchFamily="34" charset="0"/>
              </a:defRPr>
            </a:lvl1pPr>
          </a:lstStyle>
          <a:p>
            <a:pPr>
              <a:defRPr/>
            </a:pPr>
            <a:fld id="{2E84C739-9377-45E7-B2FE-AF118EBE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334264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339979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pragmaticgraphite  Size: 36x36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2469059" rtl="0" eaLnBrk="0" fontAlgn="base" hangingPunct="0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+mj-lt"/>
          <a:ea typeface="+mj-ea"/>
          <a:cs typeface="+mj-cs"/>
        </a:defRPr>
      </a:lvl1pPr>
      <a:lvl2pPr algn="ctr" defTabSz="2469059" rtl="0" eaLnBrk="0" fontAlgn="base" hangingPunct="0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2pPr>
      <a:lvl3pPr algn="ctr" defTabSz="2469059" rtl="0" eaLnBrk="0" fontAlgn="base" hangingPunct="0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3pPr>
      <a:lvl4pPr algn="ctr" defTabSz="2469059" rtl="0" eaLnBrk="0" fontAlgn="base" hangingPunct="0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4pPr>
      <a:lvl5pPr algn="ctr" defTabSz="2469059" rtl="0" eaLnBrk="0" fontAlgn="base" hangingPunct="0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5pPr>
      <a:lvl6pPr marL="257175" algn="ctr" defTabSz="2469059" rtl="0" fontAlgn="base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6pPr>
      <a:lvl7pPr marL="514350" algn="ctr" defTabSz="2469059" rtl="0" fontAlgn="base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7pPr>
      <a:lvl8pPr marL="771525" algn="ctr" defTabSz="2469059" rtl="0" fontAlgn="base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8pPr>
      <a:lvl9pPr marL="1028700" algn="ctr" defTabSz="2469059" rtl="0" fontAlgn="base">
        <a:spcBef>
          <a:spcPct val="0"/>
        </a:spcBef>
        <a:spcAft>
          <a:spcPct val="0"/>
        </a:spcAft>
        <a:defRPr sz="11925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925116" indent="-925116" algn="l" defTabSz="2469059" rtl="0" eaLnBrk="0" fontAlgn="base" hangingPunct="0">
        <a:spcBef>
          <a:spcPct val="20000"/>
        </a:spcBef>
        <a:spcAft>
          <a:spcPct val="0"/>
        </a:spcAft>
        <a:buChar char="•"/>
        <a:defRPr sz="8663">
          <a:solidFill>
            <a:schemeClr val="tx1"/>
          </a:solidFill>
          <a:latin typeface="+mn-lt"/>
          <a:ea typeface="+mn-ea"/>
          <a:cs typeface="+mn-cs"/>
        </a:defRPr>
      </a:lvl1pPr>
      <a:lvl2pPr marL="2006501" indent="-771525" algn="l" defTabSz="2469059" rtl="0" eaLnBrk="0" fontAlgn="base" hangingPunct="0">
        <a:spcBef>
          <a:spcPct val="20000"/>
        </a:spcBef>
        <a:spcAft>
          <a:spcPct val="0"/>
        </a:spcAft>
        <a:buChar char="–"/>
        <a:defRPr sz="7594">
          <a:solidFill>
            <a:schemeClr val="tx1"/>
          </a:solidFill>
          <a:latin typeface="+mn-lt"/>
        </a:defRPr>
      </a:lvl2pPr>
      <a:lvl3pPr marL="3086100" indent="-617042" algn="l" defTabSz="2469059" rtl="0" eaLnBrk="0" fontAlgn="base" hangingPunct="0">
        <a:spcBef>
          <a:spcPct val="20000"/>
        </a:spcBef>
        <a:spcAft>
          <a:spcPct val="0"/>
        </a:spcAft>
        <a:buChar char="•"/>
        <a:defRPr sz="6525">
          <a:solidFill>
            <a:schemeClr val="tx1"/>
          </a:solidFill>
          <a:latin typeface="+mn-lt"/>
        </a:defRPr>
      </a:lvl3pPr>
      <a:lvl4pPr marL="4321076" indent="-617042" algn="l" defTabSz="2469059" rtl="0" eaLnBrk="0" fontAlgn="base" hangingPunct="0">
        <a:spcBef>
          <a:spcPct val="20000"/>
        </a:spcBef>
        <a:spcAft>
          <a:spcPct val="0"/>
        </a:spcAft>
        <a:buChar char="–"/>
        <a:defRPr sz="5400">
          <a:solidFill>
            <a:schemeClr val="tx1"/>
          </a:solidFill>
          <a:latin typeface="+mn-lt"/>
        </a:defRPr>
      </a:lvl4pPr>
      <a:lvl5pPr marL="5555159" indent="-617042" algn="l" defTabSz="2469059" rtl="0" eaLnBrk="0" fontAlgn="base" hangingPunct="0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5pPr>
      <a:lvl6pPr marL="5812334" indent="-617042" algn="l" defTabSz="2469059" rtl="0" fontAlgn="base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6pPr>
      <a:lvl7pPr marL="6069509" indent="-617042" algn="l" defTabSz="2469059" rtl="0" fontAlgn="base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7pPr>
      <a:lvl8pPr marL="6326684" indent="-617042" algn="l" defTabSz="2469059" rtl="0" fontAlgn="base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8pPr>
      <a:lvl9pPr marL="6583859" indent="-617042" algn="l" defTabSz="2469059" rtl="0" fontAlgn="base">
        <a:spcBef>
          <a:spcPct val="20000"/>
        </a:spcBef>
        <a:spcAft>
          <a:spcPct val="0"/>
        </a:spcAft>
        <a:buChar char="»"/>
        <a:defRPr sz="5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F78D3B24-9243-4566-851C-92308924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277"/>
            <a:ext cx="32918400" cy="5001419"/>
          </a:xfrm>
          <a:prstGeom prst="rect">
            <a:avLst/>
          </a:prstGeom>
          <a:solidFill>
            <a:srgbClr val="4B4B4B"/>
          </a:solidFill>
          <a:ln w="38100">
            <a:noFill/>
            <a:miter lim="800000"/>
          </a:ln>
        </p:spPr>
        <p:txBody>
          <a:bodyPr lIns="102870" tIns="51435" rIns="102870" bIns="51435" anchor="ctr"/>
          <a:lstStyle>
            <a:defPPr>
              <a:defRPr kern="1200"/>
            </a:defPPr>
          </a:lstStyle>
          <a:p>
            <a:pPr algn="ctr" defTabSz="3527822"/>
            <a:endParaRPr lang="en-US" sz="405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2F2F82DA-ED7B-4BDE-9EED-3BB1F8DACB64}"/>
              </a:ext>
            </a:extLst>
          </p:cNvPr>
          <p:cNvSpPr txBox="1"/>
          <p:nvPr/>
        </p:nvSpPr>
        <p:spPr>
          <a:xfrm>
            <a:off x="2743200" y="674143"/>
            <a:ext cx="27432000" cy="2203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6400">
                <a:solidFill>
                  <a:schemeClr val="bg1"/>
                </a:solidFill>
                <a:latin typeface="Bree Serif" panose="02000503040000020004" pitchFamily="2" charset="0"/>
              </a:rPr>
              <a:t>This Scientific Poster Template Is Provided By MakeSigns</a:t>
            </a:r>
            <a:endParaRPr lang="en-US" sz="6400">
              <a:solidFill>
                <a:schemeClr val="bg1"/>
              </a:solidFill>
              <a:latin typeface="Bree Serif" panose="02000503040000020004" pitchFamily="2" charset="0"/>
            </a:endParaRPr>
          </a:p>
          <a:p>
            <a:pPr algn="ctr" defTabSz="2820815">
              <a:spcBef>
                <a:spcPct val="20000"/>
              </a:spcBef>
              <a:defRPr/>
            </a:pPr>
            <a:r>
              <a:rPr lang="en-US" sz="6400">
                <a:solidFill>
                  <a:schemeClr val="bg1"/>
                </a:solidFill>
                <a:latin typeface="Bree Serif" panose="02000503040000020004" pitchFamily="2" charset="0"/>
              </a:rPr>
              <a:t>Enter A Title And Add Logos To Your Poster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10415D0-7E26-42B1-B5B0-E2EFA85D580A}"/>
              </a:ext>
            </a:extLst>
          </p:cNvPr>
          <p:cNvSpPr txBox="1"/>
          <p:nvPr/>
        </p:nvSpPr>
        <p:spPr>
          <a:xfrm>
            <a:off x="2743200" y="3075291"/>
            <a:ext cx="27432000" cy="142192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72A12B13-CB91-4177-B985-2E383096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32600"/>
            <a:ext cx="32918400" cy="685800"/>
          </a:xfrm>
          <a:prstGeom prst="rect">
            <a:avLst/>
          </a:prstGeom>
          <a:solidFill>
            <a:srgbClr val="C8C8C8"/>
          </a:solidFill>
          <a:ln w="38100">
            <a:noFill/>
            <a:miter lim="800000"/>
          </a:ln>
        </p:spPr>
        <p:txBody>
          <a:bodyPr lIns="102870" tIns="51435" rIns="102870" bIns="51435" anchor="ctr"/>
          <a:lstStyle>
            <a:defPPr>
              <a:defRPr kern="1200"/>
            </a:defPPr>
          </a:lstStyle>
          <a:p>
            <a:pPr algn="ctr" defTabSz="3527822"/>
            <a:endParaRPr lang="en-US" sz="405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B5A0DB97-A7B2-41E6-881B-2B07D830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0892"/>
            <a:ext cx="9616611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5D1CE166-D485-4064-AD66-937714391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8494" y="6420892"/>
            <a:ext cx="9616611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640B5B6F-8D2C-4ED3-831D-A021B2B2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7327" y="6420892"/>
            <a:ext cx="9616611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760AD0DD-879B-4A1D-ADBC-A4CE7D10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948243"/>
            <a:ext cx="9616611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F897FBC-C1EA-4CD0-ACDA-F85507AD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9789" y="16948243"/>
            <a:ext cx="9616611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F75E56-6D9B-44B9-909D-DE81651577F2}"/>
              </a:ext>
            </a:extLst>
          </p:cNvPr>
          <p:cNvSpPr txBox="1"/>
          <p:nvPr/>
        </p:nvSpPr>
        <p:spPr>
          <a:xfrm>
            <a:off x="952557" y="16205284"/>
            <a:ext cx="2935419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tlCol="0">
            <a:spAutoFit/>
          </a:bodyPr>
          <a:lstStyle/>
          <a:p>
            <a:pPr defTabSz="3526941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Introduction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D95001-5D30-415B-9BF2-D7DCE99B916F}"/>
              </a:ext>
            </a:extLst>
          </p:cNvPr>
          <p:cNvSpPr txBox="1"/>
          <p:nvPr/>
        </p:nvSpPr>
        <p:spPr>
          <a:xfrm>
            <a:off x="955018" y="5677933"/>
            <a:ext cx="2113079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tlCol="0">
            <a:spAutoFit/>
          </a:bodyPr>
          <a:lstStyle/>
          <a:p>
            <a:pPr defTabSz="3526941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Abstract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5ADB6-F153-486E-992C-4F9B3036D232}"/>
              </a:ext>
            </a:extLst>
          </p:cNvPr>
          <p:cNvSpPr txBox="1"/>
          <p:nvPr/>
        </p:nvSpPr>
        <p:spPr>
          <a:xfrm>
            <a:off x="11996312" y="5675562"/>
            <a:ext cx="3007555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tlCol="0">
            <a:spAutoFit/>
          </a:bodyPr>
          <a:lstStyle/>
          <a:p>
            <a:pPr defTabSz="3526941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Methodology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5ECB2F-EF20-4B8B-A2FC-E77AB64D4176}"/>
              </a:ext>
            </a:extLst>
          </p:cNvPr>
          <p:cNvSpPr txBox="1"/>
          <p:nvPr/>
        </p:nvSpPr>
        <p:spPr>
          <a:xfrm>
            <a:off x="23028663" y="5675562"/>
            <a:ext cx="2592376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tlCol="0">
            <a:spAutoFit/>
          </a:bodyPr>
          <a:lstStyle/>
          <a:p>
            <a:pPr defTabSz="3526941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Conclusion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851042-BFEF-43EF-B727-0115C9F72DC2}"/>
              </a:ext>
            </a:extLst>
          </p:cNvPr>
          <p:cNvSpPr txBox="1"/>
          <p:nvPr/>
        </p:nvSpPr>
        <p:spPr>
          <a:xfrm>
            <a:off x="23028663" y="16205284"/>
            <a:ext cx="4349268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tlCol="0">
            <a:spAutoFit/>
          </a:bodyPr>
          <a:lstStyle/>
          <a:p>
            <a:pPr defTabSz="3526941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Acknowledgements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853D5B7E-DD21-4B24-B5DB-A6EAC30F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39789" y="26732635"/>
            <a:ext cx="9616611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333BBF-D97F-493A-84D3-EA1C34F7A69F}"/>
              </a:ext>
            </a:extLst>
          </p:cNvPr>
          <p:cNvSpPr txBox="1"/>
          <p:nvPr/>
        </p:nvSpPr>
        <p:spPr>
          <a:xfrm>
            <a:off x="23028663" y="25989677"/>
            <a:ext cx="4349268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05740" rtlCol="0">
            <a:spAutoFit/>
          </a:bodyPr>
          <a:lstStyle/>
          <a:p>
            <a:pPr defTabSz="3526941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Acknowledgements</a:t>
            </a:r>
          </a:p>
        </p:txBody>
      </p:sp>
      <p:pic>
        <p:nvPicPr>
          <p:cNvPr id="4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63881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ragmaticgraphite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16</Paragraphs>
  <Slides>1</Slides>
  <Notes>0</Notes>
  <TotalTime>250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Gill Sans</vt:lpstr>
      <vt:lpstr>Franklin Gothic Heavy</vt:lpstr>
      <vt:lpstr>Bree Serif</vt:lpstr>
      <vt:lpstr>Open Sans</vt:lpstr>
      <vt:lpstr>ＭＳ Ｐゴシック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template for a scientific poster</dc:title>
  <cp:category>scientific poster template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 Delre</cp:lastModifiedBy>
  <cp:revision>30</cp:revision>
  <dcterms:modified xsi:type="dcterms:W3CDTF">2022-02-28T22:13:18Z</dcterms:modified>
  <dc:subject>Template For Scientific Poster Presentation</dc:subject>
</cp:coreProperties>
</file>