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sldIdLst>
    <p:sldId id="256" r:id="rId2"/>
  </p:sldIdLst>
  <p:sldSz cx="32918400" cy="21945600"/>
  <p:notesSz cx="6881813" cy="9296400"/>
  <p:embeddedFontLst>
    <p:embeddedFont>
      <p:font typeface="Bree Serif" panose="02000503040000020004" pitchFamily="2" charset="0"/>
      <p:regular r:id="rId4"/>
    </p:embeddedFont>
    <p:embeddedFont>
      <p:font typeface="Gill Sans" panose="020B0502020104020203" pitchFamily="34" charset="0"/>
      <p:regular r:id="rId5"/>
    </p:embeddedFont>
    <p:embeddedFont>
      <p:font typeface="Open Sans" panose="020B0606030504020204" pitchFamily="34" charset="0"/>
      <p:regular r:id="rId6"/>
      <p:bold r:id="rId7"/>
      <p:italic r:id="rId8"/>
      <p:boldItalic r:id="rId9"/>
    </p:embeddedFont>
  </p:embeddedFontLst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2500" kern="1200">
        <a:solidFill>
          <a:schemeClr val="tx1"/>
        </a:solidFill>
        <a:latin typeface="Arial"/>
        <a:ea typeface="+mn-ea"/>
        <a:cs typeface="+mn-cs"/>
      </a:defRPr>
    </a:lvl6pPr>
    <a:lvl7pPr marL="1959193" algn="l" defTabSz="653064" rtl="0" eaLnBrk="1" latinLnBrk="0" hangingPunct="1">
      <a:defRPr sz="2500" kern="1200">
        <a:solidFill>
          <a:schemeClr val="tx1"/>
        </a:solidFill>
        <a:latin typeface="Arial"/>
        <a:ea typeface="+mn-ea"/>
        <a:cs typeface="+mn-cs"/>
      </a:defRPr>
    </a:lvl7pPr>
    <a:lvl8pPr marL="2285726" algn="l" defTabSz="653064" rtl="0" eaLnBrk="1" latinLnBrk="0" hangingPunct="1">
      <a:defRPr sz="2500" kern="1200">
        <a:solidFill>
          <a:schemeClr val="tx1"/>
        </a:solidFill>
        <a:latin typeface="Arial"/>
        <a:ea typeface="+mn-ea"/>
        <a:cs typeface="+mn-cs"/>
      </a:defRPr>
    </a:lvl8pPr>
    <a:lvl9pPr marL="2612258" algn="l" defTabSz="653064" rtl="0" eaLnBrk="1" latinLnBrk="0" hangingPunct="1">
      <a:defRPr sz="2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9" autoAdjust="0"/>
    <p:restoredTop sz="94660"/>
  </p:normalViewPr>
  <p:slideViewPr>
    <p:cSldViewPr>
      <p:cViewPr varScale="1">
        <p:scale>
          <a:sx n="40" d="100"/>
          <a:sy n="40" d="100"/>
        </p:scale>
        <p:origin x="1589" y="29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font" Target="fonts/font1.fntdata" /><Relationship Id="rId5" Type="http://schemas.openxmlformats.org/officeDocument/2006/relationships/font" Target="fonts/font2.fntdata" /><Relationship Id="rId6" Type="http://schemas.openxmlformats.org/officeDocument/2006/relationships/font" Target="fonts/font3.fntdata" /><Relationship Id="rId7" Type="http://schemas.openxmlformats.org/officeDocument/2006/relationships/font" Target="fonts/font4.fntdata" /><Relationship Id="rId8" Type="http://schemas.openxmlformats.org/officeDocument/2006/relationships/font" Target="fonts/font5.fntdata" /><Relationship Id="rId9" Type="http://schemas.openxmlformats.org/officeDocument/2006/relationships/font" Target="fonts/font6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4" y="6817519"/>
            <a:ext cx="27981275" cy="470376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6" y="12435682"/>
            <a:ext cx="23044150" cy="560863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228611" indent="0" algn="ctr">
              <a:buNone/>
              <a:defRPr/>
            </a:lvl2pPr>
            <a:lvl3pPr marL="457223" indent="0" algn="ctr">
              <a:buNone/>
              <a:defRPr/>
            </a:lvl3pPr>
            <a:lvl4pPr marL="685834" indent="0" algn="ctr">
              <a:buNone/>
              <a:defRPr/>
            </a:lvl4pPr>
            <a:lvl5pPr marL="914446" indent="0" algn="ctr">
              <a:buNone/>
              <a:defRPr/>
            </a:lvl5pPr>
            <a:lvl6pPr marL="1143057" indent="0" algn="ctr">
              <a:buNone/>
              <a:defRPr/>
            </a:lvl6pPr>
            <a:lvl7pPr marL="1371669" indent="0" algn="ctr">
              <a:buNone/>
              <a:defRPr/>
            </a:lvl7pPr>
            <a:lvl8pPr marL="1600280" indent="0" algn="ctr">
              <a:buNone/>
              <a:defRPr/>
            </a:lvl8pPr>
            <a:lvl9pPr marL="182889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92635E1-84E5-4F13-B43E-37D2FAED0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5025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60A6F3F-9C8B-44CE-BED2-1CF419330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4660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7" y="878681"/>
            <a:ext cx="7407275" cy="18725356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4650" y="878681"/>
            <a:ext cx="22069425" cy="18725356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36F67EB-EDCF-4E87-986D-D9362CB4B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2778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D3195DB-34A1-4119-A215-F62A5FE64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394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1762"/>
            <a:ext cx="27981275" cy="4359275"/>
          </a:xfrm>
        </p:spPr>
        <p:txBody>
          <a:bodyPr anchor="t"/>
          <a:lstStyle>
            <a:defPPr>
              <a:defRPr kern="1200"/>
            </a:defPPr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163"/>
            <a:ext cx="27981275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000"/>
            </a:lvl1pPr>
            <a:lvl2pPr marL="228611" indent="0">
              <a:buNone/>
              <a:defRPr sz="900"/>
            </a:lvl2pPr>
            <a:lvl3pPr marL="457223" indent="0">
              <a:buNone/>
              <a:defRPr sz="800"/>
            </a:lvl3pPr>
            <a:lvl4pPr marL="685834" indent="0">
              <a:buNone/>
              <a:defRPr sz="700"/>
            </a:lvl4pPr>
            <a:lvl5pPr marL="914446" indent="0">
              <a:buNone/>
              <a:defRPr sz="700"/>
            </a:lvl5pPr>
            <a:lvl6pPr marL="1143057" indent="0">
              <a:buNone/>
              <a:defRPr sz="700"/>
            </a:lvl6pPr>
            <a:lvl7pPr marL="1371669" indent="0">
              <a:buNone/>
              <a:defRPr sz="700"/>
            </a:lvl7pPr>
            <a:lvl8pPr marL="1600280" indent="0">
              <a:buNone/>
              <a:defRPr sz="700"/>
            </a:lvl8pPr>
            <a:lvl9pPr marL="1828891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0D09999-C139-4E94-B477-200ECFECF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9933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4651" y="5120481"/>
            <a:ext cx="14738350" cy="14483556"/>
          </a:xfrm>
        </p:spPr>
        <p:txBody>
          <a:bodyPr/>
          <a:lstStyle>
            <a:defPPr>
              <a:defRPr kern="1200"/>
            </a:defPPr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0481"/>
            <a:ext cx="14738350" cy="14483556"/>
          </a:xfrm>
        </p:spPr>
        <p:txBody>
          <a:bodyPr/>
          <a:lstStyle>
            <a:defPPr>
              <a:defRPr kern="1200"/>
            </a:defPPr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CC60876-B1C0-4410-8573-5412B5191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697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878681"/>
            <a:ext cx="29625925" cy="36576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9" y="4912519"/>
            <a:ext cx="14544675" cy="2047081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200" b="1"/>
            </a:lvl1pPr>
            <a:lvl2pPr marL="228611" indent="0">
              <a:buNone/>
              <a:defRPr sz="1000" b="1"/>
            </a:lvl2pPr>
            <a:lvl3pPr marL="457223" indent="0">
              <a:buNone/>
              <a:defRPr sz="900" b="1"/>
            </a:lvl3pPr>
            <a:lvl4pPr marL="685834" indent="0">
              <a:buNone/>
              <a:defRPr sz="800" b="1"/>
            </a:lvl4pPr>
            <a:lvl5pPr marL="914446" indent="0">
              <a:buNone/>
              <a:defRPr sz="800" b="1"/>
            </a:lvl5pPr>
            <a:lvl6pPr marL="1143057" indent="0">
              <a:buNone/>
              <a:defRPr sz="800" b="1"/>
            </a:lvl6pPr>
            <a:lvl7pPr marL="1371669" indent="0">
              <a:buNone/>
              <a:defRPr sz="800" b="1"/>
            </a:lvl7pPr>
            <a:lvl8pPr marL="1600280" indent="0">
              <a:buNone/>
              <a:defRPr sz="800" b="1"/>
            </a:lvl8pPr>
            <a:lvl9pPr marL="1828891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9" y="6959601"/>
            <a:ext cx="14544675" cy="12644437"/>
          </a:xfrm>
        </p:spPr>
        <p:txBody>
          <a:bodyPr/>
          <a:lstStyle>
            <a:defPPr>
              <a:defRPr kern="1200"/>
            </a:defPPr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7" y="4912519"/>
            <a:ext cx="14549438" cy="2047081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200" b="1"/>
            </a:lvl1pPr>
            <a:lvl2pPr marL="228611" indent="0">
              <a:buNone/>
              <a:defRPr sz="1000" b="1"/>
            </a:lvl2pPr>
            <a:lvl3pPr marL="457223" indent="0">
              <a:buNone/>
              <a:defRPr sz="900" b="1"/>
            </a:lvl3pPr>
            <a:lvl4pPr marL="685834" indent="0">
              <a:buNone/>
              <a:defRPr sz="800" b="1"/>
            </a:lvl4pPr>
            <a:lvl5pPr marL="914446" indent="0">
              <a:buNone/>
              <a:defRPr sz="800" b="1"/>
            </a:lvl5pPr>
            <a:lvl6pPr marL="1143057" indent="0">
              <a:buNone/>
              <a:defRPr sz="800" b="1"/>
            </a:lvl6pPr>
            <a:lvl7pPr marL="1371669" indent="0">
              <a:buNone/>
              <a:defRPr sz="800" b="1"/>
            </a:lvl7pPr>
            <a:lvl8pPr marL="1600280" indent="0">
              <a:buNone/>
              <a:defRPr sz="800" b="1"/>
            </a:lvl8pPr>
            <a:lvl9pPr marL="1828891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7" y="6959601"/>
            <a:ext cx="14549438" cy="12644437"/>
          </a:xfrm>
        </p:spPr>
        <p:txBody>
          <a:bodyPr/>
          <a:lstStyle>
            <a:defPPr>
              <a:defRPr kern="1200"/>
            </a:defPPr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C81FEE9-9B80-4F2A-956D-065E37A72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190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015E0EE-8FC2-494C-80EA-877234696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9489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DFD8BC5-FEAE-4CD8-9AC4-640BB6EA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1282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873919"/>
            <a:ext cx="10829925" cy="3718719"/>
          </a:xfrm>
        </p:spPr>
        <p:txBody>
          <a:bodyPr anchor="b"/>
          <a:lstStyle>
            <a:defPPr>
              <a:defRPr kern="1200"/>
            </a:defPPr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919"/>
            <a:ext cx="18402300" cy="18730119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9" y="4592637"/>
            <a:ext cx="10829925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700"/>
            </a:lvl1pPr>
            <a:lvl2pPr marL="228611" indent="0">
              <a:buNone/>
              <a:defRPr sz="600"/>
            </a:lvl2pPr>
            <a:lvl3pPr marL="457223" indent="0">
              <a:buNone/>
              <a:defRPr sz="500"/>
            </a:lvl3pPr>
            <a:lvl4pPr marL="685834" indent="0">
              <a:buNone/>
              <a:defRPr sz="450"/>
            </a:lvl4pPr>
            <a:lvl5pPr marL="914446" indent="0">
              <a:buNone/>
              <a:defRPr sz="450"/>
            </a:lvl5pPr>
            <a:lvl6pPr marL="1143057" indent="0">
              <a:buNone/>
              <a:defRPr sz="450"/>
            </a:lvl6pPr>
            <a:lvl7pPr marL="1371669" indent="0">
              <a:buNone/>
              <a:defRPr sz="450"/>
            </a:lvl7pPr>
            <a:lvl8pPr marL="1600280" indent="0">
              <a:buNone/>
              <a:defRPr sz="450"/>
            </a:lvl8pPr>
            <a:lvl9pPr marL="1828891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4B659F8-F290-4B1F-9DE5-08C57403E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3642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1" y="15362238"/>
            <a:ext cx="19751675" cy="1812925"/>
          </a:xfrm>
        </p:spPr>
        <p:txBody>
          <a:bodyPr anchor="b"/>
          <a:lstStyle>
            <a:defPPr>
              <a:defRPr kern="1200"/>
            </a:defPPr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1" y="1960563"/>
            <a:ext cx="19751675" cy="1316751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600"/>
            </a:lvl1pPr>
            <a:lvl2pPr marL="228611" indent="0">
              <a:buNone/>
              <a:defRPr sz="1400"/>
            </a:lvl2pPr>
            <a:lvl3pPr marL="457223" indent="0">
              <a:buNone/>
              <a:defRPr sz="1200"/>
            </a:lvl3pPr>
            <a:lvl4pPr marL="685834" indent="0">
              <a:buNone/>
              <a:defRPr sz="1000"/>
            </a:lvl4pPr>
            <a:lvl5pPr marL="914446" indent="0">
              <a:buNone/>
              <a:defRPr sz="1000"/>
            </a:lvl5pPr>
            <a:lvl6pPr marL="1143057" indent="0">
              <a:buNone/>
              <a:defRPr sz="1000"/>
            </a:lvl6pPr>
            <a:lvl7pPr marL="1371669" indent="0">
              <a:buNone/>
              <a:defRPr sz="1000"/>
            </a:lvl7pPr>
            <a:lvl8pPr marL="1600280" indent="0">
              <a:buNone/>
              <a:defRPr sz="1000"/>
            </a:lvl8pPr>
            <a:lvl9pPr marL="1828891" indent="0">
              <a:buNone/>
              <a:defRPr sz="1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1" y="17175162"/>
            <a:ext cx="19751675" cy="257571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700"/>
            </a:lvl1pPr>
            <a:lvl2pPr marL="228611" indent="0">
              <a:buNone/>
              <a:defRPr sz="600"/>
            </a:lvl2pPr>
            <a:lvl3pPr marL="457223" indent="0">
              <a:buNone/>
              <a:defRPr sz="500"/>
            </a:lvl3pPr>
            <a:lvl4pPr marL="685834" indent="0">
              <a:buNone/>
              <a:defRPr sz="450"/>
            </a:lvl4pPr>
            <a:lvl5pPr marL="914446" indent="0">
              <a:buNone/>
              <a:defRPr sz="450"/>
            </a:lvl5pPr>
            <a:lvl6pPr marL="1143057" indent="0">
              <a:buNone/>
              <a:defRPr sz="450"/>
            </a:lvl6pPr>
            <a:lvl7pPr marL="1371669" indent="0">
              <a:buNone/>
              <a:defRPr sz="450"/>
            </a:lvl7pPr>
            <a:lvl8pPr marL="1600280" indent="0">
              <a:buNone/>
              <a:defRPr sz="450"/>
            </a:lvl8pPr>
            <a:lvl9pPr marL="1828891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BEE6216-8EDC-47E6-B758-9DADFEBD3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8233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4651" y="878681"/>
            <a:ext cx="296291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4651" y="5120481"/>
            <a:ext cx="29629100" cy="1448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4651" y="19985038"/>
            <a:ext cx="7683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2194829">
              <a:defRPr sz="335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5851" y="19985038"/>
            <a:ext cx="104267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2194829">
              <a:defRPr sz="335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0252" y="19985038"/>
            <a:ext cx="7683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2194829">
              <a:defRPr sz="3350">
                <a:latin typeface="Arial" pitchFamily="34" charset="0"/>
              </a:defRPr>
            </a:lvl1pPr>
          </a:lstStyle>
          <a:p>
            <a:pPr>
              <a:defRPr/>
            </a:pPr>
            <a:fld id="{2E84C739-9377-45E7-B2FE-AF118EBE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301498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3"/>
          <a:stretch>
            <a:fillRect/>
          </a:stretch>
        </p:blipFill>
        <p:spPr>
          <a:xfrm>
            <a:off x="1473200" y="224536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73200" y="230251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pragmaticgraphite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2194829" rtl="0" eaLnBrk="0" fontAlgn="base" hangingPunct="0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+mj-lt"/>
          <a:ea typeface="+mj-ea"/>
          <a:cs typeface="+mj-cs"/>
        </a:defRPr>
      </a:lvl1pPr>
      <a:lvl2pPr algn="ctr" defTabSz="2194829" rtl="0" eaLnBrk="0" fontAlgn="base" hangingPunct="0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2pPr>
      <a:lvl3pPr algn="ctr" defTabSz="2194829" rtl="0" eaLnBrk="0" fontAlgn="base" hangingPunct="0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3pPr>
      <a:lvl4pPr algn="ctr" defTabSz="2194829" rtl="0" eaLnBrk="0" fontAlgn="base" hangingPunct="0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4pPr>
      <a:lvl5pPr algn="ctr" defTabSz="2194829" rtl="0" eaLnBrk="0" fontAlgn="base" hangingPunct="0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5pPr>
      <a:lvl6pPr marL="228611" algn="ctr" defTabSz="2194829" rtl="0" fontAlgn="base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6pPr>
      <a:lvl7pPr marL="457223" algn="ctr" defTabSz="2194829" rtl="0" fontAlgn="base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7pPr>
      <a:lvl8pPr marL="685834" algn="ctr" defTabSz="2194829" rtl="0" fontAlgn="base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8pPr>
      <a:lvl9pPr marL="914446" algn="ctr" defTabSz="2194829" rtl="0" fontAlgn="base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9pPr>
    </p:titleStyle>
    <p:bodyStyle>
      <a:defPPr>
        <a:defRPr kern="1200"/>
      </a:defPPr>
      <a:lvl1pPr marL="822366" indent="-822366" algn="l" defTabSz="2194829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  <a:cs typeface="+mn-cs"/>
        </a:defRPr>
      </a:lvl1pPr>
      <a:lvl2pPr marL="1783646" indent="-685834" algn="l" defTabSz="2194829" rtl="0" eaLnBrk="0" fontAlgn="base" hangingPunct="0">
        <a:spcBef>
          <a:spcPct val="20000"/>
        </a:spcBef>
        <a:spcAft>
          <a:spcPct val="0"/>
        </a:spcAft>
        <a:buChar char="–"/>
        <a:defRPr sz="6750">
          <a:solidFill>
            <a:schemeClr val="tx1"/>
          </a:solidFill>
          <a:latin typeface="+mn-lt"/>
        </a:defRPr>
      </a:lvl2pPr>
      <a:lvl3pPr marL="2743337" indent="-548509" algn="l" defTabSz="2194829" rtl="0" eaLnBrk="0" fontAlgn="base" hangingPunct="0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</a:defRPr>
      </a:lvl3pPr>
      <a:lvl4pPr marL="3841149" indent="-548509" algn="l" defTabSz="2194829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</a:defRPr>
      </a:lvl4pPr>
      <a:lvl5pPr marL="4938166" indent="-548509" algn="l" defTabSz="2194829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5pPr>
      <a:lvl6pPr marL="5166778" indent="-548509" algn="l" defTabSz="219482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5395389" indent="-548509" algn="l" defTabSz="219482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5624001" indent="-548509" algn="l" defTabSz="219482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5852612" indent="-548509" algn="l" defTabSz="219482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11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23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34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46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57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69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80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91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Rectangle 6">
            <a:extLst>
              <a:ext uri="{FF2B5EF4-FFF2-40B4-BE49-F238E27FC236}">
                <a16:creationId xmlns:a16="http://schemas.microsoft.com/office/drawing/2014/main" id="{F78D3B24-9243-4566-851C-923089240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16"/>
            <a:ext cx="32918400" cy="4445706"/>
          </a:xfrm>
          <a:prstGeom prst="rect">
            <a:avLst/>
          </a:prstGeom>
          <a:solidFill>
            <a:srgbClr val="4B4B4B"/>
          </a:solidFill>
          <a:ln w="38100">
            <a:noFill/>
            <a:miter lim="800000"/>
          </a:ln>
        </p:spPr>
        <p:txBody>
          <a:bodyPr lIns="91440" tIns="45720" rIns="91440" bIns="45720" anchor="ctr"/>
          <a:lstStyle>
            <a:defPPr>
              <a:defRPr kern="1200"/>
            </a:defPPr>
          </a:lstStyle>
          <a:p>
            <a:pPr algn="ctr" defTabSz="3135999"/>
            <a:endParaRPr lang="en-US" sz="360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2F2F82DA-ED7B-4BDE-9EED-3BB1F8DACB64}"/>
              </a:ext>
            </a:extLst>
          </p:cNvPr>
          <p:cNvSpPr txBox="1"/>
          <p:nvPr/>
        </p:nvSpPr>
        <p:spPr>
          <a:xfrm>
            <a:off x="4267200" y="609600"/>
            <a:ext cx="24384000" cy="19582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Bree Serif" panose="02000503040000020004" pitchFamily="2" charset="0"/>
              </a:rPr>
              <a:t>This Scientific Poster Template Is Provided By MakeSigns</a:t>
            </a:r>
            <a:endParaRPr lang="en-US" sz="5700">
              <a:solidFill>
                <a:schemeClr val="bg1"/>
              </a:solidFill>
              <a:latin typeface="Bree Serif" panose="02000503040000020004" pitchFamily="2" charset="0"/>
            </a:endParaRPr>
          </a:p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Bree Serif" panose="02000503040000020004" pitchFamily="2" charset="0"/>
              </a:rPr>
              <a:t>Enter A Title And Add Logos To Your Poster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610415D0-7E26-42B1-B5B0-E2EFA85D580A}"/>
              </a:ext>
            </a:extLst>
          </p:cNvPr>
          <p:cNvSpPr txBox="1"/>
          <p:nvPr/>
        </p:nvSpPr>
        <p:spPr>
          <a:xfrm>
            <a:off x="4267200" y="2743954"/>
            <a:ext cx="24384000" cy="126419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 University or Department Names if Needed</a:t>
            </a:r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72A12B13-CB91-4177-B985-2E3830964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336000"/>
            <a:ext cx="32918400" cy="609600"/>
          </a:xfrm>
          <a:prstGeom prst="rect">
            <a:avLst/>
          </a:prstGeom>
          <a:solidFill>
            <a:srgbClr val="C8C8C8"/>
          </a:solidFill>
          <a:ln w="38100">
            <a:noFill/>
            <a:miter lim="800000"/>
          </a:ln>
        </p:spPr>
        <p:txBody>
          <a:bodyPr lIns="91440" tIns="45720" rIns="91440" bIns="45720" anchor="ctr"/>
          <a:lstStyle>
            <a:defPPr>
              <a:defRPr kern="1200"/>
            </a:defPPr>
          </a:lstStyle>
          <a:p>
            <a:pPr algn="ctr" defTabSz="3135999"/>
            <a:endParaRPr lang="en-US" sz="360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B5A0DB97-A7B2-41E6-881B-2B07D8307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39" y="5524364"/>
            <a:ext cx="7200117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5D1CE166-D485-4064-AD66-937714391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5640" y="5524364"/>
            <a:ext cx="7200117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F0EE5584-0308-4038-A09C-68D30F85E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2440" y="5524364"/>
            <a:ext cx="7200117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640B5B6F-8D2C-4ED3-831D-A021B2B24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241" y="5524364"/>
            <a:ext cx="7200117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760AD0DD-879B-4A1D-ADBC-A4CE7D10F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39" y="12854345"/>
            <a:ext cx="7200117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0" name="TextBox 19">
            <a:extLst>
              <a:ext uri="{FF2B5EF4-FFF2-40B4-BE49-F238E27FC236}">
                <a16:creationId xmlns:a16="http://schemas.microsoft.com/office/drawing/2014/main" id="{DF897FBC-C1EA-4CD0-ACDA-F85507AD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61084" y="12854345"/>
            <a:ext cx="7200117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F75E56-6D9B-44B9-909D-DE81651577F2}"/>
              </a:ext>
            </a:extLst>
          </p:cNvPr>
          <p:cNvSpPr txBox="1"/>
          <p:nvPr/>
        </p:nvSpPr>
        <p:spPr>
          <a:xfrm>
            <a:off x="829720" y="12193937"/>
            <a:ext cx="2282469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Introduction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D95001-5D30-415B-9BF2-D7DCE99B916F}"/>
              </a:ext>
            </a:extLst>
          </p:cNvPr>
          <p:cNvSpPr txBox="1"/>
          <p:nvPr/>
        </p:nvSpPr>
        <p:spPr>
          <a:xfrm>
            <a:off x="831564" y="4863956"/>
            <a:ext cx="1669387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Abstract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F5ADB6-F153-486E-992C-4F9B3036D232}"/>
              </a:ext>
            </a:extLst>
          </p:cNvPr>
          <p:cNvSpPr txBox="1"/>
          <p:nvPr/>
        </p:nvSpPr>
        <p:spPr>
          <a:xfrm>
            <a:off x="9098365" y="4861848"/>
            <a:ext cx="2336564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Methodology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31CCAA-9075-4147-B68D-E6A806B7CC1A}"/>
              </a:ext>
            </a:extLst>
          </p:cNvPr>
          <p:cNvSpPr txBox="1"/>
          <p:nvPr/>
        </p:nvSpPr>
        <p:spPr>
          <a:xfrm>
            <a:off x="17373161" y="4861848"/>
            <a:ext cx="1445792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Results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5ECB2F-EF20-4B8B-A2FC-E77AB64D4176}"/>
              </a:ext>
            </a:extLst>
          </p:cNvPr>
          <p:cNvSpPr txBox="1"/>
          <p:nvPr/>
        </p:nvSpPr>
        <p:spPr>
          <a:xfrm>
            <a:off x="25627113" y="4861848"/>
            <a:ext cx="2028220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Conclusion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0851042-BFEF-43EF-B727-0115C9F72DC2}"/>
              </a:ext>
            </a:extLst>
          </p:cNvPr>
          <p:cNvSpPr txBox="1"/>
          <p:nvPr/>
        </p:nvSpPr>
        <p:spPr>
          <a:xfrm>
            <a:off x="25627113" y="12193936"/>
            <a:ext cx="3344542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Acknowledgements</a:t>
            </a:r>
          </a:p>
        </p:txBody>
      </p:sp>
      <p:pic>
        <p:nvPicPr>
          <p:cNvPr id="45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63881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pragmaticgraphite|09-2018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16</Paragraphs>
  <Slides>1</Slides>
  <Notes>0</Notes>
  <TotalTime>250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8">
      <vt:lpstr>Arial</vt:lpstr>
      <vt:lpstr>Gill Sans</vt:lpstr>
      <vt:lpstr>Franklin Gothic Heavy</vt:lpstr>
      <vt:lpstr>Bree Serif</vt:lpstr>
      <vt:lpstr>Open Sans</vt:lpstr>
      <vt:lpstr>ＭＳ Ｐゴシック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template for a scientific poster</dc:title>
  <cp:category>scientific poster template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 Delre</cp:lastModifiedBy>
  <cp:revision>30</cp:revision>
  <dcterms:modified xsi:type="dcterms:W3CDTF">2022-02-28T22:13:18Z</dcterms:modified>
  <dc:subject>Template For Scientific Poster Presentation</dc:subject>
</cp:coreProperties>
</file>