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fntdata" ContentType="application/x-fontdata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20.8-->
<p:presentation xmlns:r="http://schemas.openxmlformats.org/officeDocument/2006/relationships" xmlns:a="http://schemas.openxmlformats.org/drawingml/2006/main" xmlns:p="http://schemas.openxmlformats.org/presentationml/2006/main" strictFirstAndLastChars="0" embedTrueTypeFonts="1">
  <p:sldMasterIdLst>
    <p:sldMasterId id="2147483648" r:id="rId1"/>
  </p:sldMasterIdLst>
  <p:notesMasterIdLst>
    <p:notesMasterId r:id="rId2"/>
  </p:notesMasterIdLst>
  <p:handoutMasterIdLst>
    <p:handoutMasterId r:id="rId3"/>
  </p:handoutMasterIdLst>
  <p:sldIdLst>
    <p:sldId id="256" r:id="rId4"/>
  </p:sldIdLst>
  <p:sldSz cx="43891200" cy="32918400"/>
  <p:notesSz cx="9239250" cy="11982450"/>
  <p:embeddedFontLst>
    <p:embeddedFont>
      <p:font typeface="ＭＳ Ｐゴシック" panose="020B0600070205080204" pitchFamily="34" charset="-128"/>
      <p:regular r:id="rId6"/>
    </p:embeddedFont>
    <p:embeddedFont>
      <p:font typeface="Quattrocento" panose="02020502030000000404" pitchFamily="18" charset="0"/>
      <p:regular r:id="rId7"/>
      <p:bold r:id="rId8"/>
    </p:embeddedFont>
    <p:embeddedFont>
      <p:font typeface="Quattrocento Sans" panose="020B0502050000020003" pitchFamily="34" charset="0"/>
      <p:regular r:id="rId9"/>
    </p:embeddedFont>
    <p:embeddedFont>
      <p:font typeface="SimSun" panose="02010600030101010101" pitchFamily="2" charset="-122"/>
      <p:regular r:id="rId10"/>
    </p:embeddedFont>
  </p:embeddedFontLst>
  <p:custDataLst>
    <p:tags r:id="rId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088">
          <p15:clr>
            <a:srgbClr val="A4A3A4"/>
          </p15:clr>
        </p15:guide>
        <p15:guide id="2" pos="134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774">
          <p15:clr>
            <a:srgbClr val="A4A3A4"/>
          </p15:clr>
        </p15:guide>
        <p15:guide id="2" pos="2909">
          <p15:clr>
            <a:srgbClr val="A4A3A4"/>
          </p15:clr>
        </p15:guide>
      </p15:notesGuideLst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3654" autoAdjust="0"/>
  </p:normalViewPr>
  <p:slideViewPr>
    <p:cSldViewPr>
      <p:cViewPr varScale="1">
        <p:scale>
          <a:sx n="26" d="100"/>
          <a:sy n="26" d="100"/>
        </p:scale>
        <p:origin x="2165" y="134"/>
      </p:cViewPr>
      <p:guideLst>
        <p:guide orient="horz" pos="11088"/>
        <p:guide pos="134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3984" y="72"/>
      </p:cViewPr>
      <p:guideLst>
        <p:guide orient="horz" pos="3774"/>
        <p:guide pos="2909"/>
      </p:guideLst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font" Target="fonts/font5.fntdata" /><Relationship Id="rId11" Type="http://schemas.openxmlformats.org/officeDocument/2006/relationships/presProps" Target="presProps.xml" /><Relationship Id="rId12" Type="http://schemas.openxmlformats.org/officeDocument/2006/relationships/viewProps" Target="viewProps.xml" /><Relationship Id="rId13" Type="http://schemas.openxmlformats.org/officeDocument/2006/relationships/theme" Target="theme/theme1.xml" /><Relationship Id="rId14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handoutMaster" Target="handoutMasters/handoutMaster1.xml" /><Relationship Id="rId4" Type="http://schemas.openxmlformats.org/officeDocument/2006/relationships/slide" Target="slides/slide1.xml" /><Relationship Id="rId5" Type="http://schemas.openxmlformats.org/officeDocument/2006/relationships/tags" Target="tags/tag1.xml" /><Relationship Id="rId6" Type="http://schemas.openxmlformats.org/officeDocument/2006/relationships/font" Target="fonts/font1.fntdata" /><Relationship Id="rId7" Type="http://schemas.openxmlformats.org/officeDocument/2006/relationships/font" Target="fonts/font2.fntdata" /><Relationship Id="rId8" Type="http://schemas.openxmlformats.org/officeDocument/2006/relationships/font" Target="fonts/font3.fntdata" /><Relationship Id="rId9" Type="http://schemas.openxmlformats.org/officeDocument/2006/relationships/font" Target="fonts/font4.fntdata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020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5575" y="0"/>
            <a:ext cx="40020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algn="r"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1380788"/>
            <a:ext cx="40020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b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5575" y="11380788"/>
            <a:ext cx="40020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b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algn="r" defTabSz="1149350">
              <a:defRPr sz="1500"/>
            </a:lvl1pPr>
          </a:lstStyle>
          <a:p>
            <a:fld id="{56A6134A-9986-4884-ADAB-C57241D32564}" type="slidenum">
              <a:rPr lang="zh-CN" altLang="en-US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34862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830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41925" y="0"/>
            <a:ext cx="39830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algn="r"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582738" y="889000"/>
            <a:ext cx="6059487" cy="4545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57300" y="5732463"/>
            <a:ext cx="6708775" cy="533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1363325"/>
            <a:ext cx="3983038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b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41925" y="11363325"/>
            <a:ext cx="3983038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b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algn="r" defTabSz="1149350">
              <a:defRPr sz="1500"/>
            </a:lvl1pPr>
          </a:lstStyle>
          <a:p>
            <a:fld id="{23124DF2-DDA8-402F-81DD-AC1D1E5694AB}" type="slidenum">
              <a:rPr lang="zh-CN" altLang="en-US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040194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defPPr>
              <a:defRPr kern="1200"/>
            </a:defPPr>
            <a:lvl1pPr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5580D61-8B82-42C3-9A37-58134866DD67}" type="slidenum">
              <a:rPr lang="zh-CN" altLang="en-US" sz="1500"/>
              <a:t>1</a:t>
            </a:fld>
            <a:endParaRPr lang="en-US" altLang="zh-CN" sz="1500"/>
          </a:p>
        </p:txBody>
      </p:sp>
      <p:sp>
        <p:nvSpPr>
          <p:cNvPr id="3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>
            <a:defPPr>
              <a:defRPr kern="1200"/>
            </a:defPPr>
          </a:lstStyle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2123" y="10226675"/>
            <a:ext cx="37306957" cy="705485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4245" y="18653125"/>
            <a:ext cx="30722711" cy="841375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6601227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279" y="1317625"/>
            <a:ext cx="39502643" cy="54864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4279" y="7680325"/>
            <a:ext cx="39502643" cy="21724938"/>
          </a:xfrm>
          <a:prstGeom prst="rect">
            <a:avLst/>
          </a:prstGeom>
        </p:spPr>
        <p:txBody>
          <a:bodyPr vert="eaVert"/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3822054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968" y="1317625"/>
            <a:ext cx="9874956" cy="28087638"/>
          </a:xfrm>
          <a:prstGeom prst="rect">
            <a:avLst/>
          </a:prstGeom>
        </p:spPr>
        <p:txBody>
          <a:bodyPr vert="eaVert"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4278" y="1317625"/>
            <a:ext cx="29492222" cy="28087638"/>
          </a:xfrm>
          <a:prstGeom prst="rect">
            <a:avLst/>
          </a:prstGeom>
        </p:spPr>
        <p:txBody>
          <a:bodyPr vert="eaVert"/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1512708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279" y="1317625"/>
            <a:ext cx="39502643" cy="54864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4279" y="7680325"/>
            <a:ext cx="39502643" cy="21724938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4308357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1" y="21153439"/>
            <a:ext cx="37306957" cy="6537325"/>
          </a:xfrm>
          <a:prstGeom prst="rect">
            <a:avLst/>
          </a:prstGeom>
        </p:spPr>
        <p:txBody>
          <a:bodyPr anchor="t"/>
          <a:lstStyle>
            <a:defPPr>
              <a:defRPr kern="1200"/>
            </a:defPPr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1" y="13952538"/>
            <a:ext cx="37306957" cy="7200900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2449652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279" y="1317625"/>
            <a:ext cx="39502643" cy="54864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4279" y="7680325"/>
            <a:ext cx="19683588" cy="21724938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13334" y="7680325"/>
            <a:ext cx="19683589" cy="21724938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4973206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279" y="1317625"/>
            <a:ext cx="39502643" cy="54864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278" y="7369176"/>
            <a:ext cx="19392900" cy="3070225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278" y="10439401"/>
            <a:ext cx="19392900" cy="18965862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5555" y="7369176"/>
            <a:ext cx="19401368" cy="3070225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5555" y="10439401"/>
            <a:ext cx="19401368" cy="18965862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0596146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279" y="1317625"/>
            <a:ext cx="39502643" cy="54864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5704571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510981060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278" y="1311275"/>
            <a:ext cx="14439900" cy="5576888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523" y="1311275"/>
            <a:ext cx="24536400" cy="28093988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278" y="6888163"/>
            <a:ext cx="14439900" cy="225171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1754677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3545" y="23042564"/>
            <a:ext cx="26334157" cy="2720975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3545" y="2941639"/>
            <a:ext cx="26334157" cy="19750088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3545" y="25763539"/>
            <a:ext cx="26334157" cy="3862387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3959152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image" Target="../media/image1.png" /><Relationship Id="rId13" Type="http://schemas.openxmlformats.org/officeDocument/2006/relationships/image" Target="../media/image2.png" /><Relationship Id="rId14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12"/>
          <a:stretch>
            <a:fillRect/>
          </a:stretch>
        </p:blipFill>
        <p:spPr>
          <a:xfrm rot="16200000">
            <a:off x="-11506200" y="16459200"/>
            <a:ext cx="14274800" cy="43688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12"/>
          <a:stretch>
            <a:fillRect/>
          </a:stretch>
        </p:blipFill>
        <p:spPr>
          <a:xfrm rot="5400000">
            <a:off x="41122600" y="16459200"/>
            <a:ext cx="14274800" cy="43688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13"/>
          <a:stretch>
            <a:fillRect/>
          </a:stretch>
        </p:blipFill>
        <p:spPr>
          <a:xfrm>
            <a:off x="6959600" y="33426400"/>
            <a:ext cx="29972000" cy="1549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6959600" y="33997900"/>
            <a:ext cx="21945600" cy="1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4880">
                <a:solidFill>
                  <a:srgbClr val="808080"/>
                </a:solidFill>
              </a:rPr>
              <a:t>Template ID: ponderingpeacock  Size: tri-fold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defPPr>
        <a:defRPr kern="1200"/>
      </a:defPPr>
      <a:lvl1pPr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</a:defRPr>
      </a:lvl2pPr>
      <a:lvl3pPr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</a:defRPr>
      </a:lvl3pPr>
      <a:lvl4pPr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</a:defRPr>
      </a:lvl4pPr>
      <a:lvl5pPr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</a:defRPr>
      </a:lvl5pPr>
      <a:lvl6pPr marL="457200"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</a:defRPr>
      </a:lvl6pPr>
      <a:lvl7pPr marL="914400"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</a:defRPr>
      </a:lvl7pPr>
      <a:lvl8pPr marL="1371600"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</a:defRPr>
      </a:lvl8pPr>
      <a:lvl9pPr marL="1828800"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</a:defRPr>
      </a:lvl9pPr>
    </p:titleStyle>
    <p:bodyStyle>
      <a:defPPr>
        <a:defRPr kern="1200"/>
      </a:defPPr>
      <a:lvl1pPr marL="1150938" indent="-1150938" algn="l" defTabSz="3074988" rtl="0" eaLnBrk="0" fontAlgn="base" hangingPunct="0">
        <a:spcBef>
          <a:spcPct val="20000"/>
        </a:spcBef>
        <a:spcAft>
          <a:spcPct val="0"/>
        </a:spcAft>
        <a:buChar char="•"/>
        <a:defRPr sz="10700">
          <a:solidFill>
            <a:schemeClr val="tx1"/>
          </a:solidFill>
          <a:latin typeface="+mn-lt"/>
          <a:ea typeface="+mn-ea"/>
          <a:cs typeface="+mn-cs"/>
        </a:defRPr>
      </a:lvl1pPr>
      <a:lvl2pPr marL="2497138" indent="-960438" algn="l" defTabSz="3074988" rtl="0" eaLnBrk="0" fontAlgn="base" hangingPunct="0">
        <a:spcBef>
          <a:spcPct val="20000"/>
        </a:spcBef>
        <a:spcAft>
          <a:spcPct val="0"/>
        </a:spcAft>
        <a:buChar char="–"/>
        <a:defRPr sz="9500">
          <a:solidFill>
            <a:schemeClr val="tx1"/>
          </a:solidFill>
          <a:latin typeface="+mn-lt"/>
        </a:defRPr>
      </a:lvl2pPr>
      <a:lvl3pPr marL="3843338" indent="-768350" algn="l" defTabSz="3074988" rtl="0" eaLnBrk="0" fontAlgn="base" hangingPunct="0">
        <a:spcBef>
          <a:spcPct val="20000"/>
        </a:spcBef>
        <a:spcAft>
          <a:spcPct val="0"/>
        </a:spcAft>
        <a:buChar char="•"/>
        <a:defRPr sz="8100">
          <a:solidFill>
            <a:schemeClr val="tx1"/>
          </a:solidFill>
          <a:latin typeface="+mn-lt"/>
        </a:defRPr>
      </a:lvl3pPr>
      <a:lvl4pPr marL="5384800" indent="-773113" algn="l" defTabSz="3074988" rtl="0" eaLnBrk="0" fontAlgn="base" hangingPunct="0">
        <a:spcBef>
          <a:spcPct val="20000"/>
        </a:spcBef>
        <a:spcAft>
          <a:spcPct val="0"/>
        </a:spcAft>
        <a:buChar char="–"/>
        <a:defRPr sz="6500">
          <a:solidFill>
            <a:schemeClr val="tx1"/>
          </a:solidFill>
          <a:latin typeface="+mn-lt"/>
        </a:defRPr>
      </a:lvl4pPr>
      <a:lvl5pPr marL="6921500" indent="-768350" algn="l" defTabSz="3074988" rtl="0" eaLnBrk="0" fontAlgn="base" hangingPunct="0">
        <a:spcBef>
          <a:spcPct val="20000"/>
        </a:spcBef>
        <a:spcAft>
          <a:spcPct val="0"/>
        </a:spcAft>
        <a:buChar char="»"/>
        <a:defRPr sz="6500">
          <a:solidFill>
            <a:schemeClr val="tx1"/>
          </a:solidFill>
          <a:latin typeface="+mn-lt"/>
        </a:defRPr>
      </a:lvl5pPr>
      <a:lvl6pPr marL="7378700" indent="-768350" algn="l" defTabSz="3074988" rtl="0" eaLnBrk="0" fontAlgn="base" hangingPunct="0">
        <a:spcBef>
          <a:spcPct val="20000"/>
        </a:spcBef>
        <a:spcAft>
          <a:spcPct val="0"/>
        </a:spcAft>
        <a:buChar char="»"/>
        <a:defRPr sz="6500">
          <a:solidFill>
            <a:schemeClr val="tx1"/>
          </a:solidFill>
          <a:latin typeface="+mn-lt"/>
        </a:defRPr>
      </a:lvl6pPr>
      <a:lvl7pPr marL="7835900" indent="-768350" algn="l" defTabSz="3074988" rtl="0" eaLnBrk="0" fontAlgn="base" hangingPunct="0">
        <a:spcBef>
          <a:spcPct val="20000"/>
        </a:spcBef>
        <a:spcAft>
          <a:spcPct val="0"/>
        </a:spcAft>
        <a:buChar char="»"/>
        <a:defRPr sz="6500">
          <a:solidFill>
            <a:schemeClr val="tx1"/>
          </a:solidFill>
          <a:latin typeface="+mn-lt"/>
        </a:defRPr>
      </a:lvl7pPr>
      <a:lvl8pPr marL="8293100" indent="-768350" algn="l" defTabSz="3074988" rtl="0" eaLnBrk="0" fontAlgn="base" hangingPunct="0">
        <a:spcBef>
          <a:spcPct val="20000"/>
        </a:spcBef>
        <a:spcAft>
          <a:spcPct val="0"/>
        </a:spcAft>
        <a:buChar char="»"/>
        <a:defRPr sz="6500">
          <a:solidFill>
            <a:schemeClr val="tx1"/>
          </a:solidFill>
          <a:latin typeface="+mn-lt"/>
        </a:defRPr>
      </a:lvl8pPr>
      <a:lvl9pPr marL="8750300" indent="-768350" algn="l" defTabSz="3074988" rtl="0" eaLnBrk="0" fontAlgn="base" hangingPunct="0">
        <a:spcBef>
          <a:spcPct val="20000"/>
        </a:spcBef>
        <a:spcAft>
          <a:spcPct val="0"/>
        </a:spcAft>
        <a:buChar char="»"/>
        <a:defRPr sz="6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 shadeToTitle="1">
        <a:solidFill>
          <a:srgbClr val="2D3C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8" name="Text Box 241"/>
          <p:cNvSpPr txBox="1">
            <a:spLocks noChangeArrowheads="1"/>
          </p:cNvSpPr>
          <p:nvPr/>
        </p:nvSpPr>
        <p:spPr bwMode="auto">
          <a:xfrm>
            <a:off x="685800" y="685800"/>
            <a:ext cx="42519600" cy="6080622"/>
          </a:xfrm>
          <a:prstGeom prst="snip2DiagRect">
            <a:avLst/>
          </a:prstGeom>
          <a:solidFill>
            <a:srgbClr val="E64B3C"/>
          </a:solidFill>
          <a:ln w="25400">
            <a:noFill/>
            <a:miter lim="800000"/>
          </a:ln>
        </p:spPr>
        <p:txBody>
          <a:bodyPr lIns="61170" tIns="30584" rIns="61170" bIns="30584" anchor="ctr"/>
          <a:lstStyle>
            <a:defPPr>
              <a:defRPr kern="1200"/>
            </a:defPPr>
            <a:lvl1pPr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zh-CN" sz="4200" b="1" i="1" u="sng">
              <a:solidFill>
                <a:schemeClr val="bg1"/>
              </a:solidFill>
              <a:latin typeface="Arial"/>
              <a:ea typeface="SimSun" pitchFamily="2" charset="-122"/>
            </a:endParaRPr>
          </a:p>
        </p:txBody>
      </p:sp>
      <p:sp>
        <p:nvSpPr>
          <p:cNvPr id="70" name="Text Placeholder 5">
            <a:extLst>
              <a:ext uri="{FF2B5EF4-FFF2-40B4-BE49-F238E27FC236}">
                <a16:creationId xmlns:a16="http://schemas.microsoft.com/office/drawing/2014/main" id="{425621FB-070F-446E-BA36-4A66EBF8DEF2}"/>
              </a:ext>
            </a:extLst>
          </p:cNvPr>
          <p:cNvSpPr txBox="1"/>
          <p:nvPr/>
        </p:nvSpPr>
        <p:spPr>
          <a:xfrm>
            <a:off x="3657600" y="1150965"/>
            <a:ext cx="36576000" cy="2937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kern="1200"/>
            </a:defPPr>
            <a:lvl1pPr marL="0" marR="0" indent="0" algn="l" defTabSz="378301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543" indent="0" algn="l" defTabSz="3761086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086" indent="0" algn="l" defTabSz="3761086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629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172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988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531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4074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617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761086">
              <a:spcBef>
                <a:spcPct val="20000"/>
              </a:spcBef>
              <a:defRPr/>
            </a:pPr>
            <a:r>
              <a:rPr lang="en-US" sz="85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This Scientific Poster Template</a:t>
            </a:r>
          </a:p>
          <a:p>
            <a:pPr algn="ctr" defTabSz="3761086">
              <a:spcBef>
                <a:spcPct val="20000"/>
              </a:spcBef>
              <a:defRPr/>
            </a:pPr>
            <a:r>
              <a:rPr lang="en-US" sz="85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Is Provided By MakeSigns</a:t>
            </a:r>
            <a:endParaRPr lang="en-US" sz="8500" b="1">
              <a:solidFill>
                <a:schemeClr val="bg1"/>
              </a:solidFill>
              <a:effectLst/>
              <a:latin typeface="Quattrocento" panose="02020802030000000404" pitchFamily="18" charset="0"/>
            </a:endParaRPr>
          </a:p>
        </p:txBody>
      </p:sp>
      <p:sp>
        <p:nvSpPr>
          <p:cNvPr id="71" name="Text Placeholder 5">
            <a:extLst>
              <a:ext uri="{FF2B5EF4-FFF2-40B4-BE49-F238E27FC236}">
                <a16:creationId xmlns:a16="http://schemas.microsoft.com/office/drawing/2014/main" id="{3A3E55C8-5130-4258-80B1-064CE3FDB621}"/>
              </a:ext>
            </a:extLst>
          </p:cNvPr>
          <p:cNvSpPr txBox="1"/>
          <p:nvPr/>
        </p:nvSpPr>
        <p:spPr>
          <a:xfrm>
            <a:off x="3657600" y="4352496"/>
            <a:ext cx="36576000" cy="189590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kern="1200"/>
            </a:defPPr>
            <a:lvl1pPr marL="0" marR="0" indent="0" algn="l" defTabSz="37610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543" indent="0" algn="l" defTabSz="3761086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086" indent="0" algn="l" defTabSz="3761086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629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172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988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531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4074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617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5600">
                <a:solidFill>
                  <a:schemeClr val="bg1"/>
                </a:solidFill>
                <a:effectLst/>
                <a:latin typeface="Quattrocento" panose="02020802030000000404" pitchFamily="18" charset="0"/>
                <a:cs typeface="Arial" pitchFamily="34" charset="0"/>
              </a:rPr>
              <a:t>Add Author Names and Information</a:t>
            </a:r>
          </a:p>
          <a:p>
            <a:pPr algn="ctr">
              <a:defRPr/>
            </a:pPr>
            <a:r>
              <a:rPr lang="en-US" sz="5600">
                <a:solidFill>
                  <a:schemeClr val="bg1"/>
                </a:solidFill>
                <a:effectLst/>
                <a:latin typeface="Quattrocento" panose="02020802030000000404" pitchFamily="18" charset="0"/>
                <a:cs typeface="Arial" pitchFamily="34" charset="0"/>
              </a:rPr>
              <a:t>Include University or Department Names if Needed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F831EE1-8866-4A3E-8CAB-8624A11FF145}"/>
              </a:ext>
            </a:extLst>
          </p:cNvPr>
          <p:cNvSpPr/>
          <p:nvPr/>
        </p:nvSpPr>
        <p:spPr>
          <a:xfrm>
            <a:off x="11488502" y="8000999"/>
            <a:ext cx="10058400" cy="2423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9600">
              <a:latin typeface="+mj-lt"/>
            </a:endParaRPr>
          </a:p>
        </p:txBody>
      </p:sp>
      <p:sp>
        <p:nvSpPr>
          <p:cNvPr id="80" name="TextBox 19">
            <a:extLst>
              <a:ext uri="{FF2B5EF4-FFF2-40B4-BE49-F238E27FC236}">
                <a16:creationId xmlns:a16="http://schemas.microsoft.com/office/drawing/2014/main" id="{45A199C6-0BDE-461E-8044-A335463A4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8614" y="8610600"/>
            <a:ext cx="9598176" cy="48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2400">
                <a:effectLst/>
                <a:latin typeface="Quattrocento Sans" panose="020b0502050000020003" pitchFamily="34" charset="0"/>
                <a:cs typeface="Arial" pitchFamily="34" charset="0"/>
              </a:rPr>
              <a:t>Add your information, graphs and images to this section.</a:t>
            </a:r>
          </a:p>
        </p:txBody>
      </p:sp>
      <p:sp>
        <p:nvSpPr>
          <p:cNvPr id="81" name="Rectangle 10">
            <a:extLst>
              <a:ext uri="{FF2B5EF4-FFF2-40B4-BE49-F238E27FC236}">
                <a16:creationId xmlns:a16="http://schemas.microsoft.com/office/drawing/2014/main" id="{868B6862-5CC5-4906-AC03-EA9661AD1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8502" y="7471321"/>
            <a:ext cx="10058400" cy="873301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664F93"/>
          </a:solidFill>
          <a:ln w="12700">
            <a:noFill/>
            <a:miter lim="800000"/>
          </a:ln>
        </p:spPr>
        <p:txBody>
          <a:bodyPr wrap="none" lIns="274320" tIns="73152" rIns="274320" bIns="68563" anchor="ctr" anchorCtr="0"/>
          <a:lstStyle>
            <a:defPPr>
              <a:defRPr kern="1200"/>
            </a:defPPr>
          </a:lstStyle>
          <a:p>
            <a:pPr defTabSz="4702588">
              <a:defRPr/>
            </a:pPr>
            <a:r>
              <a:rPr lang="en-US" sz="36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Methodology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026A6A3-D6D2-4951-8B04-EF51015D25DB}"/>
              </a:ext>
            </a:extLst>
          </p:cNvPr>
          <p:cNvSpPr/>
          <p:nvPr/>
        </p:nvSpPr>
        <p:spPr>
          <a:xfrm>
            <a:off x="22316522" y="8000999"/>
            <a:ext cx="10058400" cy="2423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9600">
              <a:latin typeface="+mj-lt"/>
            </a:endParaRPr>
          </a:p>
        </p:txBody>
      </p:sp>
      <p:sp>
        <p:nvSpPr>
          <p:cNvPr id="83" name="TextBox 19">
            <a:extLst>
              <a:ext uri="{FF2B5EF4-FFF2-40B4-BE49-F238E27FC236}">
                <a16:creationId xmlns:a16="http://schemas.microsoft.com/office/drawing/2014/main" id="{16D6CE1D-7E3F-42CA-A7BD-5FA191CFE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6635" y="8610600"/>
            <a:ext cx="9598176" cy="48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2400">
                <a:effectLst/>
                <a:latin typeface="Quattrocento Sans" panose="020b0502050000020003" pitchFamily="34" charset="0"/>
                <a:cs typeface="Arial" pitchFamily="34" charset="0"/>
              </a:rPr>
              <a:t>Add your information, graphs and images to this section.</a:t>
            </a:r>
          </a:p>
        </p:txBody>
      </p:sp>
      <p:sp>
        <p:nvSpPr>
          <p:cNvPr id="84" name="Rectangle 10">
            <a:extLst>
              <a:ext uri="{FF2B5EF4-FFF2-40B4-BE49-F238E27FC236}">
                <a16:creationId xmlns:a16="http://schemas.microsoft.com/office/drawing/2014/main" id="{3D96BB99-3F6E-4E73-BA6B-A122D83B1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16522" y="7471321"/>
            <a:ext cx="10058400" cy="873301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664F93"/>
          </a:solidFill>
          <a:ln w="12700">
            <a:noFill/>
            <a:miter lim="800000"/>
          </a:ln>
        </p:spPr>
        <p:txBody>
          <a:bodyPr wrap="none" lIns="274320" tIns="73152" rIns="274320" bIns="68563" anchor="ctr" anchorCtr="0"/>
          <a:lstStyle>
            <a:defPPr>
              <a:defRPr kern="1200"/>
            </a:defPPr>
          </a:lstStyle>
          <a:p>
            <a:pPr defTabSz="4702588">
              <a:defRPr/>
            </a:pPr>
            <a:r>
              <a:rPr lang="en-US" sz="36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Results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24D4BC5-5256-4C2E-B3FB-87EA69B63AF3}"/>
              </a:ext>
            </a:extLst>
          </p:cNvPr>
          <p:cNvSpPr/>
          <p:nvPr/>
        </p:nvSpPr>
        <p:spPr>
          <a:xfrm>
            <a:off x="660482" y="8000999"/>
            <a:ext cx="9748902" cy="9000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9600">
              <a:latin typeface="+mj-lt"/>
            </a:endParaRPr>
          </a:p>
        </p:txBody>
      </p:sp>
      <p:sp>
        <p:nvSpPr>
          <p:cNvPr id="73" name="TextBox 19">
            <a:extLst>
              <a:ext uri="{FF2B5EF4-FFF2-40B4-BE49-F238E27FC236}">
                <a16:creationId xmlns:a16="http://schemas.microsoft.com/office/drawing/2014/main" id="{D5A32123-7974-4A0F-B8DF-6C82FB22F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513" y="8610600"/>
            <a:ext cx="9302839" cy="48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2400">
                <a:effectLst/>
                <a:latin typeface="Quattrocento Sans" panose="020b0502050000020003" pitchFamily="34" charset="0"/>
                <a:cs typeface="Arial" pitchFamily="34" charset="0"/>
              </a:rPr>
              <a:t>Add your information, graphs and images to this section.</a:t>
            </a:r>
          </a:p>
        </p:txBody>
      </p:sp>
      <p:sp>
        <p:nvSpPr>
          <p:cNvPr id="74" name="Rectangle 10">
            <a:extLst>
              <a:ext uri="{FF2B5EF4-FFF2-40B4-BE49-F238E27FC236}">
                <a16:creationId xmlns:a16="http://schemas.microsoft.com/office/drawing/2014/main" id="{4EDA12B6-07B5-44F9-8F8B-E1BE66469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82" y="7471321"/>
            <a:ext cx="9748902" cy="873301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3684A0"/>
          </a:solidFill>
          <a:ln w="12700">
            <a:noFill/>
            <a:miter lim="800000"/>
          </a:ln>
        </p:spPr>
        <p:txBody>
          <a:bodyPr wrap="none" lIns="274320" tIns="73152" rIns="274320" bIns="68563" anchor="ctr" anchorCtr="0"/>
          <a:lstStyle>
            <a:defPPr>
              <a:defRPr kern="1200"/>
            </a:defPPr>
          </a:lstStyle>
          <a:p>
            <a:pPr defTabSz="4702588">
              <a:defRPr/>
            </a:pPr>
            <a:r>
              <a:rPr lang="en-US" sz="36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Abstract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36036AE-C83F-4AC9-800C-C6574727635F}"/>
              </a:ext>
            </a:extLst>
          </p:cNvPr>
          <p:cNvSpPr/>
          <p:nvPr/>
        </p:nvSpPr>
        <p:spPr>
          <a:xfrm>
            <a:off x="660482" y="18211800"/>
            <a:ext cx="9748902" cy="1402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9600">
              <a:latin typeface="+mj-lt"/>
            </a:endParaRPr>
          </a:p>
        </p:txBody>
      </p:sp>
      <p:sp>
        <p:nvSpPr>
          <p:cNvPr id="89" name="TextBox 19">
            <a:extLst>
              <a:ext uri="{FF2B5EF4-FFF2-40B4-BE49-F238E27FC236}">
                <a16:creationId xmlns:a16="http://schemas.microsoft.com/office/drawing/2014/main" id="{9742DD1E-D7E3-4AB1-8A17-D5B59B6AB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513" y="18897600"/>
            <a:ext cx="9302839" cy="48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2400">
                <a:effectLst/>
                <a:latin typeface="Quattrocento Sans" panose="020b0502050000020003" pitchFamily="34" charset="0"/>
                <a:cs typeface="Arial" pitchFamily="34" charset="0"/>
              </a:rPr>
              <a:t>Add your information, graphs and images to this section.</a:t>
            </a:r>
          </a:p>
        </p:txBody>
      </p:sp>
      <p:sp>
        <p:nvSpPr>
          <p:cNvPr id="90" name="Rectangle 10">
            <a:extLst>
              <a:ext uri="{FF2B5EF4-FFF2-40B4-BE49-F238E27FC236}">
                <a16:creationId xmlns:a16="http://schemas.microsoft.com/office/drawing/2014/main" id="{8C463412-CC68-4A0F-AE72-68EF99EB2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82" y="17769977"/>
            <a:ext cx="9748902" cy="873301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664F93"/>
          </a:solidFill>
          <a:ln w="12700">
            <a:noFill/>
            <a:miter lim="800000"/>
          </a:ln>
        </p:spPr>
        <p:txBody>
          <a:bodyPr wrap="none" lIns="274320" tIns="73152" rIns="274320" bIns="68563" anchor="ctr" anchorCtr="0"/>
          <a:lstStyle>
            <a:defPPr>
              <a:defRPr kern="1200"/>
            </a:defPPr>
          </a:lstStyle>
          <a:p>
            <a:pPr defTabSz="4702588">
              <a:defRPr/>
            </a:pPr>
            <a:r>
              <a:rPr lang="en-US" sz="36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Introduction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9BFD724-D51D-4DD6-A93A-40ABEA405C90}"/>
              </a:ext>
            </a:extLst>
          </p:cNvPr>
          <p:cNvSpPr/>
          <p:nvPr/>
        </p:nvSpPr>
        <p:spPr>
          <a:xfrm>
            <a:off x="33479439" y="8000999"/>
            <a:ext cx="9723585" cy="18076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9600">
              <a:latin typeface="+mj-lt"/>
            </a:endParaRPr>
          </a:p>
        </p:txBody>
      </p:sp>
      <p:sp>
        <p:nvSpPr>
          <p:cNvPr id="86" name="TextBox 19">
            <a:extLst>
              <a:ext uri="{FF2B5EF4-FFF2-40B4-BE49-F238E27FC236}">
                <a16:creationId xmlns:a16="http://schemas.microsoft.com/office/drawing/2014/main" id="{43D130FF-027B-433C-BF4F-A381B032C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01890" y="8610600"/>
            <a:ext cx="9278680" cy="48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2400">
                <a:effectLst/>
                <a:latin typeface="Quattrocento Sans" panose="020b0502050000020003" pitchFamily="34" charset="0"/>
                <a:cs typeface="Arial" pitchFamily="34" charset="0"/>
              </a:rPr>
              <a:t>Add your information, graphs and images to this section.</a:t>
            </a:r>
          </a:p>
        </p:txBody>
      </p:sp>
      <p:sp>
        <p:nvSpPr>
          <p:cNvPr id="87" name="Rectangle 10">
            <a:extLst>
              <a:ext uri="{FF2B5EF4-FFF2-40B4-BE49-F238E27FC236}">
                <a16:creationId xmlns:a16="http://schemas.microsoft.com/office/drawing/2014/main" id="{0BE282AE-183A-4D49-B152-23A5A101B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79439" y="7471321"/>
            <a:ext cx="9723585" cy="873301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3684A0"/>
          </a:solidFill>
          <a:ln w="12700">
            <a:noFill/>
            <a:miter lim="800000"/>
          </a:ln>
        </p:spPr>
        <p:txBody>
          <a:bodyPr wrap="none" lIns="274320" tIns="73152" rIns="274320" bIns="68563" anchor="ctr" anchorCtr="0"/>
          <a:lstStyle>
            <a:defPPr>
              <a:defRPr kern="1200"/>
            </a:defPPr>
          </a:lstStyle>
          <a:p>
            <a:pPr defTabSz="4702588">
              <a:defRPr/>
            </a:pPr>
            <a:r>
              <a:rPr lang="en-US" sz="36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Conclusion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5D5CB20-8752-4D75-A601-0EEB3443D27F}"/>
              </a:ext>
            </a:extLst>
          </p:cNvPr>
          <p:cNvSpPr/>
          <p:nvPr/>
        </p:nvSpPr>
        <p:spPr>
          <a:xfrm>
            <a:off x="33481814" y="27355800"/>
            <a:ext cx="9723585" cy="487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9600">
              <a:latin typeface="+mj-lt"/>
            </a:endParaRPr>
          </a:p>
        </p:txBody>
      </p:sp>
      <p:sp>
        <p:nvSpPr>
          <p:cNvPr id="92" name="TextBox 19">
            <a:extLst>
              <a:ext uri="{FF2B5EF4-FFF2-40B4-BE49-F238E27FC236}">
                <a16:creationId xmlns:a16="http://schemas.microsoft.com/office/drawing/2014/main" id="{B4F3D693-DA0F-454D-94C0-CEAA07C14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04265" y="28041600"/>
            <a:ext cx="9278680" cy="48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2400">
                <a:effectLst/>
                <a:latin typeface="Quattrocento Sans" panose="020b0502050000020003" pitchFamily="34" charset="0"/>
                <a:cs typeface="Arial" pitchFamily="34" charset="0"/>
              </a:rPr>
              <a:t>Add your information, graphs and images to this section.</a:t>
            </a:r>
          </a:p>
        </p:txBody>
      </p:sp>
      <p:sp>
        <p:nvSpPr>
          <p:cNvPr id="93" name="Rectangle 10">
            <a:extLst>
              <a:ext uri="{FF2B5EF4-FFF2-40B4-BE49-F238E27FC236}">
                <a16:creationId xmlns:a16="http://schemas.microsoft.com/office/drawing/2014/main" id="{5EDC1F28-88BB-4DAD-9112-B4904B4A7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1814" y="26913976"/>
            <a:ext cx="9723585" cy="873301"/>
          </a:xfrm>
          <a:prstGeom prst="snipRoundRect">
            <a:avLst>
              <a:gd name="adj1" fmla="val 0"/>
              <a:gd name="adj2" fmla="val 46622"/>
            </a:avLst>
          </a:prstGeom>
          <a:solidFill>
            <a:schemeClr val="bg1">
              <a:lumMod val="50000"/>
            </a:schemeClr>
          </a:solidFill>
          <a:ln w="12700">
            <a:noFill/>
            <a:miter lim="800000"/>
          </a:ln>
        </p:spPr>
        <p:txBody>
          <a:bodyPr wrap="none" lIns="274320" tIns="73152" rIns="274320" bIns="68563" anchor="ctr" anchorCtr="0"/>
          <a:lstStyle>
            <a:defPPr>
              <a:defRPr kern="1200"/>
            </a:defPPr>
          </a:lstStyle>
          <a:p>
            <a:pPr defTabSz="4702588">
              <a:defRPr/>
            </a:pPr>
            <a:r>
              <a:rPr lang="en-US" sz="36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Acknowledgements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D7A7BCC-6743-40D2-B9B0-2867AAA4D632}"/>
              </a:ext>
            </a:extLst>
          </p:cNvPr>
          <p:cNvGrpSpPr/>
          <p:nvPr/>
        </p:nvGrpSpPr>
        <p:grpSpPr>
          <a:xfrm>
            <a:off x="10781138" y="0"/>
            <a:ext cx="22328922" cy="32918400"/>
            <a:chOff x="10770519" y="0"/>
            <a:chExt cx="22328922" cy="32918400"/>
          </a:xfrm>
        </p:grpSpPr>
        <p:sp>
          <p:nvSpPr>
            <p:cNvPr id="27" name="TextBox 51">
              <a:extLst>
                <a:ext uri="{FF2B5EF4-FFF2-40B4-BE49-F238E27FC236}">
                  <a16:creationId xmlns:a16="http://schemas.microsoft.com/office/drawing/2014/main" id="{E4C4A74D-EA23-49E9-BBF7-AE282F8CE6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5505801" y="16276320"/>
              <a:ext cx="32918400" cy="36576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noAutofit/>
            </a:bodyPr>
            <a:lstStyle>
              <a:defPPr>
                <a:defRPr lang="en-US"/>
              </a:defPPr>
              <a:lvl1pPr marL="0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94039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88077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582120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776160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970199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164238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358277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552318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chemeClr val="bg1"/>
                  </a:solidFill>
                  <a:latin typeface="Arial" pitchFamily="34" charset="0"/>
                </a:rPr>
                <a:t>TRIFOLD AREA – THIS GUIDE WILL BE REMOVED BEFORE PRINTING – TRIFOLD AREA – THIS GUIDE WILL BE REMOVED BEFORE PRINTING – TRIFOLD AREA – THIS GUIDE WILL BE REMOVED BEFORE PRINTING – TRIFOLD AREA – THIS GUIDE WILL BE REMOVED BEFORE PRINTING – TRIFOLD </a:t>
              </a:r>
            </a:p>
          </p:txBody>
        </p:sp>
        <p:sp>
          <p:nvSpPr>
            <p:cNvPr id="29" name="TextBox 51">
              <a:extLst>
                <a:ext uri="{FF2B5EF4-FFF2-40B4-BE49-F238E27FC236}">
                  <a16:creationId xmlns:a16="http://schemas.microsoft.com/office/drawing/2014/main" id="{904CF93A-9750-48ED-AC6A-235688D1D3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6457361" y="16276320"/>
              <a:ext cx="32918400" cy="36576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noAutofit/>
            </a:bodyPr>
            <a:lstStyle>
              <a:defPPr>
                <a:defRPr lang="en-US"/>
              </a:defPPr>
              <a:lvl1pPr marL="0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94039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88077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582120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776160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970199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164238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358277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552318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chemeClr val="bg1"/>
                  </a:solidFill>
                  <a:latin typeface="Arial" pitchFamily="34" charset="0"/>
                </a:rPr>
                <a:t>TRIFOLD AREA – THIS GUIDE WILL BE REMOVED BEFORE PRINTING – TRIFOLD AREA – THIS GUIDE WILL BE REMOVED BEFORE PRINTING – TRIFOLD AREA – THIS GUIDE WILL BE REMOVED BEFORE PRINTING – TRIFOLD AREA – THIS GUIDE WILL BE REMOVED BEFORE PRINTING – TRIFOLD </a:t>
              </a:r>
            </a:p>
          </p:txBody>
        </p:sp>
      </p:grpSp>
      <p:pic>
        <p:nvPicPr>
          <p:cNvPr id="9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1874500" y="9245600"/>
            <a:ext cx="20142200" cy="144272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20.08.14"/>
  <p:tag name="AS_TITLE" val="Aspose.Slides for .NET 4.0 Client Profile"/>
  <p:tag name="AS_VERSION" val="20.8"/>
  <p:tag name="MAKESIGNSTEMPLATE" val="ponderingpeacock|09-2018"/>
</p:tagLst>
</file>

<file path=ppt/theme/theme1.xml><?xml version="1.0" encoding="utf-8"?>
<a:theme xmlns:r="http://schemas.openxmlformats.org/officeDocument/2006/relationships" xmlns:a="http://schemas.openxmlformats.org/drawingml/2006/main" name="Default Design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Default Design">
      <a:majorFont>
        <a:latin typeface="Times New Roman"/>
        <a:ea typeface="Arial"/>
        <a:cs typeface="Arial"/>
      </a:majorFont>
      <a:minorFont>
        <a:latin typeface="Times New Roman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3.xml><?xml version="1.0" encoding="utf-8"?>
<a:theme xmlns:r="http://schemas.openxmlformats.org/officeDocument/2006/relationships"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>Graphicsland</Company>
  <PresentationFormat>Custom</PresentationFormat>
  <Paragraphs>18</Paragraphs>
  <Slides>1</Slides>
  <Notes>1</Notes>
  <TotalTime>1719</TotalTime>
  <HiddenSlides>0</HiddenSlides>
  <MMClips>0</MMClips>
  <ScaleCrop>0</ScaleCrop>
  <HeadingPairs>
    <vt:vector baseType="variant" size="6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baseType="lpstr" size="10">
      <vt:lpstr>Arial</vt:lpstr>
      <vt:lpstr>Times New Roman</vt:lpstr>
      <vt:lpstr>Calibri</vt:lpstr>
      <vt:lpstr>SimSun</vt:lpstr>
      <vt:lpstr>Franklin Gothic Heavy</vt:lpstr>
      <vt:lpstr>Quattrocento</vt:lpstr>
      <vt:lpstr>ＭＳ Ｐゴシック</vt:lpstr>
      <vt:lpstr>Quattrocento Sans</vt:lpstr>
      <vt:lpstr>Default Design</vt:lpstr>
      <vt:lpstr>PowerPoint Presentation</vt:lpstr>
    </vt:vector>
  </TitlesOfParts>
  <LinksUpToDate>0</LinksUpToDate>
  <SharedDoc>0</SharedDoc>
  <HyperlinksChanged>0</HyperlinksChanged>
  <Application>Aspose.Slides for .NET</Application>
  <AppVersion>20.0800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PowerPoint template for a scientific poster</dc:title>
  <cp:category>research posters template</cp:category>
  <dc:creator>Graphicsland/MakeSigns.com</dc:creator>
  <dc:description>This is a free template from MakeSigns.com to help you create the perfect scientific poster.</dc:description>
  <cp:keywords>scientific, research, template, custom, poster, presentation, symposium, printing, PowerPoint, create, design, example, sample, download</cp:keywords>
  <cp:lastModifiedBy>Justin Delre</cp:lastModifiedBy>
  <cp:revision>104</cp:revision>
  <cp:lastPrinted>2000-08-03T00:31:24.000</cp:lastPrinted>
  <dcterms:modified xsi:type="dcterms:W3CDTF">2022-02-28T22:13:16Z</dcterms:modified>
  <dc:subject>Free Poster Presentation Example</dc:subject>
</cp:coreProperties>
</file>