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0.8-->
<p:presentation xmlns:r="http://schemas.openxmlformats.org/officeDocument/2006/relationships" xmlns:a="http://schemas.openxmlformats.org/drawingml/2006/main" xmlns:p="http://schemas.openxmlformats.org/presentationml/2006/main" strictFirstAndLastChars="0" embedTrueTypeFonts="1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256" r:id="rId4"/>
  </p:sldIdLst>
  <p:sldSz cx="43891200" cy="21945600"/>
  <p:notesSz cx="9239250" cy="11982450"/>
  <p:embeddedFontLst>
    <p:embeddedFont>
      <p:font typeface="ＭＳ Ｐゴシック" panose="020B0600070205080204" pitchFamily="34" charset="-128"/>
      <p:regular r:id="rId6"/>
    </p:embeddedFont>
    <p:embeddedFont>
      <p:font typeface="Quattrocento" panose="02020502030000000404" pitchFamily="18" charset="0"/>
      <p:regular r:id="rId7"/>
      <p:bold r:id="rId8"/>
    </p:embeddedFont>
    <p:embeddedFont>
      <p:font typeface="Quattrocento Sans" panose="020B0502050000020003" pitchFamily="34" charset="0"/>
      <p:regular r:id="rId9"/>
    </p:embeddedFont>
    <p:embeddedFont>
      <p:font typeface="SimSun" panose="02010600030101010101" pitchFamily="2" charset="-122"/>
      <p:regular r:id="rId10"/>
    </p:embeddedFont>
  </p:embeddedFontLst>
  <p:custDataLst>
    <p:tags r:id="rId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92" userDrawn="1">
          <p15:clr>
            <a:srgbClr val="A4A3A4"/>
          </p15:clr>
        </p15:guide>
        <p15:guide id="2" pos="134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774">
          <p15:clr>
            <a:srgbClr val="A4A3A4"/>
          </p15:clr>
        </p15:guide>
        <p15:guide id="2" pos="2909">
          <p15:clr>
            <a:srgbClr val="A4A3A4"/>
          </p15:clr>
        </p15:guide>
      </p15:notes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3654" autoAdjust="0"/>
  </p:normalViewPr>
  <p:slideViewPr>
    <p:cSldViewPr>
      <p:cViewPr varScale="1">
        <p:scale>
          <a:sx n="40" d="100"/>
          <a:sy n="40" d="100"/>
        </p:scale>
        <p:origin x="206" y="29"/>
      </p:cViewPr>
      <p:guideLst>
        <p:guide orient="horz" pos="7392"/>
        <p:guide pos="13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3984" y="72"/>
      </p:cViewPr>
      <p:guideLst>
        <p:guide orient="horz" pos="3774"/>
        <p:guide pos="2909"/>
      </p:guideLst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font" Target="fonts/font5.fntdata" /><Relationship Id="rId11" Type="http://schemas.openxmlformats.org/officeDocument/2006/relationships/presProps" Target="presProps.xml" /><Relationship Id="rId12" Type="http://schemas.openxmlformats.org/officeDocument/2006/relationships/viewProps" Target="viewProps.xml" /><Relationship Id="rId13" Type="http://schemas.openxmlformats.org/officeDocument/2006/relationships/theme" Target="theme/theme1.xml" /><Relationship Id="rId14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handoutMaster" Target="handoutMasters/handoutMaster1.xml" /><Relationship Id="rId4" Type="http://schemas.openxmlformats.org/officeDocument/2006/relationships/slide" Target="slides/slide1.xml" /><Relationship Id="rId5" Type="http://schemas.openxmlformats.org/officeDocument/2006/relationships/tags" Target="tags/tag1.xml" /><Relationship Id="rId6" Type="http://schemas.openxmlformats.org/officeDocument/2006/relationships/font" Target="fonts/font1.fntdata" /><Relationship Id="rId7" Type="http://schemas.openxmlformats.org/officeDocument/2006/relationships/font" Target="fonts/font2.fntdata" /><Relationship Id="rId8" Type="http://schemas.openxmlformats.org/officeDocument/2006/relationships/font" Target="fonts/font3.fntdata" /><Relationship Id="rId9" Type="http://schemas.openxmlformats.org/officeDocument/2006/relationships/font" Target="fonts/font4.fntdata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5575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5575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fld id="{56A6134A-9986-4884-ADAB-C57241D32564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4862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41925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263" y="889000"/>
            <a:ext cx="9088437" cy="4545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7300" y="5732463"/>
            <a:ext cx="6708775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41925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fld id="{23124DF2-DDA8-402F-81DD-AC1D1E5694AB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4019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defPPr>
              <a:defRPr kern="1200"/>
            </a:defPPr>
            <a:lvl1pPr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580D61-8B82-42C3-9A37-58134866DD67}" type="slidenum">
              <a:rPr lang="zh-CN" altLang="en-US" sz="1500"/>
              <a:t>1</a:t>
            </a:fld>
            <a:endParaRPr lang="en-US" altLang="zh-CN" sz="1500"/>
          </a:p>
        </p:txBody>
      </p:sp>
      <p:sp>
        <p:nvSpPr>
          <p:cNvPr id="3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263" y="889000"/>
            <a:ext cx="9088437" cy="4545013"/>
          </a:xfrm>
        </p:spPr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>
            <a:defPPr>
              <a:defRPr kern="1200"/>
            </a:defPPr>
          </a:lstStyle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124" y="6817784"/>
            <a:ext cx="37306957" cy="4703233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4245" y="12435417"/>
            <a:ext cx="30722711" cy="5609167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 algn="ctr">
              <a:buNone/>
              <a:defRPr/>
            </a:lvl1pPr>
            <a:lvl2pPr marL="304815" indent="0" algn="ctr">
              <a:buNone/>
              <a:defRPr/>
            </a:lvl2pPr>
            <a:lvl3pPr marL="609630" indent="0" algn="ctr">
              <a:buNone/>
              <a:defRPr/>
            </a:lvl3pPr>
            <a:lvl4pPr marL="914446" indent="0" algn="ctr">
              <a:buNone/>
              <a:defRPr/>
            </a:lvl4pPr>
            <a:lvl5pPr marL="1219261" indent="0" algn="ctr">
              <a:buNone/>
              <a:defRPr/>
            </a:lvl5pPr>
            <a:lvl6pPr marL="1524076" indent="0" algn="ctr">
              <a:buNone/>
              <a:defRPr/>
            </a:lvl6pPr>
            <a:lvl7pPr marL="1828891" indent="0" algn="ctr">
              <a:buNone/>
              <a:defRPr/>
            </a:lvl7pPr>
            <a:lvl8pPr marL="2133707" indent="0" algn="ctr">
              <a:buNone/>
              <a:defRPr/>
            </a:lvl8pPr>
            <a:lvl9pPr marL="243852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6601227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878417"/>
            <a:ext cx="39502643" cy="36576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279" y="5120217"/>
            <a:ext cx="39502643" cy="14483293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3822054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968" y="878417"/>
            <a:ext cx="9874956" cy="18725093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278" y="878417"/>
            <a:ext cx="29492222" cy="18725093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1512708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878417"/>
            <a:ext cx="39502643" cy="36576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279" y="5120217"/>
            <a:ext cx="39502643" cy="14483293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4308357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1" y="14102293"/>
            <a:ext cx="37306957" cy="4358217"/>
          </a:xfrm>
          <a:prstGeom prst="rect">
            <a:avLst/>
          </a:prstGeom>
        </p:spPr>
        <p:txBody>
          <a:bodyPr anchor="t"/>
          <a:lstStyle>
            <a:defPPr>
              <a:defRPr kern="1200"/>
            </a:defPPr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1" y="9301692"/>
            <a:ext cx="37306957" cy="4800600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1333"/>
            </a:lvl1pPr>
            <a:lvl2pPr marL="304815" indent="0">
              <a:buNone/>
              <a:defRPr sz="1200"/>
            </a:lvl2pPr>
            <a:lvl3pPr marL="609630" indent="0">
              <a:buNone/>
              <a:defRPr sz="1067"/>
            </a:lvl3pPr>
            <a:lvl4pPr marL="914446" indent="0">
              <a:buNone/>
              <a:defRPr sz="933"/>
            </a:lvl4pPr>
            <a:lvl5pPr marL="1219261" indent="0">
              <a:buNone/>
              <a:defRPr sz="933"/>
            </a:lvl5pPr>
            <a:lvl6pPr marL="1524076" indent="0">
              <a:buNone/>
              <a:defRPr sz="933"/>
            </a:lvl6pPr>
            <a:lvl7pPr marL="1828891" indent="0">
              <a:buNone/>
              <a:defRPr sz="933"/>
            </a:lvl7pPr>
            <a:lvl8pPr marL="2133707" indent="0">
              <a:buNone/>
              <a:defRPr sz="933"/>
            </a:lvl8pPr>
            <a:lvl9pPr marL="2438522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44965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878417"/>
            <a:ext cx="39502643" cy="36576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279" y="5120217"/>
            <a:ext cx="19683588" cy="14483293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13335" y="5120217"/>
            <a:ext cx="19683589" cy="14483293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4973206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878417"/>
            <a:ext cx="39502643" cy="36576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278" y="4912784"/>
            <a:ext cx="19392900" cy="2046817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278" y="6959601"/>
            <a:ext cx="19392900" cy="1264390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5555" y="4912784"/>
            <a:ext cx="19401368" cy="2046817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5555" y="6959601"/>
            <a:ext cx="19401368" cy="1264390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059614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878417"/>
            <a:ext cx="39502643" cy="36576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704571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510981060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8" y="874184"/>
            <a:ext cx="14439900" cy="3717925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523" y="874184"/>
            <a:ext cx="24536400" cy="18729325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278" y="4592109"/>
            <a:ext cx="14439900" cy="15011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754677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3546" y="15361710"/>
            <a:ext cx="26334157" cy="1813983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3546" y="1961093"/>
            <a:ext cx="26334157" cy="13166725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3546" y="17175693"/>
            <a:ext cx="26334157" cy="2574925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3959152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image" Target="../media/image1.png" /><Relationship Id="rId13" Type="http://schemas.openxmlformats.org/officeDocument/2006/relationships/image" Target="../media/image2.png" /><Relationship Id="rId14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12"/>
          <a:stretch>
            <a:fillRect/>
          </a:stretch>
        </p:blipFill>
        <p:spPr>
          <a:xfrm rot="16200000">
            <a:off x="-11506200" y="10972800"/>
            <a:ext cx="14274800" cy="43688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12"/>
          <a:stretch>
            <a:fillRect/>
          </a:stretch>
        </p:blipFill>
        <p:spPr>
          <a:xfrm rot="5400000">
            <a:off x="41122600" y="10972800"/>
            <a:ext cx="14274800" cy="43688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13"/>
          <a:stretch>
            <a:fillRect/>
          </a:stretch>
        </p:blipFill>
        <p:spPr>
          <a:xfrm>
            <a:off x="6959600" y="22453600"/>
            <a:ext cx="29972000" cy="1549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6959600" y="23025100"/>
            <a:ext cx="21945600" cy="1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880">
                <a:solidFill>
                  <a:srgbClr val="808080"/>
                </a:solidFill>
              </a:rPr>
              <a:t>Template ID: ponderingpeacock  Size: 48x24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defPPr>
        <a:defRPr kern="1200"/>
      </a:defPPr>
      <a:lvl1pPr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+mj-lt"/>
          <a:ea typeface="+mj-ea"/>
          <a:cs typeface="+mj-cs"/>
        </a:defRPr>
      </a:lvl1pPr>
      <a:lvl2pPr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2pPr>
      <a:lvl3pPr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3pPr>
      <a:lvl4pPr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4pPr>
      <a:lvl5pPr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5pPr>
      <a:lvl6pPr marL="304815"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6pPr>
      <a:lvl7pPr marL="609630"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7pPr>
      <a:lvl8pPr marL="914446"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8pPr>
      <a:lvl9pPr marL="1219261"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9pPr>
    </p:titleStyle>
    <p:bodyStyle>
      <a:defPPr>
        <a:defRPr kern="1200"/>
      </a:defPPr>
      <a:lvl1pPr marL="767330" indent="-767330" algn="l" defTabSz="2050094" rtl="0" eaLnBrk="0" fontAlgn="base" hangingPunct="0">
        <a:spcBef>
          <a:spcPct val="20000"/>
        </a:spcBef>
        <a:spcAft>
          <a:spcPct val="0"/>
        </a:spcAft>
        <a:buChar char="•"/>
        <a:defRPr sz="7134">
          <a:solidFill>
            <a:schemeClr val="tx1"/>
          </a:solidFill>
          <a:latin typeface="+mn-lt"/>
          <a:ea typeface="+mn-ea"/>
          <a:cs typeface="+mn-cs"/>
        </a:defRPr>
      </a:lvl1pPr>
      <a:lvl2pPr marL="1664842" indent="-640324" algn="l" defTabSz="2050094" rtl="0" eaLnBrk="0" fontAlgn="base" hangingPunct="0">
        <a:spcBef>
          <a:spcPct val="20000"/>
        </a:spcBef>
        <a:spcAft>
          <a:spcPct val="0"/>
        </a:spcAft>
        <a:buChar char="–"/>
        <a:defRPr sz="6334">
          <a:solidFill>
            <a:schemeClr val="tx1"/>
          </a:solidFill>
          <a:latin typeface="+mn-lt"/>
        </a:defRPr>
      </a:lvl2pPr>
      <a:lvl3pPr marL="2562353" indent="-512259" algn="l" defTabSz="2050094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</a:defRPr>
      </a:lvl3pPr>
      <a:lvl4pPr marL="3590046" indent="-515434" algn="l" defTabSz="2050094" rtl="0" eaLnBrk="0" fontAlgn="base" hangingPunct="0">
        <a:spcBef>
          <a:spcPct val="20000"/>
        </a:spcBef>
        <a:spcAft>
          <a:spcPct val="0"/>
        </a:spcAft>
        <a:buChar char="–"/>
        <a:defRPr sz="4334">
          <a:solidFill>
            <a:schemeClr val="tx1"/>
          </a:solidFill>
          <a:latin typeface="+mn-lt"/>
        </a:defRPr>
      </a:lvl4pPr>
      <a:lvl5pPr marL="4614564" indent="-512259" algn="l" defTabSz="2050094" rtl="0" eaLnBrk="0" fontAlgn="base" hangingPunct="0">
        <a:spcBef>
          <a:spcPct val="20000"/>
        </a:spcBef>
        <a:spcAft>
          <a:spcPct val="0"/>
        </a:spcAft>
        <a:buChar char="»"/>
        <a:defRPr sz="4334">
          <a:solidFill>
            <a:schemeClr val="tx1"/>
          </a:solidFill>
          <a:latin typeface="+mn-lt"/>
        </a:defRPr>
      </a:lvl5pPr>
      <a:lvl6pPr marL="4919379" indent="-512259" algn="l" defTabSz="2050094" rtl="0" eaLnBrk="0" fontAlgn="base" hangingPunct="0">
        <a:spcBef>
          <a:spcPct val="20000"/>
        </a:spcBef>
        <a:spcAft>
          <a:spcPct val="0"/>
        </a:spcAft>
        <a:buChar char="»"/>
        <a:defRPr sz="4334">
          <a:solidFill>
            <a:schemeClr val="tx1"/>
          </a:solidFill>
          <a:latin typeface="+mn-lt"/>
        </a:defRPr>
      </a:lvl6pPr>
      <a:lvl7pPr marL="5224195" indent="-512259" algn="l" defTabSz="2050094" rtl="0" eaLnBrk="0" fontAlgn="base" hangingPunct="0">
        <a:spcBef>
          <a:spcPct val="20000"/>
        </a:spcBef>
        <a:spcAft>
          <a:spcPct val="0"/>
        </a:spcAft>
        <a:buChar char="»"/>
        <a:defRPr sz="4334">
          <a:solidFill>
            <a:schemeClr val="tx1"/>
          </a:solidFill>
          <a:latin typeface="+mn-lt"/>
        </a:defRPr>
      </a:lvl7pPr>
      <a:lvl8pPr marL="5529010" indent="-512259" algn="l" defTabSz="2050094" rtl="0" eaLnBrk="0" fontAlgn="base" hangingPunct="0">
        <a:spcBef>
          <a:spcPct val="20000"/>
        </a:spcBef>
        <a:spcAft>
          <a:spcPct val="0"/>
        </a:spcAft>
        <a:buChar char="»"/>
        <a:defRPr sz="4334">
          <a:solidFill>
            <a:schemeClr val="tx1"/>
          </a:solidFill>
          <a:latin typeface="+mn-lt"/>
        </a:defRPr>
      </a:lvl8pPr>
      <a:lvl9pPr marL="5833825" indent="-512259" algn="l" defTabSz="2050094" rtl="0" eaLnBrk="0" fontAlgn="base" hangingPunct="0">
        <a:spcBef>
          <a:spcPct val="20000"/>
        </a:spcBef>
        <a:spcAft>
          <a:spcPct val="0"/>
        </a:spcAft>
        <a:buChar char="»"/>
        <a:defRPr sz="4334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 shadeToTitle="1">
        <a:solidFill>
          <a:srgbClr val="2D3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8" name="Text Box 241"/>
          <p:cNvSpPr txBox="1">
            <a:spLocks noChangeArrowheads="1"/>
          </p:cNvSpPr>
          <p:nvPr/>
        </p:nvSpPr>
        <p:spPr bwMode="auto">
          <a:xfrm>
            <a:off x="457200" y="457200"/>
            <a:ext cx="42976800" cy="4053748"/>
          </a:xfrm>
          <a:prstGeom prst="snip2DiagRect">
            <a:avLst/>
          </a:prstGeom>
          <a:solidFill>
            <a:srgbClr val="E64B3C"/>
          </a:solidFill>
          <a:ln w="25400">
            <a:noFill/>
            <a:miter lim="800000"/>
          </a:ln>
        </p:spPr>
        <p:txBody>
          <a:bodyPr lIns="40780" tIns="20389" rIns="40780" bIns="20389" anchor="ctr"/>
          <a:lstStyle>
            <a:defPPr>
              <a:defRPr kern="1200"/>
            </a:defPPr>
            <a:lvl1pPr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zh-CN" sz="2800" b="1" i="1" u="sng">
              <a:solidFill>
                <a:schemeClr val="bg1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70" name="Text Placeholder 5">
            <a:extLst>
              <a:ext uri="{FF2B5EF4-FFF2-40B4-BE49-F238E27FC236}">
                <a16:creationId xmlns:a16="http://schemas.microsoft.com/office/drawing/2014/main" id="{425621FB-070F-446E-BA36-4A66EBF8DEF2}"/>
              </a:ext>
            </a:extLst>
          </p:cNvPr>
          <p:cNvSpPr txBox="1"/>
          <p:nvPr/>
        </p:nvSpPr>
        <p:spPr>
          <a:xfrm>
            <a:off x="9753600" y="767310"/>
            <a:ext cx="24384000" cy="19582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kern="1200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507516">
              <a:spcBef>
                <a:spcPct val="20000"/>
              </a:spcBef>
              <a:defRPr/>
            </a:pPr>
            <a:r>
              <a:rPr lang="en-US" sz="57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This Scientific Poster Template Is Provided By MakeSigns</a:t>
            </a:r>
            <a:endParaRPr lang="en-US" sz="5700" b="1">
              <a:solidFill>
                <a:schemeClr val="bg1"/>
              </a:solidFill>
              <a:effectLst/>
              <a:latin typeface="Quattrocento" panose="02020802030000000404" pitchFamily="18" charset="0"/>
            </a:endParaRPr>
          </a:p>
          <a:p>
            <a:pPr algn="ctr" defTabSz="2507516">
              <a:spcBef>
                <a:spcPct val="20000"/>
              </a:spcBef>
              <a:defRPr/>
            </a:pPr>
            <a:r>
              <a:rPr lang="en-US" sz="57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Enter A Title And Add Logos To Your Poster</a:t>
            </a:r>
          </a:p>
        </p:txBody>
      </p:sp>
      <p:sp>
        <p:nvSpPr>
          <p:cNvPr id="71" name="Text Placeholder 5">
            <a:extLst>
              <a:ext uri="{FF2B5EF4-FFF2-40B4-BE49-F238E27FC236}">
                <a16:creationId xmlns:a16="http://schemas.microsoft.com/office/drawing/2014/main" id="{3A3E55C8-5130-4258-80B1-064CE3FDB621}"/>
              </a:ext>
            </a:extLst>
          </p:cNvPr>
          <p:cNvSpPr txBox="1"/>
          <p:nvPr/>
        </p:nvSpPr>
        <p:spPr>
          <a:xfrm>
            <a:off x="9753600" y="2901664"/>
            <a:ext cx="24384000" cy="126419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kern="1200"/>
            </a:defPPr>
            <a:lvl1pPr marL="0" marR="0" indent="0" algn="l" defTabSz="37610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70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itchFamily="34" charset="0"/>
              </a:rPr>
              <a:t>Add Author Names and Information</a:t>
            </a:r>
          </a:p>
          <a:p>
            <a:pPr algn="ctr">
              <a:defRPr/>
            </a:pPr>
            <a:r>
              <a:rPr lang="en-US" sz="370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itchFamily="34" charset="0"/>
              </a:rPr>
              <a:t>Include University or Department Names if Needed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24D4BC5-5256-4C2E-B3FB-87EA69B63AF3}"/>
              </a:ext>
            </a:extLst>
          </p:cNvPr>
          <p:cNvSpPr/>
          <p:nvPr/>
        </p:nvSpPr>
        <p:spPr>
          <a:xfrm>
            <a:off x="668922" y="5527165"/>
            <a:ext cx="10056404" cy="5872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6400">
              <a:latin typeface="+mj-lt"/>
            </a:endParaRPr>
          </a:p>
        </p:txBody>
      </p:sp>
      <p:sp>
        <p:nvSpPr>
          <p:cNvPr id="73" name="TextBox 19">
            <a:extLst>
              <a:ext uri="{FF2B5EF4-FFF2-40B4-BE49-F238E27FC236}">
                <a16:creationId xmlns:a16="http://schemas.microsoft.com/office/drawing/2014/main" id="{D5A32123-7974-4A0F-B8DF-6C82FB22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989" y="5924872"/>
            <a:ext cx="9596272" cy="31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45" tIns="30473" rIns="60945" bIns="30473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16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4EDA12B6-07B5-44F9-8F8B-E1BE66469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22" y="5181600"/>
            <a:ext cx="10056404" cy="569747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182880" tIns="48768" rIns="182880" bIns="45709" anchor="ctr" anchorCtr="0"/>
          <a:lstStyle>
            <a:defPPr>
              <a:defRPr kern="1200"/>
            </a:defPPr>
          </a:lstStyle>
          <a:p>
            <a:pPr defTabSz="3135215">
              <a:defRPr/>
            </a:pPr>
            <a:r>
              <a:rPr lang="en-US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Abstract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F831EE1-8866-4A3E-8CAB-8624A11FF145}"/>
              </a:ext>
            </a:extLst>
          </p:cNvPr>
          <p:cNvSpPr/>
          <p:nvPr/>
        </p:nvSpPr>
        <p:spPr>
          <a:xfrm>
            <a:off x="11494794" y="5527164"/>
            <a:ext cx="10056404" cy="15808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6400">
              <a:latin typeface="+mj-lt"/>
            </a:endParaRPr>
          </a:p>
        </p:txBody>
      </p:sp>
      <p:sp>
        <p:nvSpPr>
          <p:cNvPr id="80" name="TextBox 19">
            <a:extLst>
              <a:ext uri="{FF2B5EF4-FFF2-40B4-BE49-F238E27FC236}">
                <a16:creationId xmlns:a16="http://schemas.microsoft.com/office/drawing/2014/main" id="{45A199C6-0BDE-461E-8044-A335463A4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4860" y="5924872"/>
            <a:ext cx="9596272" cy="31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45" tIns="30473" rIns="60945" bIns="30473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16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868B6862-5CC5-4906-AC03-EA9661AD1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4794" y="5181600"/>
            <a:ext cx="10056404" cy="569747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182880" tIns="48768" rIns="182880" bIns="45709" anchor="ctr" anchorCtr="0"/>
          <a:lstStyle>
            <a:defPPr>
              <a:defRPr kern="1200"/>
            </a:defPPr>
          </a:lstStyle>
          <a:p>
            <a:pPr defTabSz="3135215">
              <a:defRPr/>
            </a:pPr>
            <a:r>
              <a:rPr lang="en-US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Methodology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026A6A3-D6D2-4951-8B04-EF51015D25DB}"/>
              </a:ext>
            </a:extLst>
          </p:cNvPr>
          <p:cNvSpPr/>
          <p:nvPr/>
        </p:nvSpPr>
        <p:spPr>
          <a:xfrm>
            <a:off x="22320665" y="5527164"/>
            <a:ext cx="10056404" cy="15808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6400">
              <a:latin typeface="+mj-lt"/>
            </a:endParaRPr>
          </a:p>
        </p:txBody>
      </p:sp>
      <p:sp>
        <p:nvSpPr>
          <p:cNvPr id="83" name="TextBox 19">
            <a:extLst>
              <a:ext uri="{FF2B5EF4-FFF2-40B4-BE49-F238E27FC236}">
                <a16:creationId xmlns:a16="http://schemas.microsoft.com/office/drawing/2014/main" id="{16D6CE1D-7E3F-42CA-A7BD-5FA191CFE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0732" y="5924872"/>
            <a:ext cx="9596272" cy="31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45" tIns="30473" rIns="60945" bIns="30473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16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id="{3D96BB99-3F6E-4E73-BA6B-A122D83B1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20665" y="5181600"/>
            <a:ext cx="10056404" cy="569747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182880" tIns="48768" rIns="182880" bIns="45709" anchor="ctr" anchorCtr="0"/>
          <a:lstStyle>
            <a:defPPr>
              <a:defRPr kern="1200"/>
            </a:defPPr>
          </a:lstStyle>
          <a:p>
            <a:pPr defTabSz="3135215">
              <a:defRPr/>
            </a:pPr>
            <a:r>
              <a:rPr lang="en-US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Results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9BFD724-D51D-4DD6-A93A-40ABEA405C90}"/>
              </a:ext>
            </a:extLst>
          </p:cNvPr>
          <p:cNvSpPr/>
          <p:nvPr/>
        </p:nvSpPr>
        <p:spPr>
          <a:xfrm>
            <a:off x="33146538" y="5527164"/>
            <a:ext cx="10056404" cy="11793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6400">
              <a:latin typeface="+mj-lt"/>
            </a:endParaRPr>
          </a:p>
        </p:txBody>
      </p:sp>
      <p:sp>
        <p:nvSpPr>
          <p:cNvPr id="86" name="TextBox 19">
            <a:extLst>
              <a:ext uri="{FF2B5EF4-FFF2-40B4-BE49-F238E27FC236}">
                <a16:creationId xmlns:a16="http://schemas.microsoft.com/office/drawing/2014/main" id="{43D130FF-027B-433C-BF4F-A381B032C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6605" y="5924872"/>
            <a:ext cx="9596272" cy="31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45" tIns="30473" rIns="60945" bIns="30473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16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id="{0BE282AE-183A-4D49-B152-23A5A101B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6538" y="5181600"/>
            <a:ext cx="10056404" cy="569747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182880" tIns="48768" rIns="182880" bIns="45709" anchor="ctr" anchorCtr="0"/>
          <a:lstStyle>
            <a:defPPr>
              <a:defRPr kern="1200"/>
            </a:defPPr>
          </a:lstStyle>
          <a:p>
            <a:pPr defTabSz="3135215">
              <a:defRPr/>
            </a:pPr>
            <a:r>
              <a:rPr lang="en-US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Conclusion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36036AE-C83F-4AC9-800C-C6574727635F}"/>
              </a:ext>
            </a:extLst>
          </p:cNvPr>
          <p:cNvSpPr/>
          <p:nvPr/>
        </p:nvSpPr>
        <p:spPr>
          <a:xfrm>
            <a:off x="668922" y="12188750"/>
            <a:ext cx="10056404" cy="914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6400">
              <a:latin typeface="+mj-lt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9742DD1E-D7E3-4AB1-8A17-D5B59B6AB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989" y="12636170"/>
            <a:ext cx="9596272" cy="31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45" tIns="30473" rIns="60945" bIns="30473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16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90" name="Rectangle 10">
            <a:extLst>
              <a:ext uri="{FF2B5EF4-FFF2-40B4-BE49-F238E27FC236}">
                <a16:creationId xmlns:a16="http://schemas.microsoft.com/office/drawing/2014/main" id="{8C463412-CC68-4A0F-AE72-68EF99EB2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22" y="11900503"/>
            <a:ext cx="10056404" cy="569747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182880" tIns="48768" rIns="182880" bIns="45709" anchor="ctr" anchorCtr="0"/>
          <a:lstStyle>
            <a:defPPr>
              <a:defRPr kern="1200"/>
            </a:defPPr>
          </a:lstStyle>
          <a:p>
            <a:pPr defTabSz="3135215">
              <a:defRPr/>
            </a:pPr>
            <a:r>
              <a:rPr lang="en-US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Introduction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5D5CB20-8752-4D75-A601-0EEB3443D27F}"/>
              </a:ext>
            </a:extLst>
          </p:cNvPr>
          <p:cNvSpPr/>
          <p:nvPr/>
        </p:nvSpPr>
        <p:spPr>
          <a:xfrm>
            <a:off x="33148997" y="18154348"/>
            <a:ext cx="10056404" cy="3181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6400">
              <a:latin typeface="+mj-lt"/>
            </a:endParaRPr>
          </a:p>
        </p:txBody>
      </p:sp>
      <p:sp>
        <p:nvSpPr>
          <p:cNvPr id="92" name="TextBox 19">
            <a:extLst>
              <a:ext uri="{FF2B5EF4-FFF2-40B4-BE49-F238E27FC236}">
                <a16:creationId xmlns:a16="http://schemas.microsoft.com/office/drawing/2014/main" id="{B4F3D693-DA0F-454D-94C0-CEAA07C14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9063" y="18601768"/>
            <a:ext cx="9596272" cy="31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45" tIns="30473" rIns="60945" bIns="30473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16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id="{5EDC1F28-88BB-4DAD-9112-B4904B4A7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8997" y="17866100"/>
            <a:ext cx="10056404" cy="569747"/>
          </a:xfrm>
          <a:prstGeom prst="snipRoundRect">
            <a:avLst>
              <a:gd name="adj1" fmla="val 0"/>
              <a:gd name="adj2" fmla="val 46622"/>
            </a:avLst>
          </a:prstGeom>
          <a:solidFill>
            <a:schemeClr val="bg1">
              <a:lumMod val="50000"/>
            </a:schemeClr>
          </a:solidFill>
          <a:ln w="12700">
            <a:noFill/>
            <a:miter lim="800000"/>
          </a:ln>
        </p:spPr>
        <p:txBody>
          <a:bodyPr wrap="none" lIns="182880" tIns="48768" rIns="182880" bIns="45709" anchor="ctr" anchorCtr="0"/>
          <a:lstStyle>
            <a:defPPr>
              <a:defRPr kern="1200"/>
            </a:defPPr>
          </a:lstStyle>
          <a:p>
            <a:pPr defTabSz="3135215">
              <a:defRPr/>
            </a:pPr>
            <a:r>
              <a:rPr lang="en-US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Acknowledgements</a:t>
            </a:r>
          </a:p>
        </p:txBody>
      </p:sp>
      <p:pic>
        <p:nvPicPr>
          <p:cNvPr id="94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1874500" y="3759200"/>
            <a:ext cx="20142200" cy="144272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20.08.14"/>
  <p:tag name="AS_TITLE" val="Aspose.Slides for .NET 4.0 Client Profile"/>
  <p:tag name="AS_VERSION" val="20.8"/>
  <p:tag name="MAKESIGNSTEMPLATE" val="ponderingpeacock|09-2018"/>
</p:tagLst>
</file>

<file path=ppt/theme/theme1.xml><?xml version="1.0" encoding="utf-8"?>
<a:theme xmlns:r="http://schemas.openxmlformats.org/officeDocument/2006/relationships" xmlns:a="http://schemas.openxmlformats.org/drawingml/2006/main" name="Default Desig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Default Design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3.xml><?xml version="1.0" encoding="utf-8"?>
<a:theme xmlns:r="http://schemas.openxmlformats.org/officeDocument/2006/relationships"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>Graphicsland</Company>
  <PresentationFormat>Custom</PresentationFormat>
  <Paragraphs>16</Paragraphs>
  <Slides>1</Slides>
  <Notes>1</Notes>
  <TotalTime>1722</TotalTime>
  <HiddenSlides>0</HiddenSlides>
  <MMClips>0</MMClips>
  <ScaleCrop>0</ScaleCrop>
  <HeadingPairs>
    <vt:vector baseType="variant" size="6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baseType="lpstr" size="10">
      <vt:lpstr>Arial</vt:lpstr>
      <vt:lpstr>Times New Roman</vt:lpstr>
      <vt:lpstr>Calibri</vt:lpstr>
      <vt:lpstr>SimSun</vt:lpstr>
      <vt:lpstr>Franklin Gothic Heavy</vt:lpstr>
      <vt:lpstr>Quattrocento</vt:lpstr>
      <vt:lpstr>ＭＳ Ｐゴシック</vt:lpstr>
      <vt:lpstr>Quattrocento Sans</vt:lpstr>
      <vt:lpstr>Default Design</vt:lpstr>
      <vt:lpstr>PowerPoint Presentation</vt:lpstr>
    </vt:vector>
  </TitlesOfParts>
  <LinksUpToDate>0</LinksUpToDate>
  <SharedDoc>0</SharedDoc>
  <HyperlinksChanged>0</HyperlinksChanged>
  <Application>Aspose.Slides for .NET</Application>
  <AppVersion>20.0800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template for a scientific poster</dc:title>
  <cp:category>research posters template</cp:category>
  <dc:creator>Graphicsland/MakeSigns.com</dc:creator>
  <dc:description>This is a free template from MakeSigns.com to help you create the perfect scientific poster.</dc:description>
  <cp:keywords>scientific, research, template, custom, poster, presentation, symposium, printing, PowerPoint, create, design, example, sample, download</cp:keywords>
  <cp:lastModifiedBy>Justin Delre</cp:lastModifiedBy>
  <cp:revision>104</cp:revision>
  <cp:lastPrinted>2000-08-03T00:31:24.000</cp:lastPrinted>
  <dcterms:modified xsi:type="dcterms:W3CDTF">2022-02-28T22:13:06Z</dcterms:modified>
  <dc:subject>Free Poster Presentation Example</dc:subject>
</cp:coreProperties>
</file>