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8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</p:sldIdLst>
  <p:sldSz cx="32918400" cy="43891200"/>
  <p:notesSz cx="9239250" cy="11982450"/>
  <p:embeddedFontLst>
    <p:embeddedFont>
      <p:font typeface="ＭＳ Ｐゴシック" panose="020B0600070205080204" pitchFamily="34" charset="-128"/>
      <p:regular r:id="rId6"/>
    </p:embeddedFont>
    <p:embeddedFont>
      <p:font typeface="Quattrocento" panose="02020502030000000404" pitchFamily="18" charset="0"/>
      <p:regular r:id="rId7"/>
      <p:bold r:id="rId8"/>
    </p:embeddedFont>
    <p:embeddedFont>
      <p:font typeface="Quattrocento Sans" panose="020B0502050000020003" pitchFamily="34" charset="0"/>
      <p:regular r:id="rId9"/>
    </p:embeddedFont>
    <p:embeddedFont>
      <p:font typeface="SimSun" panose="02010600030101010101" pitchFamily="2" charset="-122"/>
      <p:regular r:id="rId10"/>
    </p:embeddedFont>
  </p:embeddedFontLst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84" userDrawn="1">
          <p15:clr>
            <a:srgbClr val="A4A3A4"/>
          </p15:clr>
        </p15:guide>
        <p15:guide id="2" pos="100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20" d="100"/>
          <a:sy n="20" d="100"/>
        </p:scale>
        <p:origin x="3706" y="29"/>
      </p:cViewPr>
      <p:guideLst>
        <p:guide orient="horz" pos="14784"/>
        <p:guide pos="10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5.fntdata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tags" Target="tags/tag1.xml" /><Relationship Id="rId6" Type="http://schemas.openxmlformats.org/officeDocument/2006/relationships/font" Target="fonts/font1.fntdata" /><Relationship Id="rId7" Type="http://schemas.openxmlformats.org/officeDocument/2006/relationships/font" Target="fonts/font2.fntdata" /><Relationship Id="rId8" Type="http://schemas.openxmlformats.org/officeDocument/2006/relationships/font" Target="fonts/font3.fntdata" /><Relationship Id="rId9" Type="http://schemas.openxmlformats.org/officeDocument/2006/relationships/font" Target="fonts/font4.fntdata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8300" y="889000"/>
            <a:ext cx="3408363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8300" y="889000"/>
            <a:ext cx="3408363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093" y="13635568"/>
            <a:ext cx="27980218" cy="940646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8184" y="24870834"/>
            <a:ext cx="23042032" cy="1121833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756833"/>
            <a:ext cx="29626982" cy="73152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710" y="10240433"/>
            <a:ext cx="29626982" cy="28966585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6477" y="1756833"/>
            <a:ext cx="7406217" cy="37450185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708" y="1756833"/>
            <a:ext cx="22119168" cy="37450185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756833"/>
            <a:ext cx="29626982" cy="73152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710" y="10240433"/>
            <a:ext cx="29626982" cy="2896658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28204585"/>
            <a:ext cx="27980218" cy="8716433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18603384"/>
            <a:ext cx="27980218" cy="96012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756833"/>
            <a:ext cx="29626982" cy="73152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709" y="10240433"/>
            <a:ext cx="14762691" cy="2896658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10002" y="10240433"/>
            <a:ext cx="14762693" cy="2896658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756833"/>
            <a:ext cx="29626982" cy="73152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709" y="9825569"/>
            <a:ext cx="14544675" cy="4093633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709" y="13919202"/>
            <a:ext cx="14544675" cy="25287816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1666" y="9825569"/>
            <a:ext cx="14551027" cy="4093633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1666" y="13919202"/>
            <a:ext cx="14551027" cy="25287816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756833"/>
            <a:ext cx="29626982" cy="73152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09" y="1748367"/>
            <a:ext cx="10829925" cy="7435851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392" y="1748367"/>
            <a:ext cx="18402300" cy="374586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709" y="9184217"/>
            <a:ext cx="10829925" cy="300228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659" y="30723418"/>
            <a:ext cx="19750618" cy="3627967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659" y="3922185"/>
            <a:ext cx="19750618" cy="263334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659" y="34351385"/>
            <a:ext cx="19750618" cy="5149849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image" Target="../media/image2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11506200" y="21945600"/>
            <a:ext cx="14274800" cy="4368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30149800" y="21945600"/>
            <a:ext cx="14274800" cy="4368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1473200" y="44399200"/>
            <a:ext cx="29972000" cy="1549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1473200" y="44970700"/>
            <a:ext cx="164592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880">
                <a:solidFill>
                  <a:srgbClr val="808080"/>
                </a:solidFill>
              </a:rPr>
              <a:t>Template ID: ponderingpeacock  Size: 36x48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defPPr>
        <a:defRPr kern="1200"/>
      </a:defPPr>
      <a:lvl1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2pPr>
      <a:lvl3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3pPr>
      <a:lvl4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4pPr>
      <a:lvl5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5pPr>
      <a:lvl6pPr marL="3429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6pPr>
      <a:lvl7pPr marL="6858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7pPr>
      <a:lvl8pPr marL="10287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8pPr>
      <a:lvl9pPr marL="13716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863204" indent="-863204" algn="l" defTabSz="2306241" rtl="0" eaLnBrk="0" fontAlgn="base" hangingPunct="0">
        <a:spcBef>
          <a:spcPct val="20000"/>
        </a:spcBef>
        <a:spcAft>
          <a:spcPct val="0"/>
        </a:spcAft>
        <a:buChar char="•"/>
        <a:defRPr sz="8025">
          <a:solidFill>
            <a:schemeClr val="tx1"/>
          </a:solidFill>
          <a:latin typeface="+mn-lt"/>
          <a:ea typeface="+mn-ea"/>
          <a:cs typeface="+mn-cs"/>
        </a:defRPr>
      </a:lvl1pPr>
      <a:lvl2pPr marL="1872854" indent="-720329" algn="l" defTabSz="2306241" rtl="0" eaLnBrk="0" fontAlgn="base" hangingPunct="0">
        <a:spcBef>
          <a:spcPct val="20000"/>
        </a:spcBef>
        <a:spcAft>
          <a:spcPct val="0"/>
        </a:spcAft>
        <a:buChar char="–"/>
        <a:defRPr sz="7125">
          <a:solidFill>
            <a:schemeClr val="tx1"/>
          </a:solidFill>
          <a:latin typeface="+mn-lt"/>
        </a:defRPr>
      </a:lvl2pPr>
      <a:lvl3pPr marL="2882504" indent="-576263" algn="l" defTabSz="2306241" rtl="0" eaLnBrk="0" fontAlgn="base" hangingPunct="0">
        <a:spcBef>
          <a:spcPct val="20000"/>
        </a:spcBef>
        <a:spcAft>
          <a:spcPct val="0"/>
        </a:spcAft>
        <a:buChar char="•"/>
        <a:defRPr sz="6075">
          <a:solidFill>
            <a:schemeClr val="tx1"/>
          </a:solidFill>
          <a:latin typeface="+mn-lt"/>
        </a:defRPr>
      </a:lvl3pPr>
      <a:lvl4pPr marL="4038600" indent="-579835" algn="l" defTabSz="2306241" rtl="0" eaLnBrk="0" fontAlgn="base" hangingPunct="0">
        <a:spcBef>
          <a:spcPct val="20000"/>
        </a:spcBef>
        <a:spcAft>
          <a:spcPct val="0"/>
        </a:spcAft>
        <a:buChar char="–"/>
        <a:defRPr sz="4875">
          <a:solidFill>
            <a:schemeClr val="tx1"/>
          </a:solidFill>
          <a:latin typeface="+mn-lt"/>
        </a:defRPr>
      </a:lvl4pPr>
      <a:lvl5pPr marL="51911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5pPr>
      <a:lvl6pPr marL="55340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6pPr>
      <a:lvl7pPr marL="58769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7pPr>
      <a:lvl8pPr marL="62198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8pPr>
      <a:lvl9pPr marL="65627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514350" y="584019"/>
            <a:ext cx="31889700" cy="4560467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45878" tIns="22938" rIns="45878" bIns="22938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315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2743200" y="932893"/>
            <a:ext cx="27432000" cy="2203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820815">
              <a:spcBef>
                <a:spcPct val="20000"/>
              </a:spcBef>
              <a:defRPr/>
            </a:pPr>
            <a:r>
              <a:rPr lang="en-US" sz="6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This Scientific Poster Template Is Provided By MakeSigns</a:t>
            </a:r>
            <a:endParaRPr lang="en-US" sz="6400" b="1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  <a:p>
            <a:pPr algn="ctr" defTabSz="2820815">
              <a:spcBef>
                <a:spcPct val="20000"/>
              </a:spcBef>
              <a:defRPr/>
            </a:pPr>
            <a:r>
              <a:rPr lang="en-US" sz="6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Enter A Title And Add Logos To Your Poster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2743200" y="3334041"/>
            <a:ext cx="27432000" cy="14219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2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Add Author Names and Information</a:t>
            </a:r>
          </a:p>
          <a:p>
            <a:pPr algn="ctr">
              <a:defRPr/>
            </a:pPr>
            <a:r>
              <a:rPr lang="en-US" sz="42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Include University or Department Names if Needed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914399" y="6643319"/>
            <a:ext cx="15072571" cy="1341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223" y="6987926"/>
            <a:ext cx="14382924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5867400"/>
            <a:ext cx="15072571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Introduction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/>
          <p:nvPr/>
        </p:nvSpPr>
        <p:spPr>
          <a:xfrm>
            <a:off x="16927747" y="6503203"/>
            <a:ext cx="15072571" cy="1355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86" name="TextBox 19">
            <a:extLst>
              <a:ext uri="{FF2B5EF4-FFF2-40B4-BE49-F238E27FC236}">
                <a16:creationId xmlns:a16="http://schemas.microsoft.com/office/drawing/2014/main" id="{43D130FF-027B-433C-BF4F-A381B032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571" y="6987927"/>
            <a:ext cx="14382924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7747" y="5867401"/>
            <a:ext cx="15072571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Results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914399" y="21414927"/>
            <a:ext cx="15072571" cy="2154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223" y="22030541"/>
            <a:ext cx="14382924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0918757"/>
            <a:ext cx="15072571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Methodology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16931429" y="39300708"/>
            <a:ext cx="15072571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252" y="39937227"/>
            <a:ext cx="14382924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429" y="38825444"/>
            <a:ext cx="15072571" cy="914400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Acknowledgements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F69E30-A85D-41F1-B703-3D5E8FB8EC5E}"/>
              </a:ext>
            </a:extLst>
          </p:cNvPr>
          <p:cNvSpPr/>
          <p:nvPr/>
        </p:nvSpPr>
        <p:spPr>
          <a:xfrm>
            <a:off x="16927747" y="21414927"/>
            <a:ext cx="15072571" cy="16608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A722B144-9F33-40E9-8E97-BD8723AE9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571" y="22030541"/>
            <a:ext cx="14382924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BEB2243C-7086-4053-9BF8-307461791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7747" y="20918757"/>
            <a:ext cx="15072571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Conclusion</a:t>
            </a:r>
          </a:p>
        </p:txBody>
      </p:sp>
      <p:pic>
        <p:nvPicPr>
          <p:cNvPr id="9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6388100" y="14732000"/>
            <a:ext cx="20142200" cy="144272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8.14"/>
  <p:tag name="AS_TITLE" val="Aspose.Slides for .NET 4.0 Client Profile"/>
  <p:tag name="AS_VERSION" val="20.8"/>
  <p:tag name="MAKESIGNSTEMPLATE" val="ponderingpeacock|09-2018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Graphicsland</Company>
  <PresentationFormat>Custom</PresentationFormat>
  <Paragraphs>14</Paragraphs>
  <Slides>1</Slides>
  <Notes>1</Notes>
  <TotalTime>1725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baseType="lpstr" size="10">
      <vt:lpstr>Arial</vt:lpstr>
      <vt:lpstr>Times New Roman</vt:lpstr>
      <vt:lpstr>Calibri</vt:lpstr>
      <vt:lpstr>SimSun</vt:lpstr>
      <vt:lpstr>Franklin Gothic Heavy</vt:lpstr>
      <vt:lpstr>Quattrocento</vt:lpstr>
      <vt:lpstr>ＭＳ Ｐゴシック</vt:lpstr>
      <vt:lpstr>Quattrocento Sans</vt:lpstr>
      <vt:lpstr>Default Design</vt:lpstr>
      <vt:lpstr>PowerPoint Presentation</vt:lpstr>
    </vt:vector>
  </TitlesOfParts>
  <LinksUpToDate>0</LinksUpToDate>
  <SharedDoc>0</SharedDoc>
  <HyperlinksChanged>0</HyperlinksChanged>
  <Application>Aspose.Slides for .NET</Application>
  <AppVersion>20.0800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template for a scientific poster</dc:title>
  <cp:category>research posters template</cp:category>
  <dc:creator>Graphicsland/MakeSigns.com</dc:creator>
  <dc:description>This is a free template from MakeSigns.com to help you create the perfect scientific poster.</dc:description>
  <cp:keywords>scientific, research, template, custom, poster, presentation, symposium, printing, PowerPoint, create, design, example, sample, download</cp:keywords>
  <cp:lastModifiedBy>Justin Delre</cp:lastModifiedBy>
  <cp:revision>104</cp:revision>
  <cp:lastPrinted>2000-08-03T00:31:24.000</cp:lastPrinted>
  <dcterms:modified xsi:type="dcterms:W3CDTF">2022-02-28T22:13:00Z</dcterms:modified>
  <dc:subject>Free Poster Presentation Example</dc:subject>
</cp:coreProperties>
</file>