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32918400"/>
  <p:notesSz cx="6858000" cy="9144000"/>
  <p:embeddedFontLst>
    <p:embeddedFont>
      <p:font typeface="Amaranth" panose="02000503050000020004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3547" y="15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6.fntdata" /><Relationship Id="rId11" Type="http://schemas.openxmlformats.org/officeDocument/2006/relationships/font" Target="fonts/font7.fntdata" /><Relationship Id="rId12" Type="http://schemas.openxmlformats.org/officeDocument/2006/relationships/font" Target="fonts/font8.fntdata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font" Target="fonts/font5.fntdata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4500" y="685800"/>
            <a:ext cx="3429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0226675"/>
            <a:ext cx="27979688" cy="705485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8653125"/>
            <a:ext cx="23043356" cy="8413750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1317626"/>
            <a:ext cx="7406878" cy="2808922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1317626"/>
            <a:ext cx="22106334" cy="2808922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7625"/>
            <a:ext cx="29627512" cy="54864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5444" y="7680326"/>
            <a:ext cx="14756606" cy="21726525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16516352" y="7680326"/>
            <a:ext cx="14756606" cy="21726525"/>
          </a:xfrm>
        </p:spPr>
        <p:txBody>
          <a:bodyPr/>
          <a:lstStyle>
            <a:defPPr>
              <a:defRPr kern="1200"/>
            </a:defPPr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1153439"/>
            <a:ext cx="27980878" cy="6537325"/>
          </a:xfrm>
        </p:spPr>
        <p:txBody>
          <a:bodyPr anchor="t"/>
          <a:lstStyle>
            <a:defPPr>
              <a:defRPr kern="1200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3952538"/>
            <a:ext cx="27980878" cy="72009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7680326"/>
            <a:ext cx="14756606" cy="2172652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7680326"/>
            <a:ext cx="14756606" cy="2172652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9176"/>
            <a:ext cx="14544675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0"/>
            <a:ext cx="14544675" cy="18965862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7369176"/>
            <a:ext cx="14550630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10439400"/>
            <a:ext cx="14550630" cy="18965862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1275"/>
            <a:ext cx="10829925" cy="5576888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11275"/>
            <a:ext cx="18402300" cy="28093988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163"/>
            <a:ext cx="10829925" cy="225171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23042562"/>
            <a:ext cx="19751280" cy="2720975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2941638"/>
            <a:ext cx="19751280" cy="1975008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25763539"/>
            <a:ext cx="19751280" cy="386238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1317625"/>
            <a:ext cx="2962751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7680326"/>
            <a:ext cx="29627512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29978350"/>
            <a:ext cx="7681913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5325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29978350"/>
            <a:ext cx="10425113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5325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29978350"/>
            <a:ext cx="7681913" cy="228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5325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01498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4732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339979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philosophicalseafoam  Size: 36x36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527822" rtl="0" eaLnBrk="0" fontAlgn="base" hangingPunct="0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7822" rtl="0" eaLnBrk="0" fontAlgn="base" hangingPunct="0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2pPr>
      <a:lvl3pPr algn="ctr" defTabSz="3527822" rtl="0" eaLnBrk="0" fontAlgn="base" hangingPunct="0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3pPr>
      <a:lvl4pPr algn="ctr" defTabSz="3527822" rtl="0" eaLnBrk="0" fontAlgn="base" hangingPunct="0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4pPr>
      <a:lvl5pPr algn="ctr" defTabSz="3527822" rtl="0" eaLnBrk="0" fontAlgn="base" hangingPunct="0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5pPr>
      <a:lvl6pPr marL="342900" algn="ctr" defTabSz="3527822" rtl="0" fontAlgn="base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6pPr>
      <a:lvl7pPr marL="685800" algn="ctr" defTabSz="3527822" rtl="0" fontAlgn="base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7pPr>
      <a:lvl8pPr marL="1028700" algn="ctr" defTabSz="3527822" rtl="0" fontAlgn="base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8pPr>
      <a:lvl9pPr marL="1371600" algn="ctr" defTabSz="3527822" rtl="0" fontAlgn="base">
        <a:spcBef>
          <a:spcPct val="0"/>
        </a:spcBef>
        <a:spcAft>
          <a:spcPct val="0"/>
        </a:spcAft>
        <a:defRPr sz="17025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321594" indent="-1321594" algn="l" defTabSz="3527822" rtl="0" eaLnBrk="0" fontAlgn="base" hangingPunct="0">
        <a:spcBef>
          <a:spcPct val="20000"/>
        </a:spcBef>
        <a:spcAft>
          <a:spcPct val="0"/>
        </a:spcAft>
        <a:buChar char="•"/>
        <a:defRPr sz="12375">
          <a:solidFill>
            <a:schemeClr val="tx1"/>
          </a:solidFill>
          <a:latin typeface="+mn-lt"/>
          <a:ea typeface="+mn-ea"/>
          <a:cs typeface="+mn-cs"/>
        </a:defRPr>
      </a:lvl1pPr>
      <a:lvl2pPr marL="2867025" indent="-1103710" algn="l" defTabSz="3527822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06504" indent="-878681" algn="l" defTabSz="3527822" rtl="0" eaLnBrk="0" fontAlgn="base" hangingPunct="0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</a:defRPr>
      </a:lvl3pPr>
      <a:lvl4pPr marL="6171010" indent="-879872" algn="l" defTabSz="3527822" rtl="0" eaLnBrk="0" fontAlgn="base" hangingPunct="0">
        <a:spcBef>
          <a:spcPct val="20000"/>
        </a:spcBef>
        <a:spcAft>
          <a:spcPct val="0"/>
        </a:spcAft>
        <a:buChar char="–"/>
        <a:defRPr sz="7725">
          <a:solidFill>
            <a:schemeClr val="tx1"/>
          </a:solidFill>
          <a:latin typeface="+mn-lt"/>
        </a:defRPr>
      </a:lvl4pPr>
      <a:lvl5pPr marL="7936706" indent="-882254" algn="l" defTabSz="3527822" rtl="0" eaLnBrk="0" fontAlgn="base" hangingPunct="0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5pPr>
      <a:lvl6pPr marL="8279606" indent="-882254" algn="l" defTabSz="3527822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6pPr>
      <a:lvl7pPr marL="8622506" indent="-882254" algn="l" defTabSz="3527822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7pPr>
      <a:lvl8pPr marL="8965406" indent="-882254" algn="l" defTabSz="3527822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8pPr>
      <a:lvl9pPr marL="9308306" indent="-882254" algn="l" defTabSz="3527822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Rectangle 13"/>
          <p:cNvSpPr txBox="1">
            <a:spLocks noChangeArrowheads="1"/>
          </p:cNvSpPr>
          <p:nvPr/>
        </p:nvSpPr>
        <p:spPr bwMode="auto">
          <a:xfrm>
            <a:off x="-1844" y="574537"/>
            <a:ext cx="32920245" cy="4626418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282152" tIns="141077" rIns="282152" bIns="14107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3600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1028700" y="1128683"/>
            <a:ext cx="30861000" cy="2060201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400" b="1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MakeSigns</a:t>
            </a:r>
            <a:br>
              <a:rPr lang="en-US" sz="6400" b="1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6400" b="1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6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1028700" y="3456191"/>
            <a:ext cx="30861000" cy="1389611"/>
          </a:xfrm>
          <a:prstGeom prst="rect">
            <a:avLst/>
          </a:prstGeom>
        </p:spPr>
        <p:txBody>
          <a:bodyPr lIns="96012" tIns="48006" rIns="96012" bIns="48006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42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609600" y="5943600"/>
            <a:ext cx="10039924" cy="1037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1417728" y="5943600"/>
            <a:ext cx="10039924" cy="262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22266424" y="5947476"/>
            <a:ext cx="10039924" cy="18767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609600" y="17586237"/>
            <a:ext cx="10039924" cy="14646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22268876" y="25556648"/>
            <a:ext cx="10039924" cy="666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200">
              <a:effectLst/>
              <a:latin typeface="+mj-lt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602" y="26837016"/>
            <a:ext cx="9583563" cy="43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947476"/>
            <a:ext cx="10039924" cy="914398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124700"/>
            <a:ext cx="10039924" cy="91440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728" y="5947476"/>
            <a:ext cx="10039924" cy="914398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6422" y="5943600"/>
            <a:ext cx="10039924" cy="91440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8876" y="25556639"/>
            <a:ext cx="10039924" cy="91053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526941">
              <a:defRPr/>
            </a:pPr>
            <a:r>
              <a:rPr lang="en-US" sz="3600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780" y="7227846"/>
            <a:ext cx="9583563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779" y="18452858"/>
            <a:ext cx="9583563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5909" y="7221810"/>
            <a:ext cx="9583563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22494604" y="7160800"/>
            <a:ext cx="958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26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hilosophicalseafoam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13</Paragraphs>
  <Slides>1</Slides>
  <Notes>1</Notes>
  <TotalTime>2653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Calibri</vt:lpstr>
      <vt:lpstr>Amaranth</vt:lpstr>
      <vt:lpstr>Titillium Web</vt:lpstr>
      <vt:lpstr>Times New Roman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57</cp:revision>
  <dcterms:modified xsi:type="dcterms:W3CDTF">2022-02-28T22:38:27Z</dcterms:modified>
  <dc:subject>Template For Scientific Poster Presentation</dc:subject>
</cp:coreProperties>
</file>