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fntdata" ContentType="application/x-fontdata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0.8-->
<p:presentation xmlns:r="http://schemas.openxmlformats.org/officeDocument/2006/relationships" xmlns:a="http://schemas.openxmlformats.org/drawingml/2006/main" xmlns:p="http://schemas.openxmlformats.org/presentationml/2006/main" strictFirstAndLastChars="0" embedTrueTypeFonts="1">
  <p:sldMasterIdLst>
    <p:sldMasterId id="2147483648" r:id="rId1"/>
  </p:sldMasterIdLst>
  <p:notesMasterIdLst>
    <p:notesMasterId r:id="rId2"/>
  </p:notesMasterIdLst>
  <p:handoutMasterIdLst>
    <p:handoutMasterId r:id="rId3"/>
  </p:handoutMasterIdLst>
  <p:sldIdLst>
    <p:sldId id="263" r:id="rId4"/>
  </p:sldIdLst>
  <p:sldSz cx="32918400" cy="21945600"/>
  <p:notesSz cx="31954788" cy="50149125"/>
  <p:embeddedFontLst>
    <p:embeddedFont>
      <p:font typeface="Libre Baskerville" panose="02000000000000000000" pitchFamily="2" charset="0"/>
      <p:bold r:id="rId6"/>
    </p:embeddedFont>
    <p:embeddedFont>
      <p:font typeface="Montserrat Light" panose="00000400000000000000" pitchFamily="50" charset="0"/>
      <p:regular r:id="rId7"/>
    </p:embeddedFont>
    <p:embeddedFont>
      <p:font typeface="Open Sans" panose="020B0606030504020204" pitchFamily="34" charset="0"/>
      <p:regular r:id="rId8"/>
      <p:bold r:id="rId9"/>
      <p:italic r:id="rId10"/>
      <p:boldItalic r:id="rId11"/>
    </p:embeddedFont>
  </p:embeddedFontLst>
  <p:custDataLst>
    <p:tags r:id="rId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714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26532" algn="l" rtl="0" eaLnBrk="0" fontAlgn="base" hangingPunct="0">
      <a:spcBef>
        <a:spcPct val="0"/>
      </a:spcBef>
      <a:spcAft>
        <a:spcPct val="0"/>
      </a:spcAft>
      <a:defRPr sz="1714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653064" algn="l" rtl="0" eaLnBrk="0" fontAlgn="base" hangingPunct="0">
      <a:spcBef>
        <a:spcPct val="0"/>
      </a:spcBef>
      <a:spcAft>
        <a:spcPct val="0"/>
      </a:spcAft>
      <a:defRPr sz="1714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979597" algn="l" rtl="0" eaLnBrk="0" fontAlgn="base" hangingPunct="0">
      <a:spcBef>
        <a:spcPct val="0"/>
      </a:spcBef>
      <a:spcAft>
        <a:spcPct val="0"/>
      </a:spcAft>
      <a:defRPr sz="1714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306129" algn="l" rtl="0" eaLnBrk="0" fontAlgn="base" hangingPunct="0">
      <a:spcBef>
        <a:spcPct val="0"/>
      </a:spcBef>
      <a:spcAft>
        <a:spcPct val="0"/>
      </a:spcAft>
      <a:defRPr sz="1714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632661" algn="l" defTabSz="653064" rtl="0" eaLnBrk="1" latinLnBrk="0" hangingPunct="1">
      <a:defRPr sz="1714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1959193" algn="l" defTabSz="653064" rtl="0" eaLnBrk="1" latinLnBrk="0" hangingPunct="1">
      <a:defRPr sz="1714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2285726" algn="l" defTabSz="653064" rtl="0" eaLnBrk="1" latinLnBrk="0" hangingPunct="1">
      <a:defRPr sz="1714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2612258" algn="l" defTabSz="653064" rtl="0" eaLnBrk="1" latinLnBrk="0" hangingPunct="1">
      <a:defRPr sz="1714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312" userDrawn="1">
          <p15:clr>
            <a:srgbClr val="A4A3A4"/>
          </p15:clr>
        </p15:guide>
        <p15:guide id="2" orient="horz" pos="3755" userDrawn="1">
          <p15:clr>
            <a:srgbClr val="A4A3A4"/>
          </p15:clr>
        </p15:guide>
        <p15:guide id="3" orient="horz" pos="2355" userDrawn="1">
          <p15:clr>
            <a:srgbClr val="A4A3A4"/>
          </p15:clr>
        </p15:guide>
        <p15:guide id="4" orient="horz" pos="4164" userDrawn="1">
          <p15:clr>
            <a:srgbClr val="A4A3A4"/>
          </p15:clr>
        </p15:guide>
        <p15:guide id="5" pos="540" userDrawn="1">
          <p15:clr>
            <a:srgbClr val="A4A3A4"/>
          </p15:clr>
        </p15:guide>
        <p15:guide id="6" pos="5184" userDrawn="1">
          <p15:clr>
            <a:srgbClr val="A4A3A4"/>
          </p15:clr>
        </p15:guide>
        <p15:guide id="7" pos="5544" userDrawn="1">
          <p15:clr>
            <a:srgbClr val="A4A3A4"/>
          </p15:clr>
        </p15:guide>
        <p15:guide id="8" pos="10188" userDrawn="1">
          <p15:clr>
            <a:srgbClr val="A4A3A4"/>
          </p15:clr>
        </p15:guide>
        <p15:guide id="9" pos="10548" userDrawn="1">
          <p15:clr>
            <a:srgbClr val="A4A3A4"/>
          </p15:clr>
        </p15:guide>
        <p15:guide id="10" pos="15192" userDrawn="1">
          <p15:clr>
            <a:srgbClr val="A4A3A4"/>
          </p15:clr>
        </p15:guide>
        <p15:guide id="11" pos="15552" userDrawn="1">
          <p15:clr>
            <a:srgbClr val="A4A3A4"/>
          </p15:clr>
        </p15:guide>
        <p15:guide id="12" pos="2019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5795">
          <p15:clr>
            <a:srgbClr val="A4A3A4"/>
          </p15:clr>
        </p15:guide>
        <p15:guide id="2" pos="10065">
          <p15:clr>
            <a:srgbClr val="A4A3A4"/>
          </p15:clr>
        </p15:guide>
      </p15:notes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>
      <p:cViewPr varScale="1">
        <p:scale>
          <a:sx n="40" d="100"/>
          <a:sy n="40" d="100"/>
        </p:scale>
        <p:origin x="1632" y="29"/>
      </p:cViewPr>
      <p:guideLst>
        <p:guide orient="horz" pos="13312"/>
        <p:guide orient="horz" pos="3755"/>
        <p:guide orient="horz" pos="2355"/>
        <p:guide orient="horz" pos="4164"/>
        <p:guide pos="540"/>
        <p:guide pos="5184"/>
        <p:guide pos="5544"/>
        <p:guide pos="10188"/>
        <p:guide pos="10548"/>
        <p:guide pos="15192"/>
        <p:guide pos="15552"/>
        <p:guide pos="201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17" d="100"/>
          <a:sy n="17" d="100"/>
        </p:scale>
        <p:origin x="4416" y="178"/>
      </p:cViewPr>
      <p:guideLst>
        <p:guide orient="horz" pos="15795"/>
        <p:guide pos="10065"/>
      </p:guideLst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font" Target="fonts/font5.fntdata" /><Relationship Id="rId11" Type="http://schemas.openxmlformats.org/officeDocument/2006/relationships/font" Target="fonts/font6.fntdata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font" Target="fonts/font1.fntdata" /><Relationship Id="rId7" Type="http://schemas.openxmlformats.org/officeDocument/2006/relationships/font" Target="fonts/font2.fntdata" /><Relationship Id="rId8" Type="http://schemas.openxmlformats.org/officeDocument/2006/relationships/font" Target="fonts/font3.fntdata" /><Relationship Id="rId9" Type="http://schemas.openxmlformats.org/officeDocument/2006/relationships/font" Target="fonts/font4.fntdata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8049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defTabSz="4508500">
              <a:defRPr sz="60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7941925" y="0"/>
            <a:ext cx="141351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 defTabSz="4508500">
              <a:defRPr sz="60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47639288"/>
            <a:ext cx="138049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b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defTabSz="4508500">
              <a:defRPr sz="60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7941925" y="47639288"/>
            <a:ext cx="141351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b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 defTabSz="4508500">
              <a:defRPr sz="6000"/>
            </a:lvl1pPr>
          </a:lstStyle>
          <a:p>
            <a:pPr>
              <a:defRPr/>
            </a:pPr>
            <a:fld id="{440C443C-8022-4F5D-8F2E-5133654FC91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792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8049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defTabSz="4508500">
              <a:defRPr sz="60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7941925" y="0"/>
            <a:ext cx="141351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 defTabSz="4508500">
              <a:defRPr sz="60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816100" y="3757613"/>
            <a:ext cx="28120975" cy="18748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137025" y="24004588"/>
            <a:ext cx="23456900" cy="2251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7639288"/>
            <a:ext cx="138049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b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defTabSz="4508500">
              <a:defRPr sz="60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7941925" y="47639288"/>
            <a:ext cx="141351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b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 defTabSz="4508500">
              <a:defRPr sz="6000"/>
            </a:lvl1pPr>
          </a:lstStyle>
          <a:p>
            <a:pPr>
              <a:defRPr/>
            </a:pPr>
            <a:fld id="{42207482-9F38-4AF6-9B91-768DCEDA59A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0799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57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26532" algn="l" rtl="0" eaLnBrk="0" fontAlgn="base" hangingPunct="0">
      <a:spcBef>
        <a:spcPct val="30000"/>
      </a:spcBef>
      <a:spcAft>
        <a:spcPct val="0"/>
      </a:spcAft>
      <a:defRPr sz="857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653064" algn="l" rtl="0" eaLnBrk="0" fontAlgn="base" hangingPunct="0">
      <a:spcBef>
        <a:spcPct val="30000"/>
      </a:spcBef>
      <a:spcAft>
        <a:spcPct val="0"/>
      </a:spcAft>
      <a:defRPr sz="857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979597" algn="l" rtl="0" eaLnBrk="0" fontAlgn="base" hangingPunct="0">
      <a:spcBef>
        <a:spcPct val="30000"/>
      </a:spcBef>
      <a:spcAft>
        <a:spcPct val="0"/>
      </a:spcAft>
      <a:defRPr sz="857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306129" algn="l" rtl="0" eaLnBrk="0" fontAlgn="base" hangingPunct="0">
      <a:spcBef>
        <a:spcPct val="30000"/>
      </a:spcBef>
      <a:spcAft>
        <a:spcPct val="0"/>
      </a:spcAft>
      <a:defRPr sz="857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632661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6pPr>
    <a:lvl7pPr marL="1959193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7pPr>
    <a:lvl8pPr marL="2285726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8pPr>
    <a:lvl9pPr marL="2612258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defPPr>
              <a:defRPr kern="1200"/>
            </a:defPPr>
            <a:lvl1pPr defTabSz="45085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08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085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08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085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08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08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08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08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42B0325-ACC9-488E-8876-C4E9E3B68AD8}" type="slidenum">
              <a:rPr lang="en-AU" sz="6000" smtClean="0"/>
              <a:t>1</a:t>
            </a:fld>
            <a:endParaRPr lang="en-AU" sz="60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16100" y="3757613"/>
            <a:ext cx="28120975" cy="18748375"/>
          </a:xfrm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>
            <a:defPPr>
              <a:defRPr kern="1200"/>
            </a:defPPr>
          </a:lstStyle>
          <a:p>
            <a:endParaRPr lang="en-US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093" y="6817784"/>
            <a:ext cx="27980218" cy="4703233"/>
          </a:xfrm>
        </p:spPr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8184" y="12435417"/>
            <a:ext cx="23042032" cy="5609167"/>
          </a:xfrm>
        </p:spPr>
        <p:txBody>
          <a:bodyPr/>
          <a:lstStyle>
            <a:defPPr>
              <a:defRPr kern="1200"/>
            </a:defPPr>
            <a:lvl1pPr marL="0" indent="0" algn="ctr">
              <a:buNone/>
              <a:defRPr/>
            </a:lvl1pPr>
            <a:lvl2pPr marL="304815" indent="0" algn="ctr">
              <a:buNone/>
              <a:defRPr/>
            </a:lvl2pPr>
            <a:lvl3pPr marL="609630" indent="0" algn="ctr">
              <a:buNone/>
              <a:defRPr/>
            </a:lvl3pPr>
            <a:lvl4pPr marL="914446" indent="0" algn="ctr">
              <a:buNone/>
              <a:defRPr/>
            </a:lvl4pPr>
            <a:lvl5pPr marL="1219261" indent="0" algn="ctr">
              <a:buNone/>
              <a:defRPr/>
            </a:lvl5pPr>
            <a:lvl6pPr marL="1524076" indent="0" algn="ctr">
              <a:buNone/>
              <a:defRPr/>
            </a:lvl6pPr>
            <a:lvl7pPr marL="1828891" indent="0" algn="ctr">
              <a:buNone/>
              <a:defRPr/>
            </a:lvl7pPr>
            <a:lvl8pPr marL="2133707" indent="0" algn="ctr">
              <a:buNone/>
              <a:defRPr/>
            </a:lvl8pPr>
            <a:lvl9pPr marL="243852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0DA66E67-F948-4693-96A5-27BC239C04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22583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2DA27A25-0059-41B6-A6E5-54D93C108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87469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53727" y="1950509"/>
            <a:ext cx="6994525" cy="17556693"/>
          </a:xfrm>
        </p:spPr>
        <p:txBody>
          <a:bodyPr vert="eaVert"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0151" y="1950509"/>
            <a:ext cx="20881977" cy="17556693"/>
          </a:xfrm>
        </p:spPr>
        <p:txBody>
          <a:bodyPr vert="eaVert"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043B26BC-A2E6-4CDA-9F76-12293F266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85400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0EC1B4D6-BEE2-4AF6-A92E-38CD68913D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762665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14102293"/>
            <a:ext cx="27980218" cy="4358217"/>
          </a:xfrm>
        </p:spPr>
        <p:txBody>
          <a:bodyPr anchor="t"/>
          <a:lstStyle>
            <a:defPPr>
              <a:defRPr kern="1200"/>
            </a:defPPr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9301692"/>
            <a:ext cx="27980218" cy="4800600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333"/>
            </a:lvl1pPr>
            <a:lvl2pPr marL="304815" indent="0">
              <a:buNone/>
              <a:defRPr sz="1200"/>
            </a:lvl2pPr>
            <a:lvl3pPr marL="609630" indent="0">
              <a:buNone/>
              <a:defRPr sz="1067"/>
            </a:lvl3pPr>
            <a:lvl4pPr marL="914446" indent="0">
              <a:buNone/>
              <a:defRPr sz="933"/>
            </a:lvl4pPr>
            <a:lvl5pPr marL="1219261" indent="0">
              <a:buNone/>
              <a:defRPr sz="933"/>
            </a:lvl5pPr>
            <a:lvl6pPr marL="1524076" indent="0">
              <a:buNone/>
              <a:defRPr sz="933"/>
            </a:lvl6pPr>
            <a:lvl7pPr marL="1828891" indent="0">
              <a:buNone/>
              <a:defRPr sz="933"/>
            </a:lvl7pPr>
            <a:lvl8pPr marL="2133707" indent="0">
              <a:buNone/>
              <a:defRPr sz="933"/>
            </a:lvl8pPr>
            <a:lvl9pPr marL="2438522" indent="0">
              <a:buNone/>
              <a:defRPr sz="9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D8650354-6837-43DB-843B-C6021BD2E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38210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0151" y="6339418"/>
            <a:ext cx="13938248" cy="13167782"/>
          </a:xfrm>
        </p:spPr>
        <p:txBody>
          <a:bodyPr/>
          <a:lstStyle>
            <a:defPPr>
              <a:defRPr kern="1200"/>
            </a:defPPr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0002" y="6339418"/>
            <a:ext cx="13938248" cy="13167782"/>
          </a:xfrm>
        </p:spPr>
        <p:txBody>
          <a:bodyPr/>
          <a:lstStyle>
            <a:defPPr>
              <a:defRPr kern="1200"/>
            </a:defPPr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4296FF25-ADB1-4315-9622-9852994CD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309162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710" y="878417"/>
            <a:ext cx="29626982" cy="3657600"/>
          </a:xfrm>
        </p:spPr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709" y="4912784"/>
            <a:ext cx="14544675" cy="2046817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709" y="6959600"/>
            <a:ext cx="14544675" cy="12643908"/>
          </a:xfrm>
        </p:spPr>
        <p:txBody>
          <a:bodyPr/>
          <a:lstStyle>
            <a:defPPr>
              <a:defRPr kern="1200"/>
            </a:defPPr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1666" y="4912784"/>
            <a:ext cx="14551027" cy="2046817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1666" y="6959600"/>
            <a:ext cx="14551027" cy="12643908"/>
          </a:xfrm>
        </p:spPr>
        <p:txBody>
          <a:bodyPr/>
          <a:lstStyle>
            <a:defPPr>
              <a:defRPr kern="1200"/>
            </a:defPPr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72EF82B1-171C-4CAC-B9C4-22062286C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23922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678F620B-8934-45A0-BE2C-EF6C76032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386339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A3ECE3F5-A3DD-46D3-8112-19EE7FD1D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25270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709" y="874184"/>
            <a:ext cx="10829925" cy="3717925"/>
          </a:xfrm>
        </p:spPr>
        <p:txBody>
          <a:bodyPr anchor="b"/>
          <a:lstStyle>
            <a:defPPr>
              <a:defRPr kern="1200"/>
            </a:defPPr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392" y="874184"/>
            <a:ext cx="18402300" cy="18729325"/>
          </a:xfrm>
        </p:spPr>
        <p:txBody>
          <a:bodyPr/>
          <a:lstStyle>
            <a:defPPr>
              <a:defRPr kern="1200"/>
            </a:defPPr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709" y="4592109"/>
            <a:ext cx="10829925" cy="15011400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96691E56-DA67-4BF5-BA67-706F30B37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895616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659" y="15361710"/>
            <a:ext cx="19750618" cy="1813983"/>
          </a:xfrm>
        </p:spPr>
        <p:txBody>
          <a:bodyPr anchor="b"/>
          <a:lstStyle>
            <a:defPPr>
              <a:defRPr kern="1200"/>
            </a:defPPr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659" y="1961092"/>
            <a:ext cx="19750618" cy="13166725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659" y="17175693"/>
            <a:ext cx="19750618" cy="2574925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87F51DAE-E528-43E1-8BE0-91521416E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294852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image" Target="../media/image2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94B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70548" y="1950509"/>
            <a:ext cx="27977306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6714" tIns="213357" rIns="426714" bIns="213357" anchor="ctr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70548" y="6339417"/>
            <a:ext cx="27977306" cy="13167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6714" tIns="213357" rIns="426714" bIns="213357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70547" y="19995093"/>
            <a:ext cx="6858000" cy="1462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6714" tIns="213357" rIns="426714" bIns="213357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defTabSz="2844942">
              <a:defRPr sz="4334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5454" y="19995093"/>
            <a:ext cx="10427494" cy="1462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6714" tIns="213357" rIns="426714" bIns="213357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ctr" defTabSz="2844942">
              <a:defRPr sz="4334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89855" y="19995093"/>
            <a:ext cx="6858000" cy="1462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6714" tIns="213357" rIns="426714" bIns="213357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 defTabSz="2844942">
              <a:defRPr sz="4334"/>
            </a:lvl1pPr>
          </a:lstStyle>
          <a:p>
            <a:pPr>
              <a:defRPr/>
            </a:pPr>
            <a:fld id="{469A0CB4-D18D-4AEF-B324-9EDF067D13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New picture"/>
          <p:cNvPicPr/>
          <p:nvPr/>
        </p:nvPicPr>
        <p:blipFill>
          <a:blip r:embed="rId12"/>
          <a:stretch>
            <a:fillRect/>
          </a:stretch>
        </p:blipFill>
        <p:spPr>
          <a:xfrm rot="16200000">
            <a:off x="-11506200" y="10972800"/>
            <a:ext cx="14274800" cy="4368800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>
          <a:blip r:embed="rId12"/>
          <a:stretch>
            <a:fillRect/>
          </a:stretch>
        </p:blipFill>
        <p:spPr>
          <a:xfrm rot="5400000">
            <a:off x="30149800" y="10972800"/>
            <a:ext cx="14274800" cy="4368800"/>
          </a:xfrm>
          <a:prstGeom prst="rect">
            <a:avLst/>
          </a:prstGeom>
        </p:spPr>
      </p:pic>
      <p:pic>
        <p:nvPicPr>
          <p:cNvPr id="1033" name="New picture"/>
          <p:cNvPicPr/>
          <p:nvPr/>
        </p:nvPicPr>
        <p:blipFill>
          <a:blip r:embed="rId13"/>
          <a:stretch>
            <a:fillRect/>
          </a:stretch>
        </p:blipFill>
        <p:spPr>
          <a:xfrm>
            <a:off x="1473200" y="22453600"/>
            <a:ext cx="29972000" cy="1549400"/>
          </a:xfrm>
          <a:prstGeom prst="rect">
            <a:avLst/>
          </a:prstGeom>
        </p:spPr>
      </p:pic>
      <p:sp>
        <p:nvSpPr>
          <p:cNvPr id="1034" name="New shape"/>
          <p:cNvSpPr/>
          <p:nvPr/>
        </p:nvSpPr>
        <p:spPr>
          <a:xfrm>
            <a:off x="1473200" y="23025100"/>
            <a:ext cx="164592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sz="4880">
                <a:solidFill>
                  <a:srgbClr val="808080"/>
                </a:solidFill>
              </a:rPr>
              <a:t>Template ID: persuadingsapphire  Size: 36x24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defPPr>
        <a:defRPr kern="1200"/>
      </a:defPPr>
      <a:lvl1pPr algn="ctr" defTabSz="2844942" rtl="0" eaLnBrk="0" fontAlgn="base" hangingPunct="0">
        <a:spcBef>
          <a:spcPct val="0"/>
        </a:spcBef>
        <a:spcAft>
          <a:spcPct val="0"/>
        </a:spcAft>
        <a:defRPr sz="13667">
          <a:solidFill>
            <a:schemeClr val="tx2"/>
          </a:solidFill>
          <a:latin typeface="+mj-lt"/>
          <a:ea typeface="+mj-ea"/>
          <a:cs typeface="+mj-cs"/>
        </a:defRPr>
      </a:lvl1pPr>
      <a:lvl2pPr algn="ctr" defTabSz="2844942" rtl="0" eaLnBrk="0" fontAlgn="base" hangingPunct="0">
        <a:spcBef>
          <a:spcPct val="0"/>
        </a:spcBef>
        <a:spcAft>
          <a:spcPct val="0"/>
        </a:spcAft>
        <a:defRPr sz="13667">
          <a:solidFill>
            <a:schemeClr val="tx2"/>
          </a:solidFill>
          <a:latin typeface="Times New Roman" pitchFamily="18" charset="0"/>
        </a:defRPr>
      </a:lvl2pPr>
      <a:lvl3pPr algn="ctr" defTabSz="2844942" rtl="0" eaLnBrk="0" fontAlgn="base" hangingPunct="0">
        <a:spcBef>
          <a:spcPct val="0"/>
        </a:spcBef>
        <a:spcAft>
          <a:spcPct val="0"/>
        </a:spcAft>
        <a:defRPr sz="13667">
          <a:solidFill>
            <a:schemeClr val="tx2"/>
          </a:solidFill>
          <a:latin typeface="Times New Roman" pitchFamily="18" charset="0"/>
        </a:defRPr>
      </a:lvl3pPr>
      <a:lvl4pPr algn="ctr" defTabSz="2844942" rtl="0" eaLnBrk="0" fontAlgn="base" hangingPunct="0">
        <a:spcBef>
          <a:spcPct val="0"/>
        </a:spcBef>
        <a:spcAft>
          <a:spcPct val="0"/>
        </a:spcAft>
        <a:defRPr sz="13667">
          <a:solidFill>
            <a:schemeClr val="tx2"/>
          </a:solidFill>
          <a:latin typeface="Times New Roman" pitchFamily="18" charset="0"/>
        </a:defRPr>
      </a:lvl4pPr>
      <a:lvl5pPr algn="ctr" defTabSz="2844942" rtl="0" eaLnBrk="0" fontAlgn="base" hangingPunct="0">
        <a:spcBef>
          <a:spcPct val="0"/>
        </a:spcBef>
        <a:spcAft>
          <a:spcPct val="0"/>
        </a:spcAft>
        <a:defRPr sz="13667">
          <a:solidFill>
            <a:schemeClr val="tx2"/>
          </a:solidFill>
          <a:latin typeface="Times New Roman" pitchFamily="18" charset="0"/>
        </a:defRPr>
      </a:lvl5pPr>
      <a:lvl6pPr marL="304815" algn="ctr" defTabSz="2844942" rtl="0" eaLnBrk="0" fontAlgn="base" hangingPunct="0">
        <a:spcBef>
          <a:spcPct val="0"/>
        </a:spcBef>
        <a:spcAft>
          <a:spcPct val="0"/>
        </a:spcAft>
        <a:defRPr sz="13667">
          <a:solidFill>
            <a:schemeClr val="tx2"/>
          </a:solidFill>
          <a:latin typeface="Times New Roman" pitchFamily="18" charset="0"/>
        </a:defRPr>
      </a:lvl6pPr>
      <a:lvl7pPr marL="609630" algn="ctr" defTabSz="2844942" rtl="0" eaLnBrk="0" fontAlgn="base" hangingPunct="0">
        <a:spcBef>
          <a:spcPct val="0"/>
        </a:spcBef>
        <a:spcAft>
          <a:spcPct val="0"/>
        </a:spcAft>
        <a:defRPr sz="13667">
          <a:solidFill>
            <a:schemeClr val="tx2"/>
          </a:solidFill>
          <a:latin typeface="Times New Roman" pitchFamily="18" charset="0"/>
        </a:defRPr>
      </a:lvl7pPr>
      <a:lvl8pPr marL="914446" algn="ctr" defTabSz="2844942" rtl="0" eaLnBrk="0" fontAlgn="base" hangingPunct="0">
        <a:spcBef>
          <a:spcPct val="0"/>
        </a:spcBef>
        <a:spcAft>
          <a:spcPct val="0"/>
        </a:spcAft>
        <a:defRPr sz="13667">
          <a:solidFill>
            <a:schemeClr val="tx2"/>
          </a:solidFill>
          <a:latin typeface="Times New Roman" pitchFamily="18" charset="0"/>
        </a:defRPr>
      </a:lvl8pPr>
      <a:lvl9pPr marL="1219261" algn="ctr" defTabSz="2844942" rtl="0" eaLnBrk="0" fontAlgn="base" hangingPunct="0">
        <a:spcBef>
          <a:spcPct val="0"/>
        </a:spcBef>
        <a:spcAft>
          <a:spcPct val="0"/>
        </a:spcAft>
        <a:defRPr sz="13667">
          <a:solidFill>
            <a:schemeClr val="tx2"/>
          </a:solidFill>
          <a:latin typeface="Times New Roman" pitchFamily="18" charset="0"/>
        </a:defRPr>
      </a:lvl9pPr>
    </p:titleStyle>
    <p:bodyStyle>
      <a:defPPr>
        <a:defRPr kern="1200"/>
      </a:defPPr>
      <a:lvl1pPr marL="1066853" indent="-1066853" algn="l" defTabSz="2844942" rtl="0" eaLnBrk="0" fontAlgn="base" hangingPunct="0">
        <a:spcBef>
          <a:spcPct val="20000"/>
        </a:spcBef>
        <a:spcAft>
          <a:spcPct val="0"/>
        </a:spcAft>
        <a:buChar char="•"/>
        <a:defRPr sz="9934">
          <a:solidFill>
            <a:schemeClr val="tx1"/>
          </a:solidFill>
          <a:latin typeface="+mn-lt"/>
          <a:ea typeface="+mn-ea"/>
          <a:cs typeface="+mn-cs"/>
        </a:defRPr>
      </a:lvl1pPr>
      <a:lvl2pPr marL="2311516" indent="-889044" algn="l" defTabSz="2844942" rtl="0" eaLnBrk="0" fontAlgn="base" hangingPunct="0">
        <a:spcBef>
          <a:spcPct val="20000"/>
        </a:spcBef>
        <a:spcAft>
          <a:spcPct val="0"/>
        </a:spcAft>
        <a:buChar char="–"/>
        <a:defRPr sz="8734">
          <a:solidFill>
            <a:schemeClr val="tx1"/>
          </a:solidFill>
          <a:latin typeface="+mn-lt"/>
        </a:defRPr>
      </a:lvl2pPr>
      <a:lvl3pPr marL="3556178" indent="-711236" algn="l" defTabSz="2844942" rtl="0" eaLnBrk="0" fontAlgn="base" hangingPunct="0">
        <a:spcBef>
          <a:spcPct val="20000"/>
        </a:spcBef>
        <a:spcAft>
          <a:spcPct val="0"/>
        </a:spcAft>
        <a:buChar char="•"/>
        <a:defRPr sz="7467">
          <a:solidFill>
            <a:schemeClr val="tx1"/>
          </a:solidFill>
          <a:latin typeface="+mn-lt"/>
        </a:defRPr>
      </a:lvl3pPr>
      <a:lvl4pPr marL="4978649" indent="-711236" algn="l" defTabSz="2844942" rtl="0" eaLnBrk="0" fontAlgn="base" hangingPunct="0">
        <a:spcBef>
          <a:spcPct val="20000"/>
        </a:spcBef>
        <a:spcAft>
          <a:spcPct val="0"/>
        </a:spcAft>
        <a:buChar char="–"/>
        <a:defRPr sz="6200">
          <a:solidFill>
            <a:schemeClr val="tx1"/>
          </a:solidFill>
          <a:latin typeface="+mn-lt"/>
        </a:defRPr>
      </a:lvl4pPr>
      <a:lvl5pPr marL="6401120" indent="-711236" algn="l" defTabSz="2844942" rtl="0" eaLnBrk="0" fontAlgn="base" hangingPunct="0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5pPr>
      <a:lvl6pPr marL="6705935" indent="-711236" algn="l" defTabSz="2844942" rtl="0" eaLnBrk="0" fontAlgn="base" hangingPunct="0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6pPr>
      <a:lvl7pPr marL="7010751" indent="-711236" algn="l" defTabSz="2844942" rtl="0" eaLnBrk="0" fontAlgn="base" hangingPunct="0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7pPr>
      <a:lvl8pPr marL="7315566" indent="-711236" algn="l" defTabSz="2844942" rtl="0" eaLnBrk="0" fontAlgn="base" hangingPunct="0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8pPr>
      <a:lvl9pPr marL="7620381" indent="-711236" algn="l" defTabSz="2844942" rtl="0" eaLnBrk="0" fontAlgn="base" hangingPunct="0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1482A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1" name="Title 11">
            <a:extLst>
              <a:ext uri="{FF2B5EF4-FFF2-40B4-BE49-F238E27FC236}">
                <a16:creationId xmlns:a16="http://schemas.microsoft.com/office/drawing/2014/main" id="{8785E597-B0C8-4CA8-9A56-A0F3996D088D}"/>
              </a:ext>
            </a:extLst>
          </p:cNvPr>
          <p:cNvSpPr txBox="1"/>
          <p:nvPr/>
        </p:nvSpPr>
        <p:spPr>
          <a:xfrm>
            <a:off x="4267200" y="923679"/>
            <a:ext cx="24384000" cy="1831290"/>
          </a:xfrm>
          <a:prstGeom prst="rect">
            <a:avLst/>
          </a:prstGeom>
        </p:spPr>
        <p:txBody>
          <a:bodyPr lIns="85344" tIns="42672" rIns="85344" bIns="42672"/>
          <a:lstStyle>
            <a:defPPr>
              <a:defRPr kern="1200"/>
            </a:defPPr>
            <a:lvl1pPr algn="ctr" defTabSz="4389028" rtl="0" eaLnBrk="1" latinLnBrk="0" hangingPunct="1">
              <a:spcBef>
                <a:spcPct val="0"/>
              </a:spcBef>
              <a:buNone/>
              <a:defRPr sz="1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700">
                <a:solidFill>
                  <a:srgbClr val="235078"/>
                </a:solidFill>
                <a:latin typeface="Libre Baskerville" panose="02000000000000000000" pitchFamily="2" charset="0"/>
              </a:rPr>
              <a:t>This Scientific Poster Template Is Provided By MakeSigns</a:t>
            </a:r>
            <a:br>
              <a:rPr lang="en-US" sz="5700">
                <a:solidFill>
                  <a:srgbClr val="235078"/>
                </a:solidFill>
                <a:latin typeface="Libre Baskerville" panose="02000000000000000000" pitchFamily="2" charset="0"/>
              </a:rPr>
            </a:br>
            <a:r>
              <a:rPr lang="en-US" sz="5700">
                <a:solidFill>
                  <a:srgbClr val="235078"/>
                </a:solidFill>
                <a:latin typeface="Libre Baskerville" panose="02000000000000000000" pitchFamily="2" charset="0"/>
              </a:rPr>
              <a:t>Enter A Title And Add Logos To Your Poster</a:t>
            </a:r>
          </a:p>
        </p:txBody>
      </p:sp>
      <p:sp>
        <p:nvSpPr>
          <p:cNvPr id="42" name="Text Placeholder 16">
            <a:extLst>
              <a:ext uri="{FF2B5EF4-FFF2-40B4-BE49-F238E27FC236}">
                <a16:creationId xmlns:a16="http://schemas.microsoft.com/office/drawing/2014/main" id="{EBC3B70E-A392-4069-A147-C1FCF37051AF}"/>
              </a:ext>
            </a:extLst>
          </p:cNvPr>
          <p:cNvSpPr txBox="1"/>
          <p:nvPr/>
        </p:nvSpPr>
        <p:spPr>
          <a:xfrm>
            <a:off x="4267200" y="3018671"/>
            <a:ext cx="24384000" cy="1350370"/>
          </a:xfrm>
          <a:prstGeom prst="rect">
            <a:avLst/>
          </a:prstGeom>
        </p:spPr>
        <p:txBody>
          <a:bodyPr lIns="85344" tIns="42672" rIns="85344" bIns="42672">
            <a:spAutoFit/>
          </a:bodyPr>
          <a:lstStyle>
            <a:defPPr>
              <a:defRPr kern="1200"/>
            </a:defPPr>
            <a:lvl1pPr marL="0" indent="0" algn="l" defTabSz="4389028" rtl="0" eaLnBrk="1" latinLnBrk="0" hangingPunct="1">
              <a:spcBef>
                <a:spcPct val="20000"/>
              </a:spcBef>
              <a:buFont typeface="Arial" pitchFamily="34" charset="0"/>
              <a:buNone/>
              <a:defRPr sz="13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6086" indent="-1371572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286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800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314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69828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342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857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371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700">
                <a:solidFill>
                  <a:srgbClr val="1482A5"/>
                </a:solidFill>
                <a:latin typeface="Montserrat Light" panose="00000400000000000000" pitchFamily="50" charset="0"/>
              </a:rPr>
              <a:t>Add Author Names and Information</a:t>
            </a:r>
          </a:p>
          <a:p>
            <a:pPr algn="ctr"/>
            <a:r>
              <a:rPr lang="en-US" sz="3700">
                <a:solidFill>
                  <a:srgbClr val="1482A5"/>
                </a:solidFill>
                <a:latin typeface="Montserrat Light" panose="00000400000000000000" pitchFamily="50" charset="0"/>
              </a:rPr>
              <a:t>Include University or Department Names if Needed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C718E78-BDD8-4BAD-851F-D423AE935B0D}"/>
              </a:ext>
            </a:extLst>
          </p:cNvPr>
          <p:cNvSpPr/>
          <p:nvPr/>
        </p:nvSpPr>
        <p:spPr>
          <a:xfrm>
            <a:off x="533400" y="5163444"/>
            <a:ext cx="7534787" cy="6716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6400">
              <a:latin typeface="+mj-lt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9C39BF6-8B9A-45D3-A730-4CDDF5EAA7F1}"/>
              </a:ext>
            </a:extLst>
          </p:cNvPr>
          <p:cNvSpPr/>
          <p:nvPr/>
        </p:nvSpPr>
        <p:spPr>
          <a:xfrm>
            <a:off x="16744609" y="5163445"/>
            <a:ext cx="7534787" cy="16324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640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E6D1C9C-2516-4738-BC80-673A19ECE5BD}"/>
              </a:ext>
            </a:extLst>
          </p:cNvPr>
          <p:cNvSpPr/>
          <p:nvPr/>
        </p:nvSpPr>
        <p:spPr>
          <a:xfrm>
            <a:off x="24850213" y="5163444"/>
            <a:ext cx="7534787" cy="63558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640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F25EFAD-7AAF-4CAF-BA69-869B3D423F7F}"/>
              </a:ext>
            </a:extLst>
          </p:cNvPr>
          <p:cNvSpPr/>
          <p:nvPr/>
        </p:nvSpPr>
        <p:spPr>
          <a:xfrm>
            <a:off x="518160" y="12420600"/>
            <a:ext cx="7534787" cy="9178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640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EC9A64B-144F-4668-B416-097C0312FF96}"/>
              </a:ext>
            </a:extLst>
          </p:cNvPr>
          <p:cNvSpPr/>
          <p:nvPr/>
        </p:nvSpPr>
        <p:spPr>
          <a:xfrm>
            <a:off x="8639004" y="11201400"/>
            <a:ext cx="7534787" cy="102869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640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F801B80-E24E-4773-AC4E-37DC17B0424E}"/>
              </a:ext>
            </a:extLst>
          </p:cNvPr>
          <p:cNvSpPr/>
          <p:nvPr/>
        </p:nvSpPr>
        <p:spPr>
          <a:xfrm>
            <a:off x="8639004" y="5177832"/>
            <a:ext cx="7534787" cy="54784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640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6D8A1CF-B987-4F36-8586-4BEDACCCAB04}"/>
              </a:ext>
            </a:extLst>
          </p:cNvPr>
          <p:cNvSpPr/>
          <p:nvPr/>
        </p:nvSpPr>
        <p:spPr>
          <a:xfrm>
            <a:off x="24850213" y="12117693"/>
            <a:ext cx="7534787" cy="65730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640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9BDD4D7-12C6-4DBA-AD93-2C88BC17BC8B}"/>
              </a:ext>
            </a:extLst>
          </p:cNvPr>
          <p:cNvSpPr txBox="1"/>
          <p:nvPr/>
        </p:nvSpPr>
        <p:spPr>
          <a:xfrm>
            <a:off x="704645" y="5830079"/>
            <a:ext cx="71922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1200">
                <a:solidFill>
                  <a:srgbClr val="1482A5"/>
                </a:solidFill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4864E4E-50A2-403F-84B8-E4F7E820612B}"/>
              </a:ext>
            </a:extLst>
          </p:cNvPr>
          <p:cNvSpPr txBox="1"/>
          <p:nvPr/>
        </p:nvSpPr>
        <p:spPr>
          <a:xfrm>
            <a:off x="704645" y="5384804"/>
            <a:ext cx="7192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2400">
                <a:solidFill>
                  <a:srgbClr val="235078"/>
                </a:solidFill>
                <a:latin typeface="Libre Baskerville" panose="02000000000000000000" pitchFamily="2" charset="0"/>
              </a:rPr>
              <a:t>Abstract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2418A42-DDE0-497E-98DF-5F9BFF98DA6B}"/>
              </a:ext>
            </a:extLst>
          </p:cNvPr>
          <p:cNvSpPr/>
          <p:nvPr/>
        </p:nvSpPr>
        <p:spPr>
          <a:xfrm>
            <a:off x="24850213" y="19202400"/>
            <a:ext cx="7534787" cy="22859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640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D434DB1-CA03-4AE7-BD42-F2F4837CE20D}"/>
              </a:ext>
            </a:extLst>
          </p:cNvPr>
          <p:cNvSpPr txBox="1"/>
          <p:nvPr/>
        </p:nvSpPr>
        <p:spPr>
          <a:xfrm>
            <a:off x="25021459" y="19800075"/>
            <a:ext cx="71922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1200">
                <a:solidFill>
                  <a:srgbClr val="1482A5"/>
                </a:solidFill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92CC346-56CD-4384-BB14-A915BC781C78}"/>
              </a:ext>
            </a:extLst>
          </p:cNvPr>
          <p:cNvSpPr txBox="1"/>
          <p:nvPr/>
        </p:nvSpPr>
        <p:spPr>
          <a:xfrm>
            <a:off x="25021459" y="19354800"/>
            <a:ext cx="7192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2400">
                <a:solidFill>
                  <a:srgbClr val="235078"/>
                </a:solidFill>
                <a:latin typeface="Libre Baskerville" panose="02000000000000000000" pitchFamily="2" charset="0"/>
              </a:rPr>
              <a:t>Acknowledgements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3DA8D0E-1298-4193-913A-0FE766B77D13}"/>
              </a:ext>
            </a:extLst>
          </p:cNvPr>
          <p:cNvSpPr txBox="1"/>
          <p:nvPr/>
        </p:nvSpPr>
        <p:spPr>
          <a:xfrm>
            <a:off x="25021459" y="5830075"/>
            <a:ext cx="71922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1200">
                <a:solidFill>
                  <a:srgbClr val="1482A5"/>
                </a:solidFill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07EEF88-ACF9-4467-B180-074FC642245A}"/>
              </a:ext>
            </a:extLst>
          </p:cNvPr>
          <p:cNvSpPr txBox="1"/>
          <p:nvPr/>
        </p:nvSpPr>
        <p:spPr>
          <a:xfrm>
            <a:off x="25021459" y="5384800"/>
            <a:ext cx="7192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2400">
                <a:solidFill>
                  <a:srgbClr val="235078"/>
                </a:solidFill>
                <a:latin typeface="Libre Baskerville" panose="02000000000000000000" pitchFamily="2" charset="0"/>
              </a:rPr>
              <a:t>Conclusion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2B0201C-B275-4172-AE5F-42B6EA405F41}"/>
              </a:ext>
            </a:extLst>
          </p:cNvPr>
          <p:cNvSpPr txBox="1"/>
          <p:nvPr/>
        </p:nvSpPr>
        <p:spPr>
          <a:xfrm>
            <a:off x="25021459" y="12767014"/>
            <a:ext cx="71922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1200">
                <a:solidFill>
                  <a:srgbClr val="1482A5"/>
                </a:solidFill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6E6C31F-098B-45F7-BEE5-8A51FA70D59F}"/>
              </a:ext>
            </a:extLst>
          </p:cNvPr>
          <p:cNvSpPr txBox="1"/>
          <p:nvPr/>
        </p:nvSpPr>
        <p:spPr>
          <a:xfrm>
            <a:off x="25021459" y="12321739"/>
            <a:ext cx="7192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2400">
                <a:solidFill>
                  <a:srgbClr val="235078"/>
                </a:solidFill>
                <a:latin typeface="Libre Baskerville" panose="02000000000000000000" pitchFamily="2" charset="0"/>
              </a:rPr>
              <a:t>Recommendations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067F8A1-EE95-4354-8E2F-952A6BBDBFFC}"/>
              </a:ext>
            </a:extLst>
          </p:cNvPr>
          <p:cNvSpPr txBox="1"/>
          <p:nvPr/>
        </p:nvSpPr>
        <p:spPr>
          <a:xfrm>
            <a:off x="704645" y="13134201"/>
            <a:ext cx="71922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1200">
                <a:solidFill>
                  <a:srgbClr val="1482A5"/>
                </a:solidFill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2D5F59B-F8CA-463C-871F-D1042309DE00}"/>
              </a:ext>
            </a:extLst>
          </p:cNvPr>
          <p:cNvSpPr txBox="1"/>
          <p:nvPr/>
        </p:nvSpPr>
        <p:spPr>
          <a:xfrm>
            <a:off x="704645" y="12688926"/>
            <a:ext cx="7192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2400">
                <a:solidFill>
                  <a:srgbClr val="235078"/>
                </a:solidFill>
                <a:latin typeface="Libre Baskerville" panose="02000000000000000000" pitchFamily="2" charset="0"/>
              </a:rPr>
              <a:t>Introduction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99918C8-D8D3-4947-B7FD-9341EAE5F7F2}"/>
              </a:ext>
            </a:extLst>
          </p:cNvPr>
          <p:cNvSpPr txBox="1"/>
          <p:nvPr/>
        </p:nvSpPr>
        <p:spPr>
          <a:xfrm>
            <a:off x="8810249" y="5830075"/>
            <a:ext cx="71922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1200">
                <a:solidFill>
                  <a:srgbClr val="1482A5"/>
                </a:solidFill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8744D3E-CEF9-4748-9719-25AAABF27BDD}"/>
              </a:ext>
            </a:extLst>
          </p:cNvPr>
          <p:cNvSpPr txBox="1"/>
          <p:nvPr/>
        </p:nvSpPr>
        <p:spPr>
          <a:xfrm>
            <a:off x="8810249" y="5384800"/>
            <a:ext cx="7192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2400">
                <a:solidFill>
                  <a:srgbClr val="235078"/>
                </a:solidFill>
                <a:latin typeface="Libre Baskerville" panose="02000000000000000000" pitchFamily="2" charset="0"/>
              </a:rPr>
              <a:t>Materials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23EAA92-7B93-4F15-A4CA-18552CBA76AE}"/>
              </a:ext>
            </a:extLst>
          </p:cNvPr>
          <p:cNvSpPr txBox="1"/>
          <p:nvPr/>
        </p:nvSpPr>
        <p:spPr>
          <a:xfrm>
            <a:off x="8810249" y="11840694"/>
            <a:ext cx="71922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1200">
                <a:solidFill>
                  <a:srgbClr val="1482A5"/>
                </a:solidFill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16F17B6-B5C7-4922-B9E2-CD14BD16A568}"/>
              </a:ext>
            </a:extLst>
          </p:cNvPr>
          <p:cNvSpPr txBox="1"/>
          <p:nvPr/>
        </p:nvSpPr>
        <p:spPr>
          <a:xfrm>
            <a:off x="8810249" y="11395419"/>
            <a:ext cx="7192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2400">
                <a:solidFill>
                  <a:srgbClr val="235078"/>
                </a:solidFill>
                <a:latin typeface="Libre Baskerville" panose="02000000000000000000" pitchFamily="2" charset="0"/>
              </a:rPr>
              <a:t>Methodology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7F717BC-0897-4243-A282-98EF911708EA}"/>
              </a:ext>
            </a:extLst>
          </p:cNvPr>
          <p:cNvSpPr txBox="1"/>
          <p:nvPr/>
        </p:nvSpPr>
        <p:spPr>
          <a:xfrm>
            <a:off x="16915854" y="5830076"/>
            <a:ext cx="71922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1200">
                <a:solidFill>
                  <a:srgbClr val="1482A5"/>
                </a:solidFill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27A0BB3C-427E-42CA-963C-DA612C8F2B9C}"/>
              </a:ext>
            </a:extLst>
          </p:cNvPr>
          <p:cNvSpPr txBox="1"/>
          <p:nvPr/>
        </p:nvSpPr>
        <p:spPr>
          <a:xfrm>
            <a:off x="16915854" y="5384801"/>
            <a:ext cx="7192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2400">
                <a:solidFill>
                  <a:srgbClr val="235078"/>
                </a:solidFill>
                <a:latin typeface="Libre Baskerville" panose="02000000000000000000" pitchFamily="2" charset="0"/>
              </a:rPr>
              <a:t>Results</a:t>
            </a:r>
          </a:p>
        </p:txBody>
      </p:sp>
      <p:pic>
        <p:nvPicPr>
          <p:cNvPr id="70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6388100" y="3759200"/>
            <a:ext cx="20142200" cy="144272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8.14"/>
  <p:tag name="AS_TITLE" val="Aspose.Slides for .NET 4.0 Client Profile"/>
  <p:tag name="AS_VERSION" val="20.8"/>
  <p:tag name="MAKESIGNSTEMPLATE" val="persuadingsapphire|09-2018"/>
</p:tagLst>
</file>

<file path=ppt/theme/theme1.xml><?xml version="1.0" encoding="utf-8"?>
<a:theme xmlns:r="http://schemas.openxmlformats.org/officeDocument/2006/relationships" xmlns:a="http://schemas.openxmlformats.org/drawingml/2006/main" name="Blank Presentatio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Blank Presentation">
      <a:majorFont>
        <a:latin typeface="Times New Roman"/>
        <a:ea typeface="Arial"/>
        <a:cs typeface="Arial"/>
      </a:majorFont>
      <a:minorFont>
        <a:latin typeface="Times New Roman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Template>C:\Program Files\Microsoft Office\Templates\Blank Presentation.pot</Template>
  <Company>Graphicsland</Company>
  <PresentationFormat>Custom</PresentationFormat>
  <Paragraphs>19</Paragraphs>
  <Slides>1</Slides>
  <Notes>1</Notes>
  <TotalTime>3650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8">
      <vt:lpstr>Arial</vt:lpstr>
      <vt:lpstr>Times New Roman</vt:lpstr>
      <vt:lpstr>Calibri</vt:lpstr>
      <vt:lpstr>Libre Baskerville</vt:lpstr>
      <vt:lpstr>Montserrat Light</vt:lpstr>
      <vt:lpstr>Open Sans</vt:lpstr>
      <vt:lpstr>Blank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20.0800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Example to make a scientific poster</dc:title>
  <cp:category>templates for scientific poster</cp:category>
  <dc:creator>Graphicsland/MakeSigns.com</dc:creator>
  <dc:description>This is a free template from MakeSigns.com to help you create the perfect scientific poster.</dc:description>
  <cp:keywords>scientific, research, template, custom, poster, presentation, symposium, printing, PowerPoint, create, design, example, sample, download</cp:keywords>
  <cp:lastModifiedBy>Justin Delre</cp:lastModifiedBy>
  <cp:revision>298</cp:revision>
  <cp:lastPrinted>2006-11-15T16:04:57.000</cp:lastPrinted>
  <dcterms:modified xsi:type="dcterms:W3CDTF">2022-02-28T22:12:30Z</dcterms:modified>
  <dc:subject>Free Poster Presentation Example</dc:subject>
</cp:coreProperties>
</file>