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Default Extension="fntdata" ContentType="application/x-fontdata"/>
  <Default Extension="png" ContentType="image/png"/>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embedTrueTypeFonts="1">
  <p:sldMasterIdLst>
    <p:sldMasterId id="2147483648" r:id="rId1"/>
  </p:sldMasterIdLst>
  <p:notesMasterIdLst>
    <p:notesMasterId r:id="rId2"/>
  </p:notesMasterIdLst>
  <p:sldIdLst>
    <p:sldId id="256" r:id="rId3"/>
  </p:sldIdLst>
  <p:sldSz cx="43891200" cy="38404800"/>
  <p:notesSz cx="9094788" cy="13573125"/>
  <p:embeddedFontLst>
    <p:embeddedFont>
      <p:font typeface="Gill Sans MT" panose="020B0502020104020203" pitchFamily="34" charset="0"/>
      <p:regular r:id="rId5"/>
      <p:bold r:id="rId6"/>
      <p:italic r:id="rId7"/>
      <p:boldItalic r:id="rId8"/>
    </p:embeddedFont>
  </p:embeddedFontLst>
  <p:custDataLst>
    <p:tags r:id="rId4"/>
  </p:custDataLst>
  <p:defaultTex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333333"/>
    <a:srgbClr val="669900"/>
    <a:srgbClr val="F2FADC"/>
    <a:srgbClr val="99FF99"/>
    <a:srgbClr val="336600"/>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1" d="100"/>
          <a:sy n="21" d="100"/>
        </p:scale>
        <p:origin x="2694" y="90"/>
      </p:cViewPr>
      <p:guideLst>
        <p:guide orient="horz" pos="12096"/>
        <p:guide pos="13824"/>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font" Target="fonts/font1.fntdata" /><Relationship Id="rId6" Type="http://schemas.openxmlformats.org/officeDocument/2006/relationships/font" Target="fonts/font2.fntdata" /><Relationship Id="rId7" Type="http://schemas.openxmlformats.org/officeDocument/2006/relationships/font" Target="fonts/font3.fntdata" /><Relationship Id="rId8" Type="http://schemas.openxmlformats.org/officeDocument/2006/relationships/font" Target="fonts/font4.fntdata" /><Relationship Id="rId9" Type="http://schemas.openxmlformats.org/officeDocument/2006/relationships/presProps" Target="presProps.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plotArea>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788-42BF-BAE5-933CF501E02E}"/>
            </c:ext>
          </c:extLst>
        </c:ser>
        <c:ser>
          <c:idx val="1"/>
          <c:order val="1"/>
          <c:tx>
            <c:strRef>
              <c:f>Sheet1!$C$1</c:f>
              <c:strCache>
                <c:ptCount val="1"/>
                <c:pt idx="0">
                  <c:v>Series 2</c:v>
                </c:pt>
              </c:strCache>
            </c:strRef>
          </c:tx>
          <c:spPr>
            <a:solidFill>
              <a:schemeClr val="accent4">
                <a:lumMod val="75000"/>
              </a:schemeClr>
            </a:solidFill>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A788-42BF-BAE5-933CF501E02E}"/>
            </c:ext>
          </c:extLst>
        </c:ser>
        <c:ser>
          <c:idx val="2"/>
          <c:order val="2"/>
          <c:tx>
            <c:strRef>
              <c:f>Sheet1!$D$1</c:f>
              <c:strCache>
                <c:ptCount val="1"/>
                <c:pt idx="0">
                  <c:v>Series 3</c:v>
                </c:pt>
              </c:strCache>
            </c:strRef>
          </c:tx>
          <c:spPr>
            <a:solidFill>
              <a:schemeClr val="bg2"/>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788-42BF-BAE5-933CF501E02E}"/>
            </c:ext>
          </c:extLst>
        </c:ser>
        <c:dLbls>
          <c:showLegendKey val="0"/>
          <c:showVal val="0"/>
          <c:showCatName val="0"/>
          <c:showSerName val="0"/>
          <c:showPercent val="0"/>
          <c:showBubbleSize val="0"/>
          <c:showLeaderLines val="0"/>
        </c:dLbls>
        <c:gapWidth/>
        <c:overlap/>
        <c:axId val="117619200"/>
        <c:axId val="71053824"/>
      </c:barChart>
      <c:catAx>
        <c:axId val="117619200"/>
        <c:scaling>
          <c:orientation/>
        </c:scaling>
        <c:delete val="0"/>
        <c:axPos val="b"/>
        <c:numFmt formatCode="General" sourceLinked="1"/>
        <c:majorTickMark val="out"/>
        <c:minorTickMark val="none"/>
        <c:crossAx val="71053824"/>
        <c:crosses val="autoZero"/>
        <c:auto val="0"/>
        <c:lblAlgn val="ctr"/>
        <c:lblOffset/>
        <c:noMultiLvlLbl val="0"/>
      </c:catAx>
      <c:valAx>
        <c:axId val="71053824"/>
        <c:scaling>
          <c:orientation/>
        </c:scaling>
        <c:delete val="0"/>
        <c:axPos val="l"/>
        <c:majorGridlines/>
        <c:numFmt formatCode="General" sourceLinked="1"/>
        <c:majorTickMark val="out"/>
        <c:minorTickMark val="none"/>
        <c:crossAx val="117619200"/>
        <c:crosses val="autoZero"/>
        <c:crossBetween val="between"/>
      </c:valAx>
      <c:spPr>
        <a:noFill/>
        <a:ln w="25392">
          <a:noFill/>
        </a:ln>
      </c:spPr>
    </c:plotArea>
    <c:legend>
      <c:legendPos/>
      <c:overlay val="0"/>
    </c:legend>
    <c:plotVisOnly val="1"/>
    <c:dispBlanksAs val="gap"/>
    <c:showDLblsOverMax val="0"/>
  </c:chart>
  <c:txPr>
    <a:bodyPr/>
    <a:p>
      <a:pPr>
        <a:defRPr sz="3199"/>
      </a:pPr>
      <a:endParaRPr lang="en-US"/>
    </a:p>
  </c:txPr>
  <c:externalData r:id="rId1">
    <c:autoUpdate val="0"/>
  </c:externalData>
</c:chartSpace>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D4D84604-1A37-4F54-BB21-5B9CC96D6FC1}"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defPPr>
            <a:defRPr kern="1200" smtId="4294967295"/>
          </a:defPPr>
        </a:lstStyle>
        <a:p/>
      </dgm:t>
    </dgm:pt>
    <dgm:pt modelId="{AFF26AD9-B555-42E4-9081-5CF5F1E9615F}" type="parTrans" cxnId="{1F25F577-B7C9-49DC-9E9B-8F5EAB1770F4}">
      <dgm:prSet/>
      <dgm:spPr/>
      <dgm:t>
        <a:bodyPr/>
        <a:lstStyle>
          <a:defPPr>
            <a:defRPr kern="1200" smtId="4294967295"/>
          </a:defPPr>
        </a:lstStyle>
        <a:p>
          <a:endParaRPr lang="en-US"/>
        </a:p>
      </dgm:t>
    </dgm:pt>
    <dgm:pt modelId="{6C0CF765-9005-4DE4-83D8-104528DDE137}">
      <dgm:prSet/>
      <dgm:spPr>
        <a:solidFill>
          <a:schemeClr val="accent2">
            <a:lumMod val="40000"/>
            <a:lumOff val="60000"/>
            <a:alpha val="50000"/>
          </a:schemeClr>
        </a:solidFill>
      </dgm:spPr>
      <dgm: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b="0" i="0" u="none" strike="noStrike" cap="none" normalizeH="0" baseline="0" smtClean="0">
            <a:ln>
              <a:noFill/>
            </a:ln>
            <a:solidFill>
              <a:schemeClr val="tx1"/>
            </a:solidFill>
            <a:latin typeface="Arial"/>
          </a:endParaRPr>
        </a:p>
      </dgm:t>
    </dgm:pt>
    <dgm:pt modelId="{3A441BA0-5226-448F-A79F-B18D9C70DB8C}" type="sibTrans" cxnId="{1F25F577-B7C9-49DC-9E9B-8F5EAB1770F4}">
      <dgm:prSet/>
      <dgm:spPr/>
      <dgm:t>
        <a:bodyPr/>
        <a:lstStyle>
          <a:defPPr>
            <a:defRPr kern="1200" smtId="4294967295"/>
          </a:defPPr>
        </a:lstStyle>
        <a:p>
          <a:endParaRPr lang="en-US"/>
        </a:p>
      </dgm:t>
    </dgm:pt>
    <dgm:pt modelId="{22DACC39-72AC-432F-9C2A-E36957C976C7}" type="parTrans" cxnId="{1D6EB380-41B6-4DAF-A909-D2409662EC1E}">
      <dgm:prSet/>
      <dgm:spPr/>
      <dgm:t>
        <a:bodyPr/>
        <a:lstStyle>
          <a:defPPr>
            <a:defRPr kern="1200" smtId="4294967295"/>
          </a:defPPr>
        </a:lstStyle>
        <a:p>
          <a:endParaRPr lang="en-US"/>
        </a:p>
      </dgm:t>
    </dgm:pt>
    <dgm:pt modelId="{22426ABE-F56F-47F0-A291-C1D129C53E5E}">
      <dgm:prSet/>
      <dgm:spPr>
        <a:solidFill>
          <a:schemeClr val="accent4">
            <a:lumMod val="60000"/>
            <a:lumOff val="40000"/>
            <a:alpha val="50000"/>
          </a:schemeClr>
        </a:solidFill>
      </dgm:spPr>
      <dgm: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b="0" i="0" u="none" strike="noStrike" cap="none" normalizeH="0" baseline="0" smtClean="0">
            <a:ln>
              <a:noFill/>
            </a:ln>
            <a:solidFill>
              <a:schemeClr val="tx1"/>
            </a:solidFill>
            <a:latin typeface="Arial"/>
          </a:endParaRPr>
        </a:p>
      </dgm:t>
    </dgm:pt>
    <dgm:pt modelId="{F053E152-1353-4E5B-9209-13F0C848306D}" type="sibTrans" cxnId="{1D6EB380-41B6-4DAF-A909-D2409662EC1E}">
      <dgm:prSet/>
      <dgm:spPr/>
      <dgm:t>
        <a:bodyPr/>
        <a:lstStyle>
          <a:defPPr>
            <a:defRPr kern="1200" smtId="4294967295"/>
          </a:defPPr>
        </a:lstStyle>
        <a:p>
          <a:endParaRPr lang="en-US"/>
        </a:p>
      </dgm:t>
    </dgm:pt>
    <dgm:pt modelId="{409D19CB-9DB6-4241-9BCA-988811DBBBA4}" type="parTrans" cxnId="{1EF9C3B3-D303-4DBD-9408-BA636F50751A}">
      <dgm:prSet/>
      <dgm:spPr/>
      <dgm:t>
        <a:bodyPr/>
        <a:lstStyle>
          <a:defPPr>
            <a:defRPr kern="1200" smtId="4294967295"/>
          </a:defPPr>
        </a:lstStyle>
        <a:p>
          <a:endParaRPr lang="en-US"/>
        </a:p>
      </dgm:t>
    </dgm:pt>
    <dgm:pt modelId="{AD8A55B6-4B25-41CD-A459-3362C45DD8DE}">
      <dgm:prSet/>
      <dgm:spPr/>
      <dgm: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b="0" i="0" u="none" strike="noStrike" cap="none" normalizeH="0" baseline="0" smtClean="0">
            <a:ln>
              <a:noFill/>
            </a:ln>
            <a:solidFill>
              <a:schemeClr val="tx1"/>
            </a:solidFill>
            <a:latin typeface="Arial"/>
          </a:endParaRPr>
        </a:p>
      </dgm:t>
    </dgm:pt>
    <dgm:pt modelId="{CE24A6C6-34F7-4E76-8306-AC364001D25A}" type="sibTrans" cxnId="{1EF9C3B3-D303-4DBD-9408-BA636F50751A}">
      <dgm:prSet/>
      <dgm:spPr/>
      <dgm:t>
        <a:bodyPr/>
        <a:lstStyle>
          <a:defPPr>
            <a:defRPr kern="1200" smtId="4294967295"/>
          </a:defPPr>
        </a:lstStyle>
        <a:p>
          <a:endParaRPr lang="en-US"/>
        </a:p>
      </dgm:t>
    </dgm:pt>
    <dgm:pt modelId="{1B7FA4F2-CA42-44A2-9973-23BB8C9F127B}" type="pres">
      <dgm:prSet presAssocID="{D4D84604-1A37-4F54-BB21-5B9CC96D6FC1}" presName="compositeShape">
        <dgm:presLayoutVars>
          <dgm:chMax val="7"/>
          <dgm:dir/>
          <dgm:resizeHandles val="exact"/>
        </dgm:presLayoutVars>
      </dgm:prSet>
      <dgm:spPr/>
      <dgm:t>
        <a:bodyPr/>
        <a:lstStyle>
          <a:defPPr>
            <a:defRPr kern="1200" smtId="4294967295"/>
          </a:defPPr>
        </a:lstStyle>
        <a:p/>
      </dgm:t>
    </dgm:pt>
    <dgm:pt modelId="{6226E40E-9FC0-4032-8D9C-55E0BF3DCB4A}" type="pres">
      <dgm:prSet presAssocID="{6C0CF765-9005-4DE4-83D8-104528DDE137}" presName="circ1" presStyleLbl="vennNode1" presStyleCnt="3"/>
      <dgm:spPr/>
      <dgm:t>
        <a:bodyPr/>
        <a:lstStyle>
          <a:defPPr>
            <a:defRPr kern="1200" smtId="4294967295"/>
          </a:defPPr>
        </a:lstStyle>
        <a:p>
          <a:endParaRPr lang="en-US"/>
        </a:p>
      </dgm:t>
    </dgm:pt>
    <dgm:pt modelId="{4F28B595-6E61-42C6-AA28-A5877534ACAD}" type="pres">
      <dgm:prSet presAssocID="{6C0CF765-9005-4DE4-83D8-104528DDE137}" presName="circ1Tx" presStyleLbl="revTx" presStyleCnt="3">
        <dgm:presLayoutVars>
          <dgm:chMax val="0"/>
          <dgm:chPref val="0"/>
          <dgm:bulletEnabled val="1"/>
        </dgm:presLayoutVars>
      </dgm:prSet>
      <dgm:spPr/>
      <dgm:t>
        <a:bodyPr/>
        <a:lstStyle>
          <a:defPPr>
            <a:defRPr kern="1200" smtId="4294967295"/>
          </a:defPPr>
        </a:lstStyle>
        <a:p>
          <a:endParaRPr lang="en-US"/>
        </a:p>
      </dgm:t>
    </dgm:pt>
    <dgm:pt modelId="{59251E8A-5C55-436B-BD26-9AB008462061}" type="pres">
      <dgm:prSet presAssocID="{22426ABE-F56F-47F0-A291-C1D129C53E5E}" presName="circ2" presStyleLbl="vennNode1" presStyleIdx="1" presStyleCnt="3"/>
      <dgm:spPr/>
      <dgm:t>
        <a:bodyPr/>
        <a:lstStyle>
          <a:defPPr>
            <a:defRPr kern="1200" smtId="4294967295"/>
          </a:defPPr>
        </a:lstStyle>
        <a:p>
          <a:endParaRPr lang="en-US"/>
        </a:p>
      </dgm:t>
    </dgm:pt>
    <dgm:pt modelId="{3BD5BFDA-AD44-4957-932F-427FCBADB310}" type="pres">
      <dgm:prSet presAssocID="{22426ABE-F56F-47F0-A291-C1D129C53E5E}" presName="circ2Tx" presStyleLbl="revTx" presStyleIdx="1" presStyleCnt="3">
        <dgm:presLayoutVars>
          <dgm:chMax val="0"/>
          <dgm:chPref val="0"/>
          <dgm:bulletEnabled val="1"/>
        </dgm:presLayoutVars>
      </dgm:prSet>
      <dgm:spPr/>
      <dgm:t>
        <a:bodyPr/>
        <a:lstStyle>
          <a:defPPr>
            <a:defRPr kern="1200" smtId="4294967295"/>
          </a:defPPr>
        </a:lstStyle>
        <a:p>
          <a:endParaRPr lang="en-US"/>
        </a:p>
      </dgm:t>
    </dgm:pt>
    <dgm:pt modelId="{E4797DCB-3592-4579-A0E4-3D8C54281BB0}" type="pres">
      <dgm:prSet presAssocID="{AD8A55B6-4B25-41CD-A459-3362C45DD8DE}" presName="circ3" presStyleLbl="vennNode1" presStyleIdx="2" presStyleCnt="3"/>
      <dgm:spPr/>
      <dgm:t>
        <a:bodyPr/>
        <a:lstStyle>
          <a:defPPr>
            <a:defRPr kern="1200" smtId="4294967295"/>
          </a:defPPr>
        </a:lstStyle>
        <a:p>
          <a:endParaRPr lang="en-US"/>
        </a:p>
      </dgm:t>
    </dgm:pt>
    <dgm:pt modelId="{D5ABD090-F731-4E80-A06C-DF7B3B261702}" type="pres">
      <dgm:prSet presAssocID="{AD8A55B6-4B25-41CD-A459-3362C45DD8DE}" presName="circ3Tx" presStyleLbl="revTx" presStyleIdx="2" presStyleCnt="3">
        <dgm:presLayoutVars>
          <dgm:chMax val="0"/>
          <dgm:chPref val="0"/>
          <dgm:bulletEnabled val="1"/>
        </dgm:presLayoutVars>
      </dgm:prSet>
      <dgm:spPr/>
      <dgm:t>
        <a:bodyPr/>
        <a:lstStyle>
          <a:defPPr>
            <a:defRPr kern="1200" smtId="4294967295"/>
          </a:defPPr>
        </a:lstStyle>
        <a:p>
          <a:endParaRPr lang="en-US"/>
        </a:p>
      </dgm:t>
    </dgm:pt>
  </dgm:ptLst>
  <dgm:cxnLst>
    <dgm:cxn modelId="{1F25F577-B7C9-49DC-9E9B-8F5EAB1770F4}" srcId="{D4D84604-1A37-4F54-BB21-5B9CC96D6FC1}" destId="{6C0CF765-9005-4DE4-83D8-104528DDE137}" srcOrd="0" destOrd="0" parTransId="{AFF26AD9-B555-42E4-9081-5CF5F1E9615F}" sibTransId="{3A441BA0-5226-448F-A79F-B18D9C70DB8C}"/>
    <dgm:cxn modelId="{1D6EB380-41B6-4DAF-A909-D2409662EC1E}" srcId="{D4D84604-1A37-4F54-BB21-5B9CC96D6FC1}" destId="{22426ABE-F56F-47F0-A291-C1D129C53E5E}" srcOrd="1" destOrd="0" parTransId="{22DACC39-72AC-432F-9C2A-E36957C976C7}" sibTransId="{F053E152-1353-4E5B-9209-13F0C848306D}"/>
    <dgm:cxn modelId="{1EF9C3B3-D303-4DBD-9408-BA636F50751A}" srcId="{D4D84604-1A37-4F54-BB21-5B9CC96D6FC1}" destId="{AD8A55B6-4B25-41CD-A459-3362C45DD8DE}" srcOrd="2" destOrd="0" parTransId="{409D19CB-9DB6-4241-9BCA-988811DBBBA4}" sibTransId="{CE24A6C6-34F7-4E76-8306-AC364001D25A}"/>
    <dgm:cxn modelId="{BE7A7E2E-8005-4C92-B549-868280BDC951}" type="presOf" srcId="{D4D84604-1A37-4F54-BB21-5B9CC96D6FC1}" destId="{1B7FA4F2-CA42-44A2-9973-23BB8C9F127B}" srcOrd="0" destOrd="0" presId="urn:microsoft.com/office/officeart/2005/8/layout/venn1"/>
    <dgm:cxn modelId="{6E849358-65DE-4349-B365-CFEF98B2CBB1}" type="presParOf" srcId="{1B7FA4F2-CA42-44A2-9973-23BB8C9F127B}" destId="{6226E40E-9FC0-4032-8D9C-55E0BF3DCB4A}" srcOrd="0" destOrd="0" presId="urn:microsoft.com/office/officeart/2005/8/layout/venn1"/>
    <dgm:cxn modelId="{EF3AA5E2-249A-4B91-9FD9-29B6F18A794B}" type="presOf" srcId="{6C0CF765-9005-4DE4-83D8-104528DDE137}" destId="{6226E40E-9FC0-4032-8D9C-55E0BF3DCB4A}" srcOrd="0" destOrd="0" presId="urn:microsoft.com/office/officeart/2005/8/layout/venn1"/>
    <dgm:cxn modelId="{4F2AAF5B-5480-4F3F-864F-A2067ADBF98F}" type="presParOf" srcId="{1B7FA4F2-CA42-44A2-9973-23BB8C9F127B}" destId="{4F28B595-6E61-42C6-AA28-A5877534ACAD}" srcOrd="1" destOrd="0" presId="urn:microsoft.com/office/officeart/2005/8/layout/venn1"/>
    <dgm:cxn modelId="{7C49AF2F-D37B-4272-BA67-5F358E0EBB00}" type="presOf" srcId="{6C0CF765-9005-4DE4-83D8-104528DDE137}" destId="{4F28B595-6E61-42C6-AA28-A5877534ACAD}" srcOrd="1" destOrd="0" presId="urn:microsoft.com/office/officeart/2005/8/layout/venn1"/>
    <dgm:cxn modelId="{A9358CC4-AE10-4525-80E0-C6438F17B1C8}" type="presParOf" srcId="{1B7FA4F2-CA42-44A2-9973-23BB8C9F127B}" destId="{59251E8A-5C55-436B-BD26-9AB008462061}" srcOrd="2" destOrd="0" presId="urn:microsoft.com/office/officeart/2005/8/layout/venn1"/>
    <dgm:cxn modelId="{3C21CB70-D893-4945-A324-6F636382EB69}" type="presOf" srcId="{22426ABE-F56F-47F0-A291-C1D129C53E5E}" destId="{59251E8A-5C55-436B-BD26-9AB008462061}" srcOrd="0" destOrd="0" presId="urn:microsoft.com/office/officeart/2005/8/layout/venn1"/>
    <dgm:cxn modelId="{2BA8BD96-D140-46C2-A4DB-02F9F3E366BC}" type="presParOf" srcId="{1B7FA4F2-CA42-44A2-9973-23BB8C9F127B}" destId="{3BD5BFDA-AD44-4957-932F-427FCBADB310}" srcOrd="3" destOrd="0" presId="urn:microsoft.com/office/officeart/2005/8/layout/venn1"/>
    <dgm:cxn modelId="{95E7ABD3-91F5-4F0E-8DAB-9951CB327D8C}" type="presOf" srcId="{22426ABE-F56F-47F0-A291-C1D129C53E5E}" destId="{3BD5BFDA-AD44-4957-932F-427FCBADB310}" srcOrd="1" destOrd="0" presId="urn:microsoft.com/office/officeart/2005/8/layout/venn1"/>
    <dgm:cxn modelId="{281E9658-EBCA-485E-89A3-EC688BAE8068}" type="presParOf" srcId="{1B7FA4F2-CA42-44A2-9973-23BB8C9F127B}" destId="{E4797DCB-3592-4579-A0E4-3D8C54281BB0}" srcOrd="4" destOrd="0" presId="urn:microsoft.com/office/officeart/2005/8/layout/venn1"/>
    <dgm:cxn modelId="{A211FFFA-9642-492B-BDE4-B35828E74512}" type="presOf" srcId="{AD8A55B6-4B25-41CD-A459-3362C45DD8DE}" destId="{E4797DCB-3592-4579-A0E4-3D8C54281BB0}" srcOrd="0" destOrd="0" presId="urn:microsoft.com/office/officeart/2005/8/layout/venn1"/>
    <dgm:cxn modelId="{4A3CD5DA-380B-476D-95DA-F7DFF6A0C1B2}" type="presParOf" srcId="{1B7FA4F2-CA42-44A2-9973-23BB8C9F127B}" destId="{D5ABD090-F731-4E80-A06C-DF7B3B261702}" srcOrd="5" destOrd="0" presId="urn:microsoft.com/office/officeart/2005/8/layout/venn1"/>
    <dgm:cxn modelId="{C1E8B497-F2F6-4A43-8EDA-13792D83F8C1}" type="presOf" srcId="{AD8A55B6-4B25-41CD-A459-3362C45DD8DE}" destId="{D5ABD090-F731-4E80-A06C-DF7B3B261702}" srcOrd="1" destOrd="0" presId="urn:microsoft.com/office/officeart/2005/8/layout/venn1"/>
  </dgm:cxnLst>
  <dgm:bg/>
  <dgm:whole/>
  <dgm:extLst>
    <a:ext uri="http://schemas.microsoft.com/office/drawing/2008/diagram">
      <dsp:dataModelExt xmlns:dsp="http://schemas.microsoft.com/office/drawing/2008/diagram" relId="rId5"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065" name=""/>
      <dsp:cNvGrpSpPr/>
    </dsp:nvGrpSpPr>
    <dsp:grpSpPr/>
    <dsp:sp modelId="{6226E40E-9FC0-4032-8D9C-55E0BF3DCB4A}">
      <dsp:nvSpPr>
        <dsp:cNvPr id="1066" name=""/>
        <dsp:cNvSpPr/>
      </dsp:nvSpPr>
      <dsp:spPr>
        <a:xfrm>
          <a:off x="882043" y="32883"/>
          <a:ext cx="1578393" cy="1578393"/>
        </a:xfrm>
        <a:prstGeom prst="ellipse">
          <a:avLst/>
        </a:prstGeom>
        <a:solidFill>
          <a:schemeClr val="accent2">
            <a:lumMod val="40000"/>
            <a:lumOff val="60000"/>
            <a:alpha val="50000"/>
          </a:schemeClr>
        </a:solidFill>
        <a:ln w="25400" cap="flat" cmpd="sng" algn="ctr">
          <a:solidFill>
            <a:schemeClr val="lt1">
              <a:hueOff val="0"/>
              <a:satOff val="0"/>
              <a:lumOff val="0"/>
              <a:alphaOff val="0"/>
            </a:schemeClr>
          </a:solidFill>
          <a:prstDash val="solid"/>
        </a:ln>
      </dsp:spPr>
      <dsp:style>
        <a:lnRef idx="2">
          <a:scrgbClr r="0" g="0" b="0"/>
        </a:lnRef>
        <a:fillRef idx="1">
          <a:scrgbClr r="0" g="0" b="0"/>
        </a:fillRef>
        <a:effectRef idx="0">
          <a:scrgbClr r="0" g="0" b="0"/>
        </a:effectRef>
        <a:fontRef idx="minor">
          <a:schemeClr val="tx1"/>
        </a:fontRef>
      </dsp:style>
      <dsp:txBody>
        <a:bodyPr spcFirstLastPara="0" vert="horz" wrap="square" lIns="0" tIns="0" rIns="0" bIns="0" anchor="ctr" anchorCtr="0">
          <a:noAutofi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sz="4800" b="0" i="0" u="none" strike="noStrike" kern="1200" cap="none" normalizeH="0" baseline="0" smtClean="0">
            <a:ln>
              <a:noFill/>
            </a:ln>
            <a:solidFill>
              <a:schemeClr val="tx1"/>
            </a:solidFill>
            <a:latin typeface="Arial"/>
          </a:endParaRPr>
        </a:p>
      </dsp:txBody>
      <dsp:txXfrm>
        <a:off x="1092496" y="309102"/>
        <a:ext cx="1157488" cy="710277"/>
      </dsp:txXfrm>
    </dsp:sp>
    <dsp:sp modelId="{59251E8A-5C55-436B-BD26-9AB008462061}">
      <dsp:nvSpPr>
        <dsp:cNvPr id="1067" name=""/>
        <dsp:cNvSpPr/>
      </dsp:nvSpPr>
      <dsp:spPr>
        <a:xfrm>
          <a:off x="1451580" y="1019379"/>
          <a:ext cx="1578393" cy="1578393"/>
        </a:xfrm>
        <a:prstGeom prst="ellipse">
          <a:avLst/>
        </a:prstGeom>
        <a:solidFill>
          <a:schemeClr val="accent4">
            <a:lumMod val="60000"/>
            <a:lumOff val="40000"/>
            <a:alpha val="50000"/>
          </a:schemeClr>
        </a:solidFill>
        <a:ln w="25400" cap="flat" cmpd="sng" algn="ctr">
          <a:solidFill>
            <a:schemeClr val="lt1">
              <a:hueOff val="0"/>
              <a:satOff val="0"/>
              <a:lumOff val="0"/>
              <a:alphaOff val="0"/>
            </a:schemeClr>
          </a:solidFill>
          <a:prstDash val="solid"/>
        </a:ln>
      </dsp:spPr>
      <dsp:style>
        <a:lnRef idx="2">
          <a:scrgbClr r="0" g="0" b="0"/>
        </a:lnRef>
        <a:fillRef idx="1">
          <a:scrgbClr r="0" g="0" b="0"/>
        </a:fillRef>
        <a:effectRef idx="0">
          <a:scrgbClr r="0" g="0" b="0"/>
        </a:effectRef>
        <a:fontRef idx="minor">
          <a:schemeClr val="tx1"/>
        </a:fontRef>
      </dsp:style>
      <dsp:txBody>
        <a:bodyPr spcFirstLastPara="0" vert="horz" wrap="square" lIns="0" tIns="0" rIns="0" bIns="0" anchor="ctr" anchorCtr="0">
          <a:noAutofi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sz="5900" b="0" i="0" u="none" strike="noStrike" kern="1200" cap="none" normalizeH="0" baseline="0" smtClean="0">
            <a:ln>
              <a:noFill/>
            </a:ln>
            <a:solidFill>
              <a:schemeClr val="tx1"/>
            </a:solidFill>
            <a:latin typeface="Arial"/>
          </a:endParaRPr>
        </a:p>
      </dsp:txBody>
      <dsp:txXfrm>
        <a:off x="1934306" y="1427130"/>
        <a:ext cx="947036" cy="868116"/>
      </dsp:txXfrm>
    </dsp:sp>
    <dsp:sp modelId="{E4797DCB-3592-4579-A0E4-3D8C54281BB0}">
      <dsp:nvSpPr>
        <dsp:cNvPr id="1068" name=""/>
        <dsp:cNvSpPr/>
      </dsp:nvSpPr>
      <dsp:spPr>
        <a:xfrm>
          <a:off x="312506" y="1019379"/>
          <a:ext cx="1578393" cy="15783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dsp:spPr>
      <dsp:style>
        <a:lnRef idx="2">
          <a:scrgbClr r="0" g="0" b="0"/>
        </a:lnRef>
        <a:fillRef idx="1">
          <a:scrgbClr r="0" g="0" b="0"/>
        </a:fillRef>
        <a:effectRef idx="0">
          <a:scrgbClr r="0" g="0" b="0"/>
        </a:effectRef>
        <a:fontRef idx="minor">
          <a:schemeClr val="tx1"/>
        </a:fontRef>
      </dsp:style>
      <dsp:txBody>
        <a:bodyPr spcFirstLastPara="0" vert="horz" wrap="square" lIns="0" tIns="0" rIns="0" bIns="0" anchor="ctr" anchorCtr="0">
          <a:noAutofi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sz="5900" b="0" i="0" u="none" strike="noStrike" kern="1200" cap="none" normalizeH="0" baseline="0" smtClean="0">
            <a:ln>
              <a:noFill/>
            </a:ln>
            <a:solidFill>
              <a:schemeClr val="tx1"/>
            </a:solidFill>
            <a:latin typeface="Arial"/>
          </a:endParaRPr>
        </a:p>
      </dsp:txBody>
      <dsp:txXfrm>
        <a:off x="461138" y="1427130"/>
        <a:ext cx="947036" cy="868116"/>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dgm:ruleLst>
          </dgm:layoutNode>
        </dgm:if>
        <dgm:else name="Name29">
          <dgm:layoutNode name="circ1" styleLbl="vennNode1">
            <dgm:alg type="sp"/>
            <dgm:shape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dgm:ruleLst>
          </dgm:layoutNode>
        </dgm:else>
      </dgm:choose>
    </dgm:forEach>
    <dgm:forEach name="Name48" axis="ch" ptType="node" st="2" cnt="1">
      <dgm:layoutNode name="circ2" styleLbl="vennNode1">
        <dgm:alg type="sp"/>
        <dgm:shape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dgm:ruleLst>
      </dgm:layoutNode>
    </dgm:forEach>
    <dgm:forEach name="Name70" axis="ch" ptType="node" st="3" cnt="1">
      <dgm:layoutNode name="circ3" styleLbl="vennNode1">
        <dgm:alg type="sp"/>
        <dgm:shape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dgm:ruleLst>
      </dgm:layoutNode>
    </dgm:forEach>
    <dgm:forEach name="Name90" axis="ch" ptType="node" st="4" cnt="1">
      <dgm:layoutNode name="circ4" styleLbl="vennNode1">
        <dgm:alg type="sp"/>
        <dgm:shape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dgm:ruleLst>
      </dgm:layoutNode>
    </dgm:forEach>
    <dgm:forEach name="Name108" axis="ch" ptType="node" st="5" cnt="1">
      <dgm:layoutNode name="circ5" styleLbl="vennNode1">
        <dgm:alg type="sp"/>
        <dgm:shape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dgm:ruleLst>
      </dgm:layoutNode>
    </dgm:forEach>
    <dgm:forEach name="Name116" axis="ch" ptType="node" st="6" cnt="1">
      <dgm:layoutNode name="circ6" styleLbl="vennNode1">
        <dgm:alg type="sp"/>
        <dgm:shape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dgm:ruleLst>
      </dgm:layoutNode>
    </dgm:forEach>
    <dgm:forEach name="Name123" axis="ch" ptType="node" st="7" cnt="1">
      <dgm:layoutNode name="circ7" styleLbl="vennNode1">
        <dgm:alg type="sp"/>
        <dgm:shape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dgm:ruleLst>
      </dgm:layoutNode>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0"/>
            <a:ext cx="3941763"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defRPr sz="1200"/>
            </a:lvl1pPr>
          </a:lstStyle>
          <a:p>
            <a:endParaRPr lang="en-US"/>
          </a:p>
        </p:txBody>
      </p:sp>
      <p:sp>
        <p:nvSpPr>
          <p:cNvPr id="3075" name="Rectangle 3"/>
          <p:cNvSpPr>
            <a:spLocks noGrp="1" noChangeArrowheads="1"/>
          </p:cNvSpPr>
          <p:nvPr>
            <p:ph type="dt" idx="1"/>
          </p:nvPr>
        </p:nvSpPr>
        <p:spPr bwMode="auto">
          <a:xfrm>
            <a:off x="5151438" y="0"/>
            <a:ext cx="3941762"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638300" y="1017588"/>
            <a:ext cx="5818188" cy="5091112"/>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9638" y="6446838"/>
            <a:ext cx="7275512" cy="610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12892088"/>
            <a:ext cx="3941763"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defRPr sz="1200"/>
            </a:lvl1pPr>
          </a:lstStyle>
          <a:p>
            <a:endParaRPr lang="en-US"/>
          </a:p>
        </p:txBody>
      </p:sp>
      <p:sp>
        <p:nvSpPr>
          <p:cNvPr id="3079" name="Rectangle 7"/>
          <p:cNvSpPr>
            <a:spLocks noGrp="1" noChangeArrowheads="1"/>
          </p:cNvSpPr>
          <p:nvPr>
            <p:ph type="sldNum" sz="quarter" idx="5"/>
          </p:nvPr>
        </p:nvSpPr>
        <p:spPr bwMode="auto">
          <a:xfrm>
            <a:off x="5151438" y="12892088"/>
            <a:ext cx="3941762"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fld id="{29BB14C8-BCDD-465A-A847-3FF6F055DBA4}" type="slidenum">
              <a:rPr lang="en-US"/>
              <a:t>‹#›</a:t>
            </a:fld>
          </a:p>
        </p:txBody>
      </p:sp>
    </p:spTree>
    <p:extLst>
      <p:ext uri="{BB962C8B-B14F-4D97-AF65-F5344CB8AC3E}">
        <p14:creationId xmlns:p14="http://schemas.microsoft.com/office/powerpoint/2010/main" val="31037584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fld id="{37C5FA12-FCF4-4D58-B7BD-D81F21F49AF2}" type="slidenum">
              <a:rPr lang="en-US" sz="1200"/>
              <a:pPr eaLnBrk="1" hangingPunct="1"/>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smtClean="0">
              <a:latin typeface="Arial"/>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292475" y="11930063"/>
            <a:ext cx="37306250" cy="8232775"/>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21763038"/>
            <a:ext cx="30724475" cy="9813925"/>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E086ACF9-2617-47F1-BE28-0C9ED8BDE1FD}" type="slidenum">
              <a:rPr lang="en-US"/>
              <a:t>‹#›</a:t>
            </a:fld>
          </a:p>
        </p:txBody>
      </p:sp>
    </p:spTree>
    <p:extLst>
      <p:ext uri="{BB962C8B-B14F-4D97-AF65-F5344CB8AC3E}">
        <p14:creationId xmlns:p14="http://schemas.microsoft.com/office/powerpoint/2010/main" val="2073778793"/>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61EA24C5-7F68-4184-AD96-0E1AD98C5680}" type="slidenum">
              <a:rPr lang="en-US"/>
              <a:t>‹#›</a:t>
            </a:fld>
          </a:p>
        </p:txBody>
      </p:sp>
    </p:spTree>
    <p:extLst>
      <p:ext uri="{BB962C8B-B14F-4D97-AF65-F5344CB8AC3E}">
        <p14:creationId xmlns:p14="http://schemas.microsoft.com/office/powerpoint/2010/main" val="183027659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1823025" y="1538288"/>
            <a:ext cx="9874250" cy="3276917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1538288"/>
            <a:ext cx="29475112" cy="3276917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BB30FCE8-675F-474D-9E0F-8568B643AB4D}" type="slidenum">
              <a:rPr lang="en-US"/>
              <a:t>‹#›</a:t>
            </a:fld>
          </a:p>
        </p:txBody>
      </p:sp>
    </p:spTree>
    <p:extLst>
      <p:ext uri="{BB962C8B-B14F-4D97-AF65-F5344CB8AC3E}">
        <p14:creationId xmlns:p14="http://schemas.microsoft.com/office/powerpoint/2010/main" val="10523477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DBDAF708-33D0-420C-B2C4-A46D89BC5768}" type="slidenum">
              <a:rPr lang="en-US"/>
              <a:t>‹#›</a:t>
            </a:fld>
          </a:p>
        </p:txBody>
      </p:sp>
    </p:spTree>
    <p:extLst>
      <p:ext uri="{BB962C8B-B14F-4D97-AF65-F5344CB8AC3E}">
        <p14:creationId xmlns:p14="http://schemas.microsoft.com/office/powerpoint/2010/main" val="77496525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467100" y="24679275"/>
            <a:ext cx="37307838" cy="7626350"/>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6278225"/>
            <a:ext cx="37307838" cy="840105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7AC414A5-B8ED-4D60-B70A-E693A3584C94}" type="slidenum">
              <a:rPr lang="en-US"/>
              <a:t>‹#›</a:t>
            </a:fld>
          </a:p>
        </p:txBody>
      </p:sp>
    </p:spTree>
    <p:extLst>
      <p:ext uri="{BB962C8B-B14F-4D97-AF65-F5344CB8AC3E}">
        <p14:creationId xmlns:p14="http://schemas.microsoft.com/office/powerpoint/2010/main" val="520903512"/>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5513" y="8963025"/>
            <a:ext cx="19673888" cy="253444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8963025"/>
            <a:ext cx="19675475" cy="253444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fld id="{5B46465D-642C-4F69-A8DD-AE54B986A4D8}" type="slidenum">
              <a:rPr lang="en-US"/>
              <a:t>‹#›</a:t>
            </a:fld>
          </a:p>
        </p:txBody>
      </p:sp>
    </p:spTree>
    <p:extLst>
      <p:ext uri="{BB962C8B-B14F-4D97-AF65-F5344CB8AC3E}">
        <p14:creationId xmlns:p14="http://schemas.microsoft.com/office/powerpoint/2010/main" val="286375290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2193925" y="1538288"/>
            <a:ext cx="39503350" cy="64008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8596313"/>
            <a:ext cx="19392900" cy="3582987"/>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2179300"/>
            <a:ext cx="19392900" cy="22126575"/>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8596313"/>
            <a:ext cx="19400838" cy="3582987"/>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2179300"/>
            <a:ext cx="19400838" cy="22126575"/>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fld id="{DBA642C6-A053-46EC-B9D0-49416969F507}" type="slidenum">
              <a:rPr lang="en-US"/>
              <a:t>‹#›</a:t>
            </a:fld>
          </a:p>
        </p:txBody>
      </p:sp>
    </p:spTree>
    <p:extLst>
      <p:ext uri="{BB962C8B-B14F-4D97-AF65-F5344CB8AC3E}">
        <p14:creationId xmlns:p14="http://schemas.microsoft.com/office/powerpoint/2010/main" val="393387848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fld id="{99AD5914-7C28-47A2-ADB5-A2A9D10736A9}" type="slidenum">
              <a:rPr lang="en-US"/>
              <a:t>‹#›</a:t>
            </a:fld>
          </a:p>
        </p:txBody>
      </p:sp>
    </p:spTree>
    <p:extLst>
      <p:ext uri="{BB962C8B-B14F-4D97-AF65-F5344CB8AC3E}">
        <p14:creationId xmlns:p14="http://schemas.microsoft.com/office/powerpoint/2010/main" val="320896581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fld id="{40FF489D-5E9B-4E48-993A-0E6F5F07640D}" type="slidenum">
              <a:rPr lang="en-US"/>
              <a:t>‹#›</a:t>
            </a:fld>
          </a:p>
        </p:txBody>
      </p:sp>
    </p:spTree>
    <p:extLst>
      <p:ext uri="{BB962C8B-B14F-4D97-AF65-F5344CB8AC3E}">
        <p14:creationId xmlns:p14="http://schemas.microsoft.com/office/powerpoint/2010/main" val="1350818315"/>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193925" y="1528763"/>
            <a:ext cx="14439900" cy="6507162"/>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528763"/>
            <a:ext cx="24536400" cy="32777112"/>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8035925"/>
            <a:ext cx="14439900" cy="2626995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fld id="{E4965AF0-AAA7-45EF-9188-51C4CDF05A09}" type="slidenum">
              <a:rPr lang="en-US"/>
              <a:t>‹#›</a:t>
            </a:fld>
          </a:p>
        </p:txBody>
      </p:sp>
    </p:spTree>
    <p:extLst>
      <p:ext uri="{BB962C8B-B14F-4D97-AF65-F5344CB8AC3E}">
        <p14:creationId xmlns:p14="http://schemas.microsoft.com/office/powerpoint/2010/main" val="1282673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602663" y="26882725"/>
            <a:ext cx="26335038" cy="3175000"/>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432175"/>
            <a:ext cx="26335038" cy="23042562"/>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30057725"/>
            <a:ext cx="26335038" cy="4506913"/>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fld id="{4ED3EB69-9D70-49FB-89C6-947FDDBF2E34}" type="slidenum">
              <a:rPr lang="en-US"/>
              <a:t>‹#›</a:t>
            </a:fld>
          </a:p>
        </p:txBody>
      </p:sp>
    </p:spTree>
    <p:extLst>
      <p:ext uri="{BB962C8B-B14F-4D97-AF65-F5344CB8AC3E}">
        <p14:creationId xmlns:p14="http://schemas.microsoft.com/office/powerpoint/2010/main" val="291178479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99CCFF"/>
        </a:solidFill>
        <a:effectLst/>
      </p:bgPr>
    </p:bg>
    <p:spTree>
      <p:nvGrpSpPr>
        <p:cNvPr id="1" name=""/>
        <p:cNvGrpSpPr/>
        <p:nvPr/>
      </p:nvGrpSpPr>
      <p:grpSpPr>
        <a:xfrm>
          <a:off x="0" y="0"/>
          <a:ext cx="0" cy="0"/>
        </a:xfrm>
      </p:grpSpPr>
      <p:sp>
        <p:nvSpPr>
          <p:cNvPr id="2050" name="Rectangle 2"/>
          <p:cNvSpPr>
            <a:spLocks noGrp="1" noChangeArrowheads="1"/>
          </p:cNvSpPr>
          <p:nvPr>
            <p:ph type="title"/>
          </p:nvPr>
        </p:nvSpPr>
        <p:spPr bwMode="auto">
          <a:xfrm>
            <a:off x="2195513" y="1538288"/>
            <a:ext cx="39501762" cy="6402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ctr" anchorCtr="0" compatLnSpc="1">
            <a:prstTxWarp prst="textNoShape">
              <a:avLst/>
            </a:prstTxWarp>
          </a:bodyPr>
          <a:lstStyle>
            <a:defPPr>
              <a:defRPr kern="1200" smtId="4294967295"/>
            </a:defPPr>
          </a:lstStyle>
          <a:p>
            <a:pPr lvl="0"/>
            <a:r>
              <a:rPr lang="en-US" smtClean="0"/>
              <a:t>Click to edit Master title style</a:t>
            </a:r>
          </a:p>
        </p:txBody>
      </p:sp>
      <p:sp>
        <p:nvSpPr>
          <p:cNvPr id="2051" name="Rectangle 3"/>
          <p:cNvSpPr>
            <a:spLocks noGrp="1" noChangeArrowheads="1"/>
          </p:cNvSpPr>
          <p:nvPr>
            <p:ph type="body" idx="1"/>
          </p:nvPr>
        </p:nvSpPr>
        <p:spPr bwMode="auto">
          <a:xfrm>
            <a:off x="2195513" y="8963025"/>
            <a:ext cx="39501762" cy="25344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5513" y="34974212"/>
            <a:ext cx="10240962"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defTabSz="4703763">
              <a:defRPr sz="7200"/>
            </a:lvl1pPr>
          </a:lstStyle>
          <a:p>
            <a:endParaRPr lang="en-US"/>
          </a:p>
        </p:txBody>
      </p:sp>
      <p:sp>
        <p:nvSpPr>
          <p:cNvPr id="1029" name="Rectangle 5"/>
          <p:cNvSpPr>
            <a:spLocks noGrp="1" noChangeArrowheads="1"/>
          </p:cNvSpPr>
          <p:nvPr>
            <p:ph type="ftr" sz="quarter" idx="3"/>
          </p:nvPr>
        </p:nvSpPr>
        <p:spPr bwMode="auto">
          <a:xfrm>
            <a:off x="14997112" y="34974212"/>
            <a:ext cx="13898562"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ctr" defTabSz="4703763">
              <a:defRPr sz="7200"/>
            </a:lvl1pPr>
          </a:lstStyle>
          <a:p>
            <a:endParaRPr lang="en-US"/>
          </a:p>
        </p:txBody>
      </p:sp>
      <p:sp>
        <p:nvSpPr>
          <p:cNvPr id="1030" name="Rectangle 6"/>
          <p:cNvSpPr>
            <a:spLocks noGrp="1" noChangeArrowheads="1"/>
          </p:cNvSpPr>
          <p:nvPr>
            <p:ph type="sldNum" sz="quarter" idx="4"/>
          </p:nvPr>
        </p:nvSpPr>
        <p:spPr bwMode="auto">
          <a:xfrm>
            <a:off x="31456312" y="34974212"/>
            <a:ext cx="10240962"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r" defTabSz="4703763">
              <a:defRPr sz="7200"/>
            </a:lvl1pPr>
          </a:lstStyle>
          <a:p>
            <a:fld id="{B375074B-A59B-4729-9133-BADD10BAD741}" type="slidenum">
              <a:rPr lang="en-US"/>
              <a:t>‹#›</a:t>
            </a:fld>
          </a:p>
        </p:txBody>
      </p:sp>
      <p:pic>
        <p:nvPicPr>
          <p:cNvPr id="2052" name="New picture"/>
          <p:cNvPicPr/>
          <p:nvPr/>
        </p:nvPicPr>
        <p:blipFill dpi="0">
          <a:blip r:embed="rId12"/>
          <a:stretch>
            <a:fillRect/>
          </a:stretch>
        </p:blipFill>
        <p:spPr>
          <a:xfrm rot="16200000">
            <a:off x="-11506200" y="19202400"/>
            <a:ext cx="14274800" cy="4368800"/>
          </a:xfrm>
          <a:prstGeom prst="rect">
            <a:avLst/>
          </a:prstGeom>
        </p:spPr>
      </p:pic>
      <p:pic>
        <p:nvPicPr>
          <p:cNvPr id="2053" name="New picture"/>
          <p:cNvPicPr/>
          <p:nvPr/>
        </p:nvPicPr>
        <p:blipFill dpi="0">
          <a:blip r:embed="rId12"/>
          <a:stretch>
            <a:fillRect/>
          </a:stretch>
        </p:blipFill>
        <p:spPr>
          <a:xfrm rot="5400000">
            <a:off x="41122600" y="19202400"/>
            <a:ext cx="14274800" cy="4368800"/>
          </a:xfrm>
          <a:prstGeom prst="rect">
            <a:avLst/>
          </a:prstGeom>
        </p:spPr>
      </p:pic>
      <p:pic>
        <p:nvPicPr>
          <p:cNvPr id="2054" name="New picture"/>
          <p:cNvPicPr/>
          <p:nvPr/>
        </p:nvPicPr>
        <p:blipFill dpi="0">
          <a:blip r:embed="rId13"/>
          <a:stretch>
            <a:fillRect/>
          </a:stretch>
        </p:blipFill>
        <p:spPr>
          <a:xfrm>
            <a:off x="6661150" y="38912800"/>
            <a:ext cx="30568900" cy="1549400"/>
          </a:xfrm>
          <a:prstGeom prst="rect">
            <a:avLst/>
          </a:prstGeom>
        </p:spPr>
      </p:pic>
      <p:sp>
        <p:nvSpPr>
          <p:cNvPr id="2055" name="New shape"/>
          <p:cNvSpPr/>
          <p:nvPr/>
        </p:nvSpPr>
        <p:spPr>
          <a:xfrm>
            <a:off x="6661150" y="394843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ovaltitle  Size: 48x42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pitchFamily="34" charset="0"/>
        </a:defRPr>
      </a:lvl2pPr>
      <a:lvl3pPr algn="ctr" defTabSz="4703763" rtl="0" eaLnBrk="0" fontAlgn="base" hangingPunct="0">
        <a:spcBef>
          <a:spcPct val="0"/>
        </a:spcBef>
        <a:spcAft>
          <a:spcPct val="0"/>
        </a:spcAft>
        <a:defRPr sz="22700">
          <a:solidFill>
            <a:schemeClr val="tx2"/>
          </a:solidFill>
          <a:latin typeface="Arial" pitchFamily="34" charset="0"/>
        </a:defRPr>
      </a:lvl3pPr>
      <a:lvl4pPr algn="ctr" defTabSz="4703763" rtl="0" eaLnBrk="0" fontAlgn="base" hangingPunct="0">
        <a:spcBef>
          <a:spcPct val="0"/>
        </a:spcBef>
        <a:spcAft>
          <a:spcPct val="0"/>
        </a:spcAft>
        <a:defRPr sz="22700">
          <a:solidFill>
            <a:schemeClr val="tx2"/>
          </a:solidFill>
          <a:latin typeface="Arial" pitchFamily="34" charset="0"/>
        </a:defRPr>
      </a:lvl4pPr>
      <a:lvl5pPr algn="ctr" defTabSz="4703763" rtl="0" eaLnBrk="0" fontAlgn="base" hangingPunct="0">
        <a:spcBef>
          <a:spcPct val="0"/>
        </a:spcBef>
        <a:spcAft>
          <a:spcPct val="0"/>
        </a:spcAft>
        <a:defRPr sz="22700">
          <a:solidFill>
            <a:schemeClr val="tx2"/>
          </a:solidFill>
          <a:latin typeface="Arial" pitchFamily="34" charset="0"/>
        </a:defRPr>
      </a:lvl5pPr>
      <a:lvl6pPr marL="457200" algn="ctr" defTabSz="4703763" rtl="0" fontAlgn="base">
        <a:spcBef>
          <a:spcPct val="0"/>
        </a:spcBef>
        <a:spcAft>
          <a:spcPct val="0"/>
        </a:spcAft>
        <a:defRPr sz="22700">
          <a:solidFill>
            <a:schemeClr val="tx2"/>
          </a:solidFill>
          <a:latin typeface="Arial" pitchFamily="34" charset="0"/>
        </a:defRPr>
      </a:lvl6pPr>
      <a:lvl7pPr marL="914400" algn="ctr" defTabSz="4703763" rtl="0" fontAlgn="base">
        <a:spcBef>
          <a:spcPct val="0"/>
        </a:spcBef>
        <a:spcAft>
          <a:spcPct val="0"/>
        </a:spcAft>
        <a:defRPr sz="22700">
          <a:solidFill>
            <a:schemeClr val="tx2"/>
          </a:solidFill>
          <a:latin typeface="Arial" pitchFamily="34" charset="0"/>
        </a:defRPr>
      </a:lvl7pPr>
      <a:lvl8pPr marL="1371600" algn="ctr" defTabSz="4703763" rtl="0" fontAlgn="base">
        <a:spcBef>
          <a:spcPct val="0"/>
        </a:spcBef>
        <a:spcAft>
          <a:spcPct val="0"/>
        </a:spcAft>
        <a:defRPr sz="22700">
          <a:solidFill>
            <a:schemeClr val="tx2"/>
          </a:solidFill>
          <a:latin typeface="Arial" pitchFamily="34" charset="0"/>
        </a:defRPr>
      </a:lvl8pPr>
      <a:lvl9pPr marL="1828800" algn="ctr" defTabSz="4703763" rtl="0" fontAlgn="base">
        <a:spcBef>
          <a:spcPct val="0"/>
        </a:spcBef>
        <a:spcAft>
          <a:spcPct val="0"/>
        </a:spcAft>
        <a:defRPr sz="22700">
          <a:solidFill>
            <a:schemeClr val="tx2"/>
          </a:solidFill>
          <a:latin typeface="Arial" pitchFamily="34" charset="0"/>
        </a:defRPr>
      </a:lvl9pPr>
    </p:titleStyle>
    <p:bodyStyle>
      <a:defPPr>
        <a:defRPr kern="1200" smtId="4294967295"/>
      </a:defPPr>
      <a:lvl1pPr marL="1765300" indent="-1765300"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300">
          <a:solidFill>
            <a:schemeClr val="tx1"/>
          </a:solidFill>
          <a:latin typeface="+mn-lt"/>
        </a:defRPr>
      </a:lvl3pPr>
      <a:lvl4pPr marL="8229600" indent="-1176338" algn="l" defTabSz="4703763" rtl="0" eaLnBrk="0" fontAlgn="base" hangingPunct="0">
        <a:spcBef>
          <a:spcPct val="20000"/>
        </a:spcBef>
        <a:spcAft>
          <a:spcPct val="0"/>
        </a:spcAft>
        <a:buChar char="–"/>
        <a:defRPr sz="10400">
          <a:solidFill>
            <a:schemeClr val="tx1"/>
          </a:solidFill>
          <a:latin typeface="+mn-lt"/>
        </a:defRPr>
      </a:lvl4pPr>
      <a:lvl5pPr marL="10580688" indent="-1174750" algn="l" defTabSz="4703763" rtl="0" eaLnBrk="0" fontAlgn="base" hangingPunct="0">
        <a:spcBef>
          <a:spcPct val="20000"/>
        </a:spcBef>
        <a:spcAft>
          <a:spcPct val="0"/>
        </a:spcAft>
        <a:buChar char="»"/>
        <a:defRPr sz="10400">
          <a:solidFill>
            <a:schemeClr val="tx1"/>
          </a:solidFill>
          <a:latin typeface="+mn-lt"/>
        </a:defRPr>
      </a:lvl5pPr>
      <a:lvl6pPr marL="11037888" indent="-1174750" algn="l" defTabSz="4703763" rtl="0" fontAlgn="base">
        <a:spcBef>
          <a:spcPct val="20000"/>
        </a:spcBef>
        <a:spcAft>
          <a:spcPct val="0"/>
        </a:spcAft>
        <a:buChar char="»"/>
        <a:defRPr sz="10400">
          <a:solidFill>
            <a:schemeClr val="tx1"/>
          </a:solidFill>
          <a:latin typeface="+mn-lt"/>
        </a:defRPr>
      </a:lvl6pPr>
      <a:lvl7pPr marL="11495088" indent="-1174750" algn="l" defTabSz="4703763" rtl="0" fontAlgn="base">
        <a:spcBef>
          <a:spcPct val="20000"/>
        </a:spcBef>
        <a:spcAft>
          <a:spcPct val="0"/>
        </a:spcAft>
        <a:buChar char="»"/>
        <a:defRPr sz="10400">
          <a:solidFill>
            <a:schemeClr val="tx1"/>
          </a:solidFill>
          <a:latin typeface="+mn-lt"/>
        </a:defRPr>
      </a:lvl7pPr>
      <a:lvl8pPr marL="11952288" indent="-1174750" algn="l" defTabSz="4703763" rtl="0" fontAlgn="base">
        <a:spcBef>
          <a:spcPct val="20000"/>
        </a:spcBef>
        <a:spcAft>
          <a:spcPct val="0"/>
        </a:spcAft>
        <a:buChar char="»"/>
        <a:defRPr sz="10400">
          <a:solidFill>
            <a:schemeClr val="tx1"/>
          </a:solidFill>
          <a:latin typeface="+mn-lt"/>
        </a:defRPr>
      </a:lvl8pPr>
      <a:lvl9pPr marL="12409488" indent="-1174750"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image" Target="../media/image4.png" /><Relationship Id="rId2" Type="http://schemas.openxmlformats.org/officeDocument/2006/relationships/notesSlide" Target="../notesSlides/notesSlide1.xml" /><Relationship Id="rId3" Type="http://schemas.openxmlformats.org/officeDocument/2006/relationships/image" Target="../media/image3.png" /><Relationship Id="rId4" Type="http://schemas.openxmlformats.org/officeDocument/2006/relationships/chart" Target="../charts/chart1.xml" /><Relationship Id="rId5" Type="http://schemas.microsoft.com/office/2007/relationships/diagramDrawing" Target="../diagrams/drawing1.xml" /><Relationship Id="rId6" Type="http://schemas.openxmlformats.org/officeDocument/2006/relationships/diagramData" Target="../diagrams/data1.xml" /><Relationship Id="rId7" Type="http://schemas.openxmlformats.org/officeDocument/2006/relationships/diagramLayout" Target="../diagrams/layout1.xml" /><Relationship Id="rId8" Type="http://schemas.openxmlformats.org/officeDocument/2006/relationships/diagramQuickStyle" Target="../diagrams/quickStyle1.xml" /><Relationship Id="rId9" Type="http://schemas.openxmlformats.org/officeDocument/2006/relationships/diagramColors" Target="../diagrams/colors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2">
            <a:lumMod val="90000"/>
          </a:schemeClr>
        </a:solidFill>
        <a:effectLst/>
      </p:bgPr>
    </p:bg>
    <p:spTree>
      <p:nvGrpSpPr>
        <p:cNvPr id="1" name=""/>
        <p:cNvGrpSpPr/>
        <p:nvPr/>
      </p:nvGrpSpPr>
      <p:grpSpPr>
        <a:xfrm>
          <a:off x="0" y="0"/>
          <a:ext cx="0" cy="0"/>
        </a:xfrm>
      </p:grpSpPr>
      <p:sp>
        <p:nvSpPr>
          <p:cNvPr id="1034" name="Freeform 47"/>
          <p:cNvSpPr/>
          <p:nvPr/>
        </p:nvSpPr>
        <p:spPr bwMode="auto">
          <a:xfrm>
            <a:off x="0" y="0"/>
            <a:ext cx="23949025" cy="10972800"/>
          </a:xfrm>
          <a:custGeom>
            <a:gdLst>
              <a:gd name="T0" fmla="*/ 326580 w 26400"/>
              <a:gd name="T1" fmla="*/ 10195719 h 13824"/>
              <a:gd name="T2" fmla="*/ 930753 w 26400"/>
              <a:gd name="T3" fmla="*/ 10344944 h 13824"/>
              <a:gd name="T4" fmla="*/ 1545812 w 26400"/>
              <a:gd name="T5" fmla="*/ 10475119 h 13824"/>
              <a:gd name="T6" fmla="*/ 2169035 w 26400"/>
              <a:gd name="T7" fmla="*/ 10595769 h 13824"/>
              <a:gd name="T8" fmla="*/ 2802237 w 26400"/>
              <a:gd name="T9" fmla="*/ 10697369 h 13824"/>
              <a:gd name="T10" fmla="*/ 3440883 w 26400"/>
              <a:gd name="T11" fmla="*/ 10783888 h 13824"/>
              <a:gd name="T12" fmla="*/ 4092228 w 26400"/>
              <a:gd name="T13" fmla="*/ 10856119 h 13824"/>
              <a:gd name="T14" fmla="*/ 4749017 w 26400"/>
              <a:gd name="T15" fmla="*/ 10910094 h 13824"/>
              <a:gd name="T16" fmla="*/ 5415784 w 26400"/>
              <a:gd name="T17" fmla="*/ 10946606 h 13824"/>
              <a:gd name="T18" fmla="*/ 6084366 w 26400"/>
              <a:gd name="T19" fmla="*/ 10966450 h 13824"/>
              <a:gd name="T20" fmla="*/ 6761112 w 26400"/>
              <a:gd name="T21" fmla="*/ 10971213 h 13824"/>
              <a:gd name="T22" fmla="*/ 7436044 w 26400"/>
              <a:gd name="T23" fmla="*/ 10956925 h 13824"/>
              <a:gd name="T24" fmla="*/ 8100997 w 26400"/>
              <a:gd name="T25" fmla="*/ 10925969 h 13824"/>
              <a:gd name="T26" fmla="*/ 8762322 w 26400"/>
              <a:gd name="T27" fmla="*/ 10874375 h 13824"/>
              <a:gd name="T28" fmla="*/ 9413667 w 26400"/>
              <a:gd name="T29" fmla="*/ 10810081 h 13824"/>
              <a:gd name="T30" fmla="*/ 10056848 w 26400"/>
              <a:gd name="T31" fmla="*/ 10727531 h 13824"/>
              <a:gd name="T32" fmla="*/ 10693679 w 26400"/>
              <a:gd name="T33" fmla="*/ 10632281 h 13824"/>
              <a:gd name="T34" fmla="*/ 11318717 w 26400"/>
              <a:gd name="T35" fmla="*/ 10517188 h 13824"/>
              <a:gd name="T36" fmla="*/ 11935590 w 26400"/>
              <a:gd name="T37" fmla="*/ 10390188 h 13824"/>
              <a:gd name="T38" fmla="*/ 12545206 w 26400"/>
              <a:gd name="T39" fmla="*/ 10245725 h 13824"/>
              <a:gd name="T40" fmla="*/ 13140308 w 26400"/>
              <a:gd name="T41" fmla="*/ 10086975 h 13824"/>
              <a:gd name="T42" fmla="*/ 13727244 w 26400"/>
              <a:gd name="T43" fmla="*/ 9915525 h 13824"/>
              <a:gd name="T44" fmla="*/ 14300574 w 26400"/>
              <a:gd name="T45" fmla="*/ 9726613 h 13824"/>
              <a:gd name="T46" fmla="*/ 14866645 w 26400"/>
              <a:gd name="T47" fmla="*/ 9528969 h 13824"/>
              <a:gd name="T48" fmla="*/ 15415481 w 26400"/>
              <a:gd name="T49" fmla="*/ 9314656 h 13824"/>
              <a:gd name="T50" fmla="*/ 15954338 w 26400"/>
              <a:gd name="T51" fmla="*/ 9087644 h 13824"/>
              <a:gd name="T52" fmla="*/ 16478680 w 26400"/>
              <a:gd name="T53" fmla="*/ 8847931 h 13824"/>
              <a:gd name="T54" fmla="*/ 16992137 w 26400"/>
              <a:gd name="T55" fmla="*/ 8597900 h 13824"/>
              <a:gd name="T56" fmla="*/ 17487450 w 26400"/>
              <a:gd name="T57" fmla="*/ 8330406 h 13824"/>
              <a:gd name="T58" fmla="*/ 17972784 w 26400"/>
              <a:gd name="T59" fmla="*/ 8056563 h 13824"/>
              <a:gd name="T60" fmla="*/ 18440882 w 26400"/>
              <a:gd name="T61" fmla="*/ 7770019 h 13824"/>
              <a:gd name="T62" fmla="*/ 18889929 w 26400"/>
              <a:gd name="T63" fmla="*/ 7468394 h 13824"/>
              <a:gd name="T64" fmla="*/ 19328091 w 26400"/>
              <a:gd name="T65" fmla="*/ 7160419 h 13824"/>
              <a:gd name="T66" fmla="*/ 19747202 w 26400"/>
              <a:gd name="T67" fmla="*/ 6839744 h 13824"/>
              <a:gd name="T68" fmla="*/ 20151798 w 26400"/>
              <a:gd name="T69" fmla="*/ 6509544 h 13824"/>
              <a:gd name="T70" fmla="*/ 20538251 w 26400"/>
              <a:gd name="T71" fmla="*/ 6167438 h 13824"/>
              <a:gd name="T72" fmla="*/ 20906560 w 26400"/>
              <a:gd name="T73" fmla="*/ 5818188 h 13824"/>
              <a:gd name="T74" fmla="*/ 21256727 w 26400"/>
              <a:gd name="T75" fmla="*/ 5460206 h 13824"/>
              <a:gd name="T76" fmla="*/ 21588750 w 26400"/>
              <a:gd name="T77" fmla="*/ 5091113 h 13824"/>
              <a:gd name="T78" fmla="*/ 21901722 w 26400"/>
              <a:gd name="T79" fmla="*/ 4713288 h 13824"/>
              <a:gd name="T80" fmla="*/ 22192015 w 26400"/>
              <a:gd name="T81" fmla="*/ 4326731 h 13824"/>
              <a:gd name="T82" fmla="*/ 22464165 w 26400"/>
              <a:gd name="T83" fmla="*/ 3937000 h 13824"/>
              <a:gd name="T84" fmla="*/ 22717265 w 26400"/>
              <a:gd name="T85" fmla="*/ 3536156 h 13824"/>
              <a:gd name="T86" fmla="*/ 22947685 w 26400"/>
              <a:gd name="T87" fmla="*/ 3127375 h 13824"/>
              <a:gd name="T88" fmla="*/ 23156333 w 26400"/>
              <a:gd name="T89" fmla="*/ 2710656 h 13824"/>
              <a:gd name="T90" fmla="*/ 23344117 w 26400"/>
              <a:gd name="T91" fmla="*/ 2288381 h 13824"/>
              <a:gd name="T92" fmla="*/ 23511036 w 26400"/>
              <a:gd name="T93" fmla="*/ 1860550 h 13824"/>
              <a:gd name="T94" fmla="*/ 23652554 w 26400"/>
              <a:gd name="T95" fmla="*/ 1423988 h 13824"/>
              <a:gd name="T96" fmla="*/ 23772300 w 26400"/>
              <a:gd name="T97" fmla="*/ 985044 h 13824"/>
              <a:gd name="T98" fmla="*/ 23870274 w 26400"/>
              <a:gd name="T99" fmla="*/ 538163 h 13824"/>
              <a:gd name="T100" fmla="*/ 23938311 w 26400"/>
              <a:gd name="T101" fmla="*/ 84931 h 13824"/>
              <a:gd name="T102" fmla="*/ 0 w 26400"/>
              <a:gd name="T103" fmla="*/ 10105231 h 138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6400" h="13824">
                <a:moveTo>
                  <a:pt x="0" y="12731"/>
                </a:moveTo>
                <a:lnTo>
                  <a:pt x="142" y="12778"/>
                </a:lnTo>
                <a:lnTo>
                  <a:pt x="360" y="12845"/>
                </a:lnTo>
                <a:lnTo>
                  <a:pt x="582" y="12908"/>
                </a:lnTo>
                <a:lnTo>
                  <a:pt x="804" y="12971"/>
                </a:lnTo>
                <a:lnTo>
                  <a:pt x="1026" y="13033"/>
                </a:lnTo>
                <a:lnTo>
                  <a:pt x="1251" y="13090"/>
                </a:lnTo>
                <a:lnTo>
                  <a:pt x="1475" y="13146"/>
                </a:lnTo>
                <a:lnTo>
                  <a:pt x="1704" y="13197"/>
                </a:lnTo>
                <a:lnTo>
                  <a:pt x="1932" y="13250"/>
                </a:lnTo>
                <a:lnTo>
                  <a:pt x="2162" y="13299"/>
                </a:lnTo>
                <a:lnTo>
                  <a:pt x="2391" y="13349"/>
                </a:lnTo>
                <a:lnTo>
                  <a:pt x="2622" y="13395"/>
                </a:lnTo>
                <a:lnTo>
                  <a:pt x="2853" y="13436"/>
                </a:lnTo>
                <a:lnTo>
                  <a:pt x="3089" y="13477"/>
                </a:lnTo>
                <a:lnTo>
                  <a:pt x="3323" y="13515"/>
                </a:lnTo>
                <a:lnTo>
                  <a:pt x="3559" y="13552"/>
                </a:lnTo>
                <a:lnTo>
                  <a:pt x="3793" y="13586"/>
                </a:lnTo>
                <a:lnTo>
                  <a:pt x="4033" y="13619"/>
                </a:lnTo>
                <a:lnTo>
                  <a:pt x="4272" y="13647"/>
                </a:lnTo>
                <a:lnTo>
                  <a:pt x="4511" y="13677"/>
                </a:lnTo>
                <a:lnTo>
                  <a:pt x="4752" y="13700"/>
                </a:lnTo>
                <a:lnTo>
                  <a:pt x="4995" y="13725"/>
                </a:lnTo>
                <a:lnTo>
                  <a:pt x="5235" y="13745"/>
                </a:lnTo>
                <a:lnTo>
                  <a:pt x="5478" y="13765"/>
                </a:lnTo>
                <a:lnTo>
                  <a:pt x="5721" y="13778"/>
                </a:lnTo>
                <a:lnTo>
                  <a:pt x="5970" y="13791"/>
                </a:lnTo>
                <a:lnTo>
                  <a:pt x="6214" y="13804"/>
                </a:lnTo>
                <a:lnTo>
                  <a:pt x="6460" y="13812"/>
                </a:lnTo>
                <a:lnTo>
                  <a:pt x="6707" y="13816"/>
                </a:lnTo>
                <a:lnTo>
                  <a:pt x="6956" y="13822"/>
                </a:lnTo>
                <a:lnTo>
                  <a:pt x="7206" y="13824"/>
                </a:lnTo>
                <a:lnTo>
                  <a:pt x="7453" y="13822"/>
                </a:lnTo>
                <a:lnTo>
                  <a:pt x="7701" y="13816"/>
                </a:lnTo>
                <a:lnTo>
                  <a:pt x="7950" y="13812"/>
                </a:lnTo>
                <a:lnTo>
                  <a:pt x="8197" y="13804"/>
                </a:lnTo>
                <a:lnTo>
                  <a:pt x="8441" y="13791"/>
                </a:lnTo>
                <a:lnTo>
                  <a:pt x="8686" y="13778"/>
                </a:lnTo>
                <a:lnTo>
                  <a:pt x="8930" y="13765"/>
                </a:lnTo>
                <a:lnTo>
                  <a:pt x="9176" y="13745"/>
                </a:lnTo>
                <a:lnTo>
                  <a:pt x="9418" y="13725"/>
                </a:lnTo>
                <a:lnTo>
                  <a:pt x="9659" y="13700"/>
                </a:lnTo>
                <a:lnTo>
                  <a:pt x="9898" y="13677"/>
                </a:lnTo>
                <a:lnTo>
                  <a:pt x="10139" y="13647"/>
                </a:lnTo>
                <a:lnTo>
                  <a:pt x="10377" y="13619"/>
                </a:lnTo>
                <a:lnTo>
                  <a:pt x="10614" y="13586"/>
                </a:lnTo>
                <a:lnTo>
                  <a:pt x="10850" y="13552"/>
                </a:lnTo>
                <a:lnTo>
                  <a:pt x="11086" y="13515"/>
                </a:lnTo>
                <a:lnTo>
                  <a:pt x="11322" y="13477"/>
                </a:lnTo>
                <a:lnTo>
                  <a:pt x="11555" y="13436"/>
                </a:lnTo>
                <a:lnTo>
                  <a:pt x="11788" y="13395"/>
                </a:lnTo>
                <a:lnTo>
                  <a:pt x="12019" y="13349"/>
                </a:lnTo>
                <a:lnTo>
                  <a:pt x="12248" y="13299"/>
                </a:lnTo>
                <a:lnTo>
                  <a:pt x="12477" y="13250"/>
                </a:lnTo>
                <a:lnTo>
                  <a:pt x="12705" y="13197"/>
                </a:lnTo>
                <a:lnTo>
                  <a:pt x="12933" y="13146"/>
                </a:lnTo>
                <a:lnTo>
                  <a:pt x="13157" y="13090"/>
                </a:lnTo>
                <a:lnTo>
                  <a:pt x="13382" y="13033"/>
                </a:lnTo>
                <a:lnTo>
                  <a:pt x="13604" y="12971"/>
                </a:lnTo>
                <a:lnTo>
                  <a:pt x="13829" y="12908"/>
                </a:lnTo>
                <a:lnTo>
                  <a:pt x="14048" y="12845"/>
                </a:lnTo>
                <a:lnTo>
                  <a:pt x="14268" y="12778"/>
                </a:lnTo>
                <a:lnTo>
                  <a:pt x="14485" y="12708"/>
                </a:lnTo>
                <a:lnTo>
                  <a:pt x="14702" y="12639"/>
                </a:lnTo>
                <a:lnTo>
                  <a:pt x="14919" y="12568"/>
                </a:lnTo>
                <a:lnTo>
                  <a:pt x="15132" y="12492"/>
                </a:lnTo>
                <a:lnTo>
                  <a:pt x="15345" y="12418"/>
                </a:lnTo>
                <a:lnTo>
                  <a:pt x="15556" y="12339"/>
                </a:lnTo>
                <a:lnTo>
                  <a:pt x="15764" y="12254"/>
                </a:lnTo>
                <a:lnTo>
                  <a:pt x="15972" y="12177"/>
                </a:lnTo>
                <a:lnTo>
                  <a:pt x="16182" y="12089"/>
                </a:lnTo>
                <a:lnTo>
                  <a:pt x="16388" y="12005"/>
                </a:lnTo>
                <a:lnTo>
                  <a:pt x="16591" y="11916"/>
                </a:lnTo>
                <a:lnTo>
                  <a:pt x="16794" y="11827"/>
                </a:lnTo>
                <a:lnTo>
                  <a:pt x="16993" y="11735"/>
                </a:lnTo>
                <a:lnTo>
                  <a:pt x="17193" y="11642"/>
                </a:lnTo>
                <a:lnTo>
                  <a:pt x="17389" y="11546"/>
                </a:lnTo>
                <a:lnTo>
                  <a:pt x="17587" y="11449"/>
                </a:lnTo>
                <a:lnTo>
                  <a:pt x="17780" y="11352"/>
                </a:lnTo>
                <a:lnTo>
                  <a:pt x="17975" y="11249"/>
                </a:lnTo>
                <a:lnTo>
                  <a:pt x="18165" y="11147"/>
                </a:lnTo>
                <a:lnTo>
                  <a:pt x="18356" y="11041"/>
                </a:lnTo>
                <a:lnTo>
                  <a:pt x="18543" y="10937"/>
                </a:lnTo>
                <a:lnTo>
                  <a:pt x="18731" y="10832"/>
                </a:lnTo>
                <a:lnTo>
                  <a:pt x="18912" y="10721"/>
                </a:lnTo>
                <a:lnTo>
                  <a:pt x="19094" y="10609"/>
                </a:lnTo>
                <a:lnTo>
                  <a:pt x="19277" y="10495"/>
                </a:lnTo>
                <a:lnTo>
                  <a:pt x="19457" y="10385"/>
                </a:lnTo>
                <a:lnTo>
                  <a:pt x="19633" y="10266"/>
                </a:lnTo>
                <a:lnTo>
                  <a:pt x="19812" y="10150"/>
                </a:lnTo>
                <a:lnTo>
                  <a:pt x="19985" y="10030"/>
                </a:lnTo>
                <a:lnTo>
                  <a:pt x="20156" y="9909"/>
                </a:lnTo>
                <a:lnTo>
                  <a:pt x="20328" y="9789"/>
                </a:lnTo>
                <a:lnTo>
                  <a:pt x="20493" y="9665"/>
                </a:lnTo>
                <a:lnTo>
                  <a:pt x="20658" y="9538"/>
                </a:lnTo>
                <a:lnTo>
                  <a:pt x="20823" y="9409"/>
                </a:lnTo>
                <a:lnTo>
                  <a:pt x="20986" y="9284"/>
                </a:lnTo>
                <a:lnTo>
                  <a:pt x="21148" y="9152"/>
                </a:lnTo>
                <a:lnTo>
                  <a:pt x="21306" y="9021"/>
                </a:lnTo>
                <a:lnTo>
                  <a:pt x="21462" y="8891"/>
                </a:lnTo>
                <a:lnTo>
                  <a:pt x="21617" y="8754"/>
                </a:lnTo>
                <a:lnTo>
                  <a:pt x="21768" y="8617"/>
                </a:lnTo>
                <a:lnTo>
                  <a:pt x="21919" y="8480"/>
                </a:lnTo>
                <a:lnTo>
                  <a:pt x="22067" y="8340"/>
                </a:lnTo>
                <a:lnTo>
                  <a:pt x="22214" y="8201"/>
                </a:lnTo>
                <a:lnTo>
                  <a:pt x="22358" y="8057"/>
                </a:lnTo>
                <a:lnTo>
                  <a:pt x="22499" y="7917"/>
                </a:lnTo>
                <a:lnTo>
                  <a:pt x="22640" y="7770"/>
                </a:lnTo>
                <a:lnTo>
                  <a:pt x="22777" y="7627"/>
                </a:lnTo>
                <a:lnTo>
                  <a:pt x="22914" y="7478"/>
                </a:lnTo>
                <a:lnTo>
                  <a:pt x="23046" y="7330"/>
                </a:lnTo>
                <a:lnTo>
                  <a:pt x="23174" y="7183"/>
                </a:lnTo>
                <a:lnTo>
                  <a:pt x="23305" y="7032"/>
                </a:lnTo>
                <a:lnTo>
                  <a:pt x="23432" y="6879"/>
                </a:lnTo>
                <a:lnTo>
                  <a:pt x="23555" y="6726"/>
                </a:lnTo>
                <a:lnTo>
                  <a:pt x="23678" y="6570"/>
                </a:lnTo>
                <a:lnTo>
                  <a:pt x="23798" y="6414"/>
                </a:lnTo>
                <a:lnTo>
                  <a:pt x="23915" y="6258"/>
                </a:lnTo>
                <a:lnTo>
                  <a:pt x="24029" y="6100"/>
                </a:lnTo>
                <a:lnTo>
                  <a:pt x="24143" y="5938"/>
                </a:lnTo>
                <a:lnTo>
                  <a:pt x="24252" y="5780"/>
                </a:lnTo>
                <a:lnTo>
                  <a:pt x="24357" y="5618"/>
                </a:lnTo>
                <a:lnTo>
                  <a:pt x="24463" y="5451"/>
                </a:lnTo>
                <a:lnTo>
                  <a:pt x="24567" y="5290"/>
                </a:lnTo>
                <a:lnTo>
                  <a:pt x="24666" y="5126"/>
                </a:lnTo>
                <a:lnTo>
                  <a:pt x="24763" y="4960"/>
                </a:lnTo>
                <a:lnTo>
                  <a:pt x="24859" y="4791"/>
                </a:lnTo>
                <a:lnTo>
                  <a:pt x="24953" y="4623"/>
                </a:lnTo>
                <a:lnTo>
                  <a:pt x="25042" y="4455"/>
                </a:lnTo>
                <a:lnTo>
                  <a:pt x="25130" y="4283"/>
                </a:lnTo>
                <a:lnTo>
                  <a:pt x="25215" y="4111"/>
                </a:lnTo>
                <a:lnTo>
                  <a:pt x="25296" y="3940"/>
                </a:lnTo>
                <a:lnTo>
                  <a:pt x="25377" y="3765"/>
                </a:lnTo>
                <a:lnTo>
                  <a:pt x="25453" y="3590"/>
                </a:lnTo>
                <a:lnTo>
                  <a:pt x="25526" y="3415"/>
                </a:lnTo>
                <a:lnTo>
                  <a:pt x="25598" y="3238"/>
                </a:lnTo>
                <a:lnTo>
                  <a:pt x="25669" y="3062"/>
                </a:lnTo>
                <a:lnTo>
                  <a:pt x="25733" y="2883"/>
                </a:lnTo>
                <a:lnTo>
                  <a:pt x="25799" y="2703"/>
                </a:lnTo>
                <a:lnTo>
                  <a:pt x="25859" y="2525"/>
                </a:lnTo>
                <a:lnTo>
                  <a:pt x="25917" y="2344"/>
                </a:lnTo>
                <a:lnTo>
                  <a:pt x="25973" y="2162"/>
                </a:lnTo>
                <a:lnTo>
                  <a:pt x="26025" y="1977"/>
                </a:lnTo>
                <a:lnTo>
                  <a:pt x="26073" y="1794"/>
                </a:lnTo>
                <a:lnTo>
                  <a:pt x="26121" y="1611"/>
                </a:lnTo>
                <a:lnTo>
                  <a:pt x="26164" y="1428"/>
                </a:lnTo>
                <a:lnTo>
                  <a:pt x="26205" y="1241"/>
                </a:lnTo>
                <a:lnTo>
                  <a:pt x="26243" y="1055"/>
                </a:lnTo>
                <a:lnTo>
                  <a:pt x="26280" y="866"/>
                </a:lnTo>
                <a:lnTo>
                  <a:pt x="26313" y="678"/>
                </a:lnTo>
                <a:lnTo>
                  <a:pt x="26339" y="490"/>
                </a:lnTo>
                <a:lnTo>
                  <a:pt x="26365" y="299"/>
                </a:lnTo>
                <a:lnTo>
                  <a:pt x="26388" y="107"/>
                </a:lnTo>
                <a:lnTo>
                  <a:pt x="26400" y="0"/>
                </a:lnTo>
                <a:lnTo>
                  <a:pt x="0" y="0"/>
                </a:lnTo>
                <a:lnTo>
                  <a:pt x="0" y="127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nvGrpSpPr>
          <p:cNvPr id="2" name="Group 1"/>
          <p:cNvGrpSpPr/>
          <p:nvPr/>
        </p:nvGrpSpPr>
        <p:grpSpPr>
          <a:xfrm>
            <a:off x="7938" y="-36513"/>
            <a:ext cx="43883262" cy="38441312"/>
            <a:chOff x="7938" y="-36513"/>
            <a:chExt cx="43883262" cy="38441312"/>
          </a:xfrm>
          <a:solidFill>
            <a:schemeClr val="accent1">
              <a:lumMod val="75000"/>
            </a:schemeClr>
          </a:solidFill>
        </p:grpSpPr>
        <p:sp>
          <p:nvSpPr>
            <p:cNvPr id="1063" name="Freeform 48"/>
            <p:cNvSpPr/>
            <p:nvPr/>
          </p:nvSpPr>
          <p:spPr bwMode="auto">
            <a:xfrm>
              <a:off x="7938" y="-36513"/>
              <a:ext cx="23468443" cy="10793530"/>
            </a:xfrm>
            <a:custGeom>
              <a:gdLst>
                <a:gd name="T0" fmla="*/ 237331 w 25870"/>
                <a:gd name="T1" fmla="*/ 10116344 h 13598"/>
                <a:gd name="T2" fmla="*/ 771525 w 25870"/>
                <a:gd name="T3" fmla="*/ 10255250 h 13598"/>
                <a:gd name="T4" fmla="*/ 1313656 w 25870"/>
                <a:gd name="T5" fmla="*/ 10378282 h 13598"/>
                <a:gd name="T6" fmla="*/ 1863725 w 25870"/>
                <a:gd name="T7" fmla="*/ 10487025 h 13598"/>
                <a:gd name="T8" fmla="*/ 2423319 w 25870"/>
                <a:gd name="T9" fmla="*/ 10578307 h 13598"/>
                <a:gd name="T10" fmla="*/ 2990056 w 25870"/>
                <a:gd name="T11" fmla="*/ 10652919 h 13598"/>
                <a:gd name="T12" fmla="*/ 3562350 w 25870"/>
                <a:gd name="T13" fmla="*/ 10716419 h 13598"/>
                <a:gd name="T14" fmla="*/ 4140200 w 25870"/>
                <a:gd name="T15" fmla="*/ 10756900 h 13598"/>
                <a:gd name="T16" fmla="*/ 4725194 w 25870"/>
                <a:gd name="T17" fmla="*/ 10783888 h 13598"/>
                <a:gd name="T18" fmla="*/ 5317331 w 25870"/>
                <a:gd name="T19" fmla="*/ 10793413 h 13598"/>
                <a:gd name="T20" fmla="*/ 5907881 w 25870"/>
                <a:gd name="T21" fmla="*/ 10783888 h 13598"/>
                <a:gd name="T22" fmla="*/ 6493669 w 25870"/>
                <a:gd name="T23" fmla="*/ 10756900 h 13598"/>
                <a:gd name="T24" fmla="*/ 7073900 w 25870"/>
                <a:gd name="T25" fmla="*/ 10716419 h 13598"/>
                <a:gd name="T26" fmla="*/ 7646988 w 25870"/>
                <a:gd name="T27" fmla="*/ 10652919 h 13598"/>
                <a:gd name="T28" fmla="*/ 8212138 w 25870"/>
                <a:gd name="T29" fmla="*/ 10578307 h 13598"/>
                <a:gd name="T30" fmla="*/ 8770938 w 25870"/>
                <a:gd name="T31" fmla="*/ 10487025 h 13598"/>
                <a:gd name="T32" fmla="*/ 9321006 w 25870"/>
                <a:gd name="T33" fmla="*/ 10378282 h 13598"/>
                <a:gd name="T34" fmla="*/ 9864725 w 25870"/>
                <a:gd name="T35" fmla="*/ 10255250 h 13598"/>
                <a:gd name="T36" fmla="*/ 10397332 w 25870"/>
                <a:gd name="T37" fmla="*/ 10116344 h 13598"/>
                <a:gd name="T38" fmla="*/ 10922794 w 25870"/>
                <a:gd name="T39" fmla="*/ 9963150 h 13598"/>
                <a:gd name="T40" fmla="*/ 11441113 w 25870"/>
                <a:gd name="T41" fmla="*/ 9796463 h 13598"/>
                <a:gd name="T42" fmla="*/ 11945938 w 25870"/>
                <a:gd name="T43" fmla="*/ 9614694 h 13598"/>
                <a:gd name="T44" fmla="*/ 12443619 w 25870"/>
                <a:gd name="T45" fmla="*/ 9416257 h 13598"/>
                <a:gd name="T46" fmla="*/ 12927807 w 25870"/>
                <a:gd name="T47" fmla="*/ 9209882 h 13598"/>
                <a:gd name="T48" fmla="*/ 13401675 w 25870"/>
                <a:gd name="T49" fmla="*/ 8985250 h 13598"/>
                <a:gd name="T50" fmla="*/ 13866813 w 25870"/>
                <a:gd name="T51" fmla="*/ 8751094 h 13598"/>
                <a:gd name="T52" fmla="*/ 14316075 w 25870"/>
                <a:gd name="T53" fmla="*/ 8501857 h 13598"/>
                <a:gd name="T54" fmla="*/ 14755019 w 25870"/>
                <a:gd name="T55" fmla="*/ 8243094 h 13598"/>
                <a:gd name="T56" fmla="*/ 15182057 w 25870"/>
                <a:gd name="T57" fmla="*/ 7970044 h 13598"/>
                <a:gd name="T58" fmla="*/ 15598775 w 25870"/>
                <a:gd name="T59" fmla="*/ 7687469 h 13598"/>
                <a:gd name="T60" fmla="*/ 15996444 w 25870"/>
                <a:gd name="T61" fmla="*/ 7391400 h 13598"/>
                <a:gd name="T62" fmla="*/ 16384588 w 25870"/>
                <a:gd name="T63" fmla="*/ 7085807 h 13598"/>
                <a:gd name="T64" fmla="*/ 16757650 w 25870"/>
                <a:gd name="T65" fmla="*/ 6769100 h 13598"/>
                <a:gd name="T66" fmla="*/ 17114838 w 25870"/>
                <a:gd name="T67" fmla="*/ 6440488 h 13598"/>
                <a:gd name="T68" fmla="*/ 17458532 w 25870"/>
                <a:gd name="T69" fmla="*/ 6104732 h 13598"/>
                <a:gd name="T70" fmla="*/ 17787144 w 25870"/>
                <a:gd name="T71" fmla="*/ 5756275 h 13598"/>
                <a:gd name="T72" fmla="*/ 18097500 w 25870"/>
                <a:gd name="T73" fmla="*/ 5402263 h 13598"/>
                <a:gd name="T74" fmla="*/ 18393569 w 25870"/>
                <a:gd name="T75" fmla="*/ 5035550 h 13598"/>
                <a:gd name="T76" fmla="*/ 18672175 w 25870"/>
                <a:gd name="T77" fmla="*/ 4662488 h 13598"/>
                <a:gd name="T78" fmla="*/ 18934113 w 25870"/>
                <a:gd name="T79" fmla="*/ 4279900 h 13598"/>
                <a:gd name="T80" fmla="*/ 19177794 w 25870"/>
                <a:gd name="T81" fmla="*/ 3889375 h 13598"/>
                <a:gd name="T82" fmla="*/ 19405600 w 25870"/>
                <a:gd name="T83" fmla="*/ 3490913 h 13598"/>
                <a:gd name="T84" fmla="*/ 19613563 w 25870"/>
                <a:gd name="T85" fmla="*/ 3083719 h 13598"/>
                <a:gd name="T86" fmla="*/ 19802475 w 25870"/>
                <a:gd name="T87" fmla="*/ 2670969 h 13598"/>
                <a:gd name="T88" fmla="*/ 19973925 w 25870"/>
                <a:gd name="T89" fmla="*/ 2251869 h 13598"/>
                <a:gd name="T90" fmla="*/ 20124738 w 25870"/>
                <a:gd name="T91" fmla="*/ 1824831 h 13598"/>
                <a:gd name="T92" fmla="*/ 20257294 w 25870"/>
                <a:gd name="T93" fmla="*/ 1389856 h 13598"/>
                <a:gd name="T94" fmla="*/ 20368419 w 25870"/>
                <a:gd name="T95" fmla="*/ 954881 h 13598"/>
                <a:gd name="T96" fmla="*/ 20458907 w 25870"/>
                <a:gd name="T97" fmla="*/ 509588 h 13598"/>
                <a:gd name="T98" fmla="*/ 20526375 w 25870"/>
                <a:gd name="T99" fmla="*/ 57944 h 13598"/>
                <a:gd name="T100" fmla="*/ 0 w 25870"/>
                <a:gd name="T101" fmla="*/ 10048875 h 135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5870" h="13598">
                  <a:moveTo>
                    <a:pt x="0" y="12660"/>
                  </a:moveTo>
                  <a:lnTo>
                    <a:pt x="76" y="12684"/>
                  </a:lnTo>
                  <a:lnTo>
                    <a:pt x="299" y="12745"/>
                  </a:lnTo>
                  <a:lnTo>
                    <a:pt x="520" y="12809"/>
                  </a:lnTo>
                  <a:lnTo>
                    <a:pt x="744" y="12863"/>
                  </a:lnTo>
                  <a:lnTo>
                    <a:pt x="972" y="12920"/>
                  </a:lnTo>
                  <a:lnTo>
                    <a:pt x="1198" y="12972"/>
                  </a:lnTo>
                  <a:lnTo>
                    <a:pt x="1426" y="13024"/>
                  </a:lnTo>
                  <a:lnTo>
                    <a:pt x="1655" y="13075"/>
                  </a:lnTo>
                  <a:lnTo>
                    <a:pt x="1884" y="13124"/>
                  </a:lnTo>
                  <a:lnTo>
                    <a:pt x="2115" y="13169"/>
                  </a:lnTo>
                  <a:lnTo>
                    <a:pt x="2348" y="13212"/>
                  </a:lnTo>
                  <a:lnTo>
                    <a:pt x="2582" y="13251"/>
                  </a:lnTo>
                  <a:lnTo>
                    <a:pt x="2817" y="13291"/>
                  </a:lnTo>
                  <a:lnTo>
                    <a:pt x="3053" y="13327"/>
                  </a:lnTo>
                  <a:lnTo>
                    <a:pt x="3288" y="13362"/>
                  </a:lnTo>
                  <a:lnTo>
                    <a:pt x="3526" y="13395"/>
                  </a:lnTo>
                  <a:lnTo>
                    <a:pt x="3767" y="13421"/>
                  </a:lnTo>
                  <a:lnTo>
                    <a:pt x="4006" y="13453"/>
                  </a:lnTo>
                  <a:lnTo>
                    <a:pt x="4245" y="13476"/>
                  </a:lnTo>
                  <a:lnTo>
                    <a:pt x="4488" y="13501"/>
                  </a:lnTo>
                  <a:lnTo>
                    <a:pt x="4729" y="13520"/>
                  </a:lnTo>
                  <a:lnTo>
                    <a:pt x="4973" y="13538"/>
                  </a:lnTo>
                  <a:lnTo>
                    <a:pt x="5216" y="13552"/>
                  </a:lnTo>
                  <a:lnTo>
                    <a:pt x="5463" y="13567"/>
                  </a:lnTo>
                  <a:lnTo>
                    <a:pt x="5709" y="13580"/>
                  </a:lnTo>
                  <a:lnTo>
                    <a:pt x="5953" y="13586"/>
                  </a:lnTo>
                  <a:lnTo>
                    <a:pt x="6202" y="13591"/>
                  </a:lnTo>
                  <a:lnTo>
                    <a:pt x="6452" y="13596"/>
                  </a:lnTo>
                  <a:lnTo>
                    <a:pt x="6699" y="13598"/>
                  </a:lnTo>
                  <a:lnTo>
                    <a:pt x="6948" y="13596"/>
                  </a:lnTo>
                  <a:lnTo>
                    <a:pt x="7196" y="13591"/>
                  </a:lnTo>
                  <a:lnTo>
                    <a:pt x="7443" y="13586"/>
                  </a:lnTo>
                  <a:lnTo>
                    <a:pt x="7692" y="13580"/>
                  </a:lnTo>
                  <a:lnTo>
                    <a:pt x="7935" y="13567"/>
                  </a:lnTo>
                  <a:lnTo>
                    <a:pt x="8181" y="13552"/>
                  </a:lnTo>
                  <a:lnTo>
                    <a:pt x="8423" y="13538"/>
                  </a:lnTo>
                  <a:lnTo>
                    <a:pt x="8669" y="13520"/>
                  </a:lnTo>
                  <a:lnTo>
                    <a:pt x="8912" y="13501"/>
                  </a:lnTo>
                  <a:lnTo>
                    <a:pt x="9153" y="13476"/>
                  </a:lnTo>
                  <a:lnTo>
                    <a:pt x="9393" y="13453"/>
                  </a:lnTo>
                  <a:lnTo>
                    <a:pt x="9634" y="13421"/>
                  </a:lnTo>
                  <a:lnTo>
                    <a:pt x="9870" y="13395"/>
                  </a:lnTo>
                  <a:lnTo>
                    <a:pt x="10110" y="13362"/>
                  </a:lnTo>
                  <a:lnTo>
                    <a:pt x="10346" y="13327"/>
                  </a:lnTo>
                  <a:lnTo>
                    <a:pt x="10580" y="13291"/>
                  </a:lnTo>
                  <a:lnTo>
                    <a:pt x="10814" y="13251"/>
                  </a:lnTo>
                  <a:lnTo>
                    <a:pt x="11050" y="13212"/>
                  </a:lnTo>
                  <a:lnTo>
                    <a:pt x="11281" y="13169"/>
                  </a:lnTo>
                  <a:lnTo>
                    <a:pt x="11512" y="13124"/>
                  </a:lnTo>
                  <a:lnTo>
                    <a:pt x="11743" y="13075"/>
                  </a:lnTo>
                  <a:lnTo>
                    <a:pt x="11971" y="13024"/>
                  </a:lnTo>
                  <a:lnTo>
                    <a:pt x="12200" y="12972"/>
                  </a:lnTo>
                  <a:lnTo>
                    <a:pt x="12428" y="12920"/>
                  </a:lnTo>
                  <a:lnTo>
                    <a:pt x="12652" y="12863"/>
                  </a:lnTo>
                  <a:lnTo>
                    <a:pt x="12877" y="12809"/>
                  </a:lnTo>
                  <a:lnTo>
                    <a:pt x="13099" y="12745"/>
                  </a:lnTo>
                  <a:lnTo>
                    <a:pt x="13322" y="12684"/>
                  </a:lnTo>
                  <a:lnTo>
                    <a:pt x="13543" y="12619"/>
                  </a:lnTo>
                  <a:lnTo>
                    <a:pt x="13761" y="12552"/>
                  </a:lnTo>
                  <a:lnTo>
                    <a:pt x="13979" y="12482"/>
                  </a:lnTo>
                  <a:lnTo>
                    <a:pt x="14198" y="12413"/>
                  </a:lnTo>
                  <a:lnTo>
                    <a:pt x="14414" y="12342"/>
                  </a:lnTo>
                  <a:lnTo>
                    <a:pt x="14626" y="12266"/>
                  </a:lnTo>
                  <a:lnTo>
                    <a:pt x="14840" y="12192"/>
                  </a:lnTo>
                  <a:lnTo>
                    <a:pt x="15050" y="12113"/>
                  </a:lnTo>
                  <a:lnTo>
                    <a:pt x="15259" y="12030"/>
                  </a:lnTo>
                  <a:lnTo>
                    <a:pt x="15469" y="11951"/>
                  </a:lnTo>
                  <a:lnTo>
                    <a:pt x="15677" y="11863"/>
                  </a:lnTo>
                  <a:lnTo>
                    <a:pt x="15883" y="11779"/>
                  </a:lnTo>
                  <a:lnTo>
                    <a:pt x="16084" y="11690"/>
                  </a:lnTo>
                  <a:lnTo>
                    <a:pt x="16287" y="11603"/>
                  </a:lnTo>
                  <a:lnTo>
                    <a:pt x="16488" y="11510"/>
                  </a:lnTo>
                  <a:lnTo>
                    <a:pt x="16688" y="11418"/>
                  </a:lnTo>
                  <a:lnTo>
                    <a:pt x="16884" y="11320"/>
                  </a:lnTo>
                  <a:lnTo>
                    <a:pt x="17081" y="11225"/>
                  </a:lnTo>
                  <a:lnTo>
                    <a:pt x="17276" y="11126"/>
                  </a:lnTo>
                  <a:lnTo>
                    <a:pt x="17470" y="11025"/>
                  </a:lnTo>
                  <a:lnTo>
                    <a:pt x="17658" y="10921"/>
                  </a:lnTo>
                  <a:lnTo>
                    <a:pt x="17850" y="10815"/>
                  </a:lnTo>
                  <a:lnTo>
                    <a:pt x="18036" y="10711"/>
                  </a:lnTo>
                  <a:lnTo>
                    <a:pt x="18226" y="10606"/>
                  </a:lnTo>
                  <a:lnTo>
                    <a:pt x="18409" y="10495"/>
                  </a:lnTo>
                  <a:lnTo>
                    <a:pt x="18589" y="10385"/>
                  </a:lnTo>
                  <a:lnTo>
                    <a:pt x="18772" y="10271"/>
                  </a:lnTo>
                  <a:lnTo>
                    <a:pt x="18952" y="10158"/>
                  </a:lnTo>
                  <a:lnTo>
                    <a:pt x="19127" y="10041"/>
                  </a:lnTo>
                  <a:lnTo>
                    <a:pt x="19307" y="9926"/>
                  </a:lnTo>
                  <a:lnTo>
                    <a:pt x="19480" y="9805"/>
                  </a:lnTo>
                  <a:lnTo>
                    <a:pt x="19652" y="9685"/>
                  </a:lnTo>
                  <a:lnTo>
                    <a:pt x="19820" y="9563"/>
                  </a:lnTo>
                  <a:lnTo>
                    <a:pt x="19988" y="9439"/>
                  </a:lnTo>
                  <a:lnTo>
                    <a:pt x="20153" y="9312"/>
                  </a:lnTo>
                  <a:lnTo>
                    <a:pt x="20318" y="9183"/>
                  </a:lnTo>
                  <a:lnTo>
                    <a:pt x="20481" y="9058"/>
                  </a:lnTo>
                  <a:lnTo>
                    <a:pt x="20642" y="8927"/>
                  </a:lnTo>
                  <a:lnTo>
                    <a:pt x="20802" y="8795"/>
                  </a:lnTo>
                  <a:lnTo>
                    <a:pt x="20957" y="8665"/>
                  </a:lnTo>
                  <a:lnTo>
                    <a:pt x="21112" y="8528"/>
                  </a:lnTo>
                  <a:lnTo>
                    <a:pt x="21264" y="8391"/>
                  </a:lnTo>
                  <a:lnTo>
                    <a:pt x="21414" y="8254"/>
                  </a:lnTo>
                  <a:lnTo>
                    <a:pt x="21562" y="8114"/>
                  </a:lnTo>
                  <a:lnTo>
                    <a:pt x="21709" y="7975"/>
                  </a:lnTo>
                  <a:lnTo>
                    <a:pt x="21853" y="7833"/>
                  </a:lnTo>
                  <a:lnTo>
                    <a:pt x="21995" y="7691"/>
                  </a:lnTo>
                  <a:lnTo>
                    <a:pt x="22135" y="7546"/>
                  </a:lnTo>
                  <a:lnTo>
                    <a:pt x="22272" y="7401"/>
                  </a:lnTo>
                  <a:lnTo>
                    <a:pt x="22409" y="7252"/>
                  </a:lnTo>
                  <a:lnTo>
                    <a:pt x="22541" y="7103"/>
                  </a:lnTo>
                  <a:lnTo>
                    <a:pt x="22671" y="6957"/>
                  </a:lnTo>
                  <a:lnTo>
                    <a:pt x="22800" y="6806"/>
                  </a:lnTo>
                  <a:lnTo>
                    <a:pt x="22927" y="6653"/>
                  </a:lnTo>
                  <a:lnTo>
                    <a:pt x="23051" y="6501"/>
                  </a:lnTo>
                  <a:lnTo>
                    <a:pt x="23173" y="6344"/>
                  </a:lnTo>
                  <a:lnTo>
                    <a:pt x="23293" y="6189"/>
                  </a:lnTo>
                  <a:lnTo>
                    <a:pt x="23409" y="6032"/>
                  </a:lnTo>
                  <a:lnTo>
                    <a:pt x="23524" y="5874"/>
                  </a:lnTo>
                  <a:lnTo>
                    <a:pt x="23638" y="5712"/>
                  </a:lnTo>
                  <a:lnTo>
                    <a:pt x="23745" y="5554"/>
                  </a:lnTo>
                  <a:lnTo>
                    <a:pt x="23854" y="5392"/>
                  </a:lnTo>
                  <a:lnTo>
                    <a:pt x="23958" y="5227"/>
                  </a:lnTo>
                  <a:lnTo>
                    <a:pt x="24062" y="5065"/>
                  </a:lnTo>
                  <a:lnTo>
                    <a:pt x="24161" y="4900"/>
                  </a:lnTo>
                  <a:lnTo>
                    <a:pt x="24258" y="4733"/>
                  </a:lnTo>
                  <a:lnTo>
                    <a:pt x="24354" y="4565"/>
                  </a:lnTo>
                  <a:lnTo>
                    <a:pt x="24448" y="4398"/>
                  </a:lnTo>
                  <a:lnTo>
                    <a:pt x="24537" y="4228"/>
                  </a:lnTo>
                  <a:lnTo>
                    <a:pt x="24625" y="4057"/>
                  </a:lnTo>
                  <a:lnTo>
                    <a:pt x="24710" y="3885"/>
                  </a:lnTo>
                  <a:lnTo>
                    <a:pt x="24791" y="3713"/>
                  </a:lnTo>
                  <a:lnTo>
                    <a:pt x="24872" y="3539"/>
                  </a:lnTo>
                  <a:lnTo>
                    <a:pt x="24948" y="3365"/>
                  </a:lnTo>
                  <a:lnTo>
                    <a:pt x="25021" y="3190"/>
                  </a:lnTo>
                  <a:lnTo>
                    <a:pt x="25095" y="3012"/>
                  </a:lnTo>
                  <a:lnTo>
                    <a:pt x="25164" y="2837"/>
                  </a:lnTo>
                  <a:lnTo>
                    <a:pt x="25229" y="2657"/>
                  </a:lnTo>
                  <a:lnTo>
                    <a:pt x="25295" y="2479"/>
                  </a:lnTo>
                  <a:lnTo>
                    <a:pt x="25354" y="2299"/>
                  </a:lnTo>
                  <a:lnTo>
                    <a:pt x="25412" y="2118"/>
                  </a:lnTo>
                  <a:lnTo>
                    <a:pt x="25468" y="1938"/>
                  </a:lnTo>
                  <a:lnTo>
                    <a:pt x="25521" y="1751"/>
                  </a:lnTo>
                  <a:lnTo>
                    <a:pt x="25568" y="1570"/>
                  </a:lnTo>
                  <a:lnTo>
                    <a:pt x="25616" y="1386"/>
                  </a:lnTo>
                  <a:lnTo>
                    <a:pt x="25661" y="1203"/>
                  </a:lnTo>
                  <a:lnTo>
                    <a:pt x="25700" y="1015"/>
                  </a:lnTo>
                  <a:lnTo>
                    <a:pt x="25738" y="829"/>
                  </a:lnTo>
                  <a:lnTo>
                    <a:pt x="25775" y="642"/>
                  </a:lnTo>
                  <a:lnTo>
                    <a:pt x="25808" y="452"/>
                  </a:lnTo>
                  <a:lnTo>
                    <a:pt x="25834" y="264"/>
                  </a:lnTo>
                  <a:lnTo>
                    <a:pt x="25860" y="73"/>
                  </a:lnTo>
                  <a:lnTo>
                    <a:pt x="25870" y="0"/>
                  </a:lnTo>
                  <a:lnTo>
                    <a:pt x="0" y="0"/>
                  </a:lnTo>
                  <a:lnTo>
                    <a:pt x="0" y="126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sp>
          <p:nvSpPr>
            <p:cNvPr id="1064" name="Freeform 42"/>
            <p:cNvSpPr/>
            <p:nvPr/>
          </p:nvSpPr>
          <p:spPr bwMode="auto">
            <a:xfrm>
              <a:off x="37098325" y="34823360"/>
              <a:ext cx="6792876" cy="3581439"/>
            </a:xfrm>
            <a:custGeom>
              <a:gdLst>
                <a:gd name="T0" fmla="*/ 199868 w 18705"/>
                <a:gd name="T1" fmla="*/ 3566439 h 11490"/>
                <a:gd name="T2" fmla="*/ 142036 w 18705"/>
                <a:gd name="T3" fmla="*/ 3438019 h 11490"/>
                <a:gd name="T4" fmla="*/ 94691 w 18705"/>
                <a:gd name="T5" fmla="*/ 3306483 h 11490"/>
                <a:gd name="T6" fmla="*/ 54972 w 18705"/>
                <a:gd name="T7" fmla="*/ 3173077 h 11490"/>
                <a:gd name="T8" fmla="*/ 26056 w 18705"/>
                <a:gd name="T9" fmla="*/ 3037177 h 11490"/>
                <a:gd name="T10" fmla="*/ 7944 w 18705"/>
                <a:gd name="T11" fmla="*/ 2899718 h 11490"/>
                <a:gd name="T12" fmla="*/ 0 w 18705"/>
                <a:gd name="T13" fmla="*/ 2758831 h 11490"/>
                <a:gd name="T14" fmla="*/ 2860 w 18705"/>
                <a:gd name="T15" fmla="*/ 2618256 h 11490"/>
                <a:gd name="T16" fmla="*/ 16841 w 18705"/>
                <a:gd name="T17" fmla="*/ 2479239 h 11490"/>
                <a:gd name="T18" fmla="*/ 39719 w 18705"/>
                <a:gd name="T19" fmla="*/ 2343339 h 11490"/>
                <a:gd name="T20" fmla="*/ 73084 w 18705"/>
                <a:gd name="T21" fmla="*/ 2208686 h 11490"/>
                <a:gd name="T22" fmla="*/ 117251 w 18705"/>
                <a:gd name="T23" fmla="*/ 2075591 h 11490"/>
                <a:gd name="T24" fmla="*/ 169363 w 18705"/>
                <a:gd name="T25" fmla="*/ 1945302 h 11490"/>
                <a:gd name="T26" fmla="*/ 231643 w 18705"/>
                <a:gd name="T27" fmla="*/ 1818129 h 11490"/>
                <a:gd name="T28" fmla="*/ 303456 w 18705"/>
                <a:gd name="T29" fmla="*/ 1694386 h 11490"/>
                <a:gd name="T30" fmla="*/ 384483 w 18705"/>
                <a:gd name="T31" fmla="*/ 1573135 h 11490"/>
                <a:gd name="T32" fmla="*/ 472819 w 18705"/>
                <a:gd name="T33" fmla="*/ 1455002 h 11490"/>
                <a:gd name="T34" fmla="*/ 570687 w 18705"/>
                <a:gd name="T35" fmla="*/ 1339986 h 11490"/>
                <a:gd name="T36" fmla="*/ 674275 w 18705"/>
                <a:gd name="T37" fmla="*/ 1227775 h 11490"/>
                <a:gd name="T38" fmla="*/ 788667 w 18705"/>
                <a:gd name="T39" fmla="*/ 1119928 h 11490"/>
                <a:gd name="T40" fmla="*/ 909096 w 18705"/>
                <a:gd name="T41" fmla="*/ 1016756 h 11490"/>
                <a:gd name="T42" fmla="*/ 1035562 w 18705"/>
                <a:gd name="T43" fmla="*/ 916701 h 11490"/>
                <a:gd name="T44" fmla="*/ 1169655 w 18705"/>
                <a:gd name="T45" fmla="*/ 821010 h 11490"/>
                <a:gd name="T46" fmla="*/ 1311691 w 18705"/>
                <a:gd name="T47" fmla="*/ 729995 h 11490"/>
                <a:gd name="T48" fmla="*/ 1459447 w 18705"/>
                <a:gd name="T49" fmla="*/ 642719 h 11490"/>
                <a:gd name="T50" fmla="*/ 1613558 w 18705"/>
                <a:gd name="T51" fmla="*/ 561055 h 11490"/>
                <a:gd name="T52" fmla="*/ 1772435 w 18705"/>
                <a:gd name="T53" fmla="*/ 482819 h 11490"/>
                <a:gd name="T54" fmla="*/ 1938303 w 18705"/>
                <a:gd name="T55" fmla="*/ 411129 h 11490"/>
                <a:gd name="T56" fmla="*/ 2109255 w 18705"/>
                <a:gd name="T57" fmla="*/ 343802 h 11490"/>
                <a:gd name="T58" fmla="*/ 2285927 w 18705"/>
                <a:gd name="T59" fmla="*/ 282709 h 11490"/>
                <a:gd name="T60" fmla="*/ 2467682 w 18705"/>
                <a:gd name="T61" fmla="*/ 227227 h 11490"/>
                <a:gd name="T62" fmla="*/ 2652298 w 18705"/>
                <a:gd name="T63" fmla="*/ 176421 h 11490"/>
                <a:gd name="T64" fmla="*/ 2842951 w 18705"/>
                <a:gd name="T65" fmla="*/ 133095 h 11490"/>
                <a:gd name="T66" fmla="*/ 3036463 w 18705"/>
                <a:gd name="T67" fmla="*/ 94444 h 11490"/>
                <a:gd name="T68" fmla="*/ 3234742 w 18705"/>
                <a:gd name="T69" fmla="*/ 62651 h 11490"/>
                <a:gd name="T70" fmla="*/ 3436198 w 18705"/>
                <a:gd name="T71" fmla="*/ 36157 h 11490"/>
                <a:gd name="T72" fmla="*/ 3641786 w 18705"/>
                <a:gd name="T73" fmla="*/ 17767 h 11490"/>
                <a:gd name="T74" fmla="*/ 3849597 w 18705"/>
                <a:gd name="T75" fmla="*/ 5922 h 11490"/>
                <a:gd name="T76" fmla="*/ 4061857 w 18705"/>
                <a:gd name="T77" fmla="*/ 0 h 11490"/>
                <a:gd name="T78" fmla="*/ 4273482 w 18705"/>
                <a:gd name="T79" fmla="*/ 1558 h 11490"/>
                <a:gd name="T80" fmla="*/ 4482564 w 18705"/>
                <a:gd name="T81" fmla="*/ 10598 h 11490"/>
                <a:gd name="T82" fmla="*/ 4689740 w 18705"/>
                <a:gd name="T83" fmla="*/ 25559 h 11490"/>
                <a:gd name="T84" fmla="*/ 4892786 w 18705"/>
                <a:gd name="T85" fmla="*/ 47690 h 11490"/>
                <a:gd name="T86" fmla="*/ 5093924 w 18705"/>
                <a:gd name="T87" fmla="*/ 77613 h 11490"/>
                <a:gd name="T88" fmla="*/ 5289343 w 18705"/>
                <a:gd name="T89" fmla="*/ 112211 h 11490"/>
                <a:gd name="T90" fmla="*/ 5481585 w 18705"/>
                <a:gd name="T91" fmla="*/ 153978 h 11490"/>
                <a:gd name="T92" fmla="*/ 5669060 w 18705"/>
                <a:gd name="T93" fmla="*/ 201668 h 11490"/>
                <a:gd name="T94" fmla="*/ 5853675 w 18705"/>
                <a:gd name="T95" fmla="*/ 254345 h 114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8705" h="11490">
                  <a:moveTo>
                    <a:pt x="18705" y="907"/>
                  </a:moveTo>
                  <a:lnTo>
                    <a:pt x="18705" y="11490"/>
                  </a:lnTo>
                  <a:lnTo>
                    <a:pt x="654" y="11490"/>
                  </a:lnTo>
                  <a:lnTo>
                    <a:pt x="629" y="11442"/>
                  </a:lnTo>
                  <a:lnTo>
                    <a:pt x="581" y="11337"/>
                  </a:lnTo>
                  <a:lnTo>
                    <a:pt x="533" y="11235"/>
                  </a:lnTo>
                  <a:lnTo>
                    <a:pt x="490" y="11130"/>
                  </a:lnTo>
                  <a:lnTo>
                    <a:pt x="447" y="11030"/>
                  </a:lnTo>
                  <a:lnTo>
                    <a:pt x="408" y="10924"/>
                  </a:lnTo>
                  <a:lnTo>
                    <a:pt x="369" y="10818"/>
                  </a:lnTo>
                  <a:lnTo>
                    <a:pt x="331" y="10713"/>
                  </a:lnTo>
                  <a:lnTo>
                    <a:pt x="298" y="10608"/>
                  </a:lnTo>
                  <a:lnTo>
                    <a:pt x="264" y="10501"/>
                  </a:lnTo>
                  <a:lnTo>
                    <a:pt x="230" y="10396"/>
                  </a:lnTo>
                  <a:lnTo>
                    <a:pt x="201" y="10285"/>
                  </a:lnTo>
                  <a:lnTo>
                    <a:pt x="173" y="10180"/>
                  </a:lnTo>
                  <a:lnTo>
                    <a:pt x="148" y="10070"/>
                  </a:lnTo>
                  <a:lnTo>
                    <a:pt x="125" y="9964"/>
                  </a:lnTo>
                  <a:lnTo>
                    <a:pt x="101" y="9854"/>
                  </a:lnTo>
                  <a:lnTo>
                    <a:pt x="82" y="9744"/>
                  </a:lnTo>
                  <a:lnTo>
                    <a:pt x="67" y="9633"/>
                  </a:lnTo>
                  <a:lnTo>
                    <a:pt x="53" y="9523"/>
                  </a:lnTo>
                  <a:lnTo>
                    <a:pt x="39" y="9412"/>
                  </a:lnTo>
                  <a:lnTo>
                    <a:pt x="25" y="9303"/>
                  </a:lnTo>
                  <a:lnTo>
                    <a:pt x="14" y="9187"/>
                  </a:lnTo>
                  <a:lnTo>
                    <a:pt x="9" y="9077"/>
                  </a:lnTo>
                  <a:lnTo>
                    <a:pt x="5" y="8966"/>
                  </a:lnTo>
                  <a:lnTo>
                    <a:pt x="0" y="8851"/>
                  </a:lnTo>
                  <a:lnTo>
                    <a:pt x="0" y="8740"/>
                  </a:lnTo>
                  <a:lnTo>
                    <a:pt x="0" y="8626"/>
                  </a:lnTo>
                  <a:lnTo>
                    <a:pt x="5" y="8516"/>
                  </a:lnTo>
                  <a:lnTo>
                    <a:pt x="9" y="8400"/>
                  </a:lnTo>
                  <a:lnTo>
                    <a:pt x="14" y="8291"/>
                  </a:lnTo>
                  <a:lnTo>
                    <a:pt x="25" y="8180"/>
                  </a:lnTo>
                  <a:lnTo>
                    <a:pt x="39" y="8070"/>
                  </a:lnTo>
                  <a:lnTo>
                    <a:pt x="53" y="7954"/>
                  </a:lnTo>
                  <a:lnTo>
                    <a:pt x="67" y="7849"/>
                  </a:lnTo>
                  <a:lnTo>
                    <a:pt x="82" y="7738"/>
                  </a:lnTo>
                  <a:lnTo>
                    <a:pt x="101" y="7628"/>
                  </a:lnTo>
                  <a:lnTo>
                    <a:pt x="125" y="7518"/>
                  </a:lnTo>
                  <a:lnTo>
                    <a:pt x="148" y="7407"/>
                  </a:lnTo>
                  <a:lnTo>
                    <a:pt x="173" y="7302"/>
                  </a:lnTo>
                  <a:lnTo>
                    <a:pt x="201" y="7191"/>
                  </a:lnTo>
                  <a:lnTo>
                    <a:pt x="230" y="7086"/>
                  </a:lnTo>
                  <a:lnTo>
                    <a:pt x="264" y="6981"/>
                  </a:lnTo>
                  <a:lnTo>
                    <a:pt x="298" y="6874"/>
                  </a:lnTo>
                  <a:lnTo>
                    <a:pt x="331" y="6765"/>
                  </a:lnTo>
                  <a:lnTo>
                    <a:pt x="369" y="6659"/>
                  </a:lnTo>
                  <a:lnTo>
                    <a:pt x="408" y="6558"/>
                  </a:lnTo>
                  <a:lnTo>
                    <a:pt x="447" y="6453"/>
                  </a:lnTo>
                  <a:lnTo>
                    <a:pt x="490" y="6347"/>
                  </a:lnTo>
                  <a:lnTo>
                    <a:pt x="533" y="6241"/>
                  </a:lnTo>
                  <a:lnTo>
                    <a:pt x="581" y="6141"/>
                  </a:lnTo>
                  <a:lnTo>
                    <a:pt x="629" y="6040"/>
                  </a:lnTo>
                  <a:lnTo>
                    <a:pt x="682" y="5940"/>
                  </a:lnTo>
                  <a:lnTo>
                    <a:pt x="729" y="5833"/>
                  </a:lnTo>
                  <a:lnTo>
                    <a:pt x="782" y="5733"/>
                  </a:lnTo>
                  <a:lnTo>
                    <a:pt x="839" y="5637"/>
                  </a:lnTo>
                  <a:lnTo>
                    <a:pt x="898" y="5536"/>
                  </a:lnTo>
                  <a:lnTo>
                    <a:pt x="955" y="5436"/>
                  </a:lnTo>
                  <a:lnTo>
                    <a:pt x="1017" y="5334"/>
                  </a:lnTo>
                  <a:lnTo>
                    <a:pt x="1080" y="5238"/>
                  </a:lnTo>
                  <a:lnTo>
                    <a:pt x="1142" y="5143"/>
                  </a:lnTo>
                  <a:lnTo>
                    <a:pt x="1210" y="5047"/>
                  </a:lnTo>
                  <a:lnTo>
                    <a:pt x="1277" y="4951"/>
                  </a:lnTo>
                  <a:lnTo>
                    <a:pt x="1344" y="4855"/>
                  </a:lnTo>
                  <a:lnTo>
                    <a:pt x="1416" y="4759"/>
                  </a:lnTo>
                  <a:lnTo>
                    <a:pt x="1488" y="4668"/>
                  </a:lnTo>
                  <a:lnTo>
                    <a:pt x="1560" y="4572"/>
                  </a:lnTo>
                  <a:lnTo>
                    <a:pt x="1637" y="4481"/>
                  </a:lnTo>
                  <a:lnTo>
                    <a:pt x="1714" y="4390"/>
                  </a:lnTo>
                  <a:lnTo>
                    <a:pt x="1796" y="4299"/>
                  </a:lnTo>
                  <a:lnTo>
                    <a:pt x="1872" y="4208"/>
                  </a:lnTo>
                  <a:lnTo>
                    <a:pt x="1954" y="4117"/>
                  </a:lnTo>
                  <a:lnTo>
                    <a:pt x="2040" y="4030"/>
                  </a:lnTo>
                  <a:lnTo>
                    <a:pt x="2122" y="3939"/>
                  </a:lnTo>
                  <a:lnTo>
                    <a:pt x="2213" y="3853"/>
                  </a:lnTo>
                  <a:lnTo>
                    <a:pt x="2300" y="3766"/>
                  </a:lnTo>
                  <a:lnTo>
                    <a:pt x="2386" y="3680"/>
                  </a:lnTo>
                  <a:lnTo>
                    <a:pt x="2482" y="3593"/>
                  </a:lnTo>
                  <a:lnTo>
                    <a:pt x="2573" y="3511"/>
                  </a:lnTo>
                  <a:lnTo>
                    <a:pt x="2664" y="3425"/>
                  </a:lnTo>
                  <a:lnTo>
                    <a:pt x="2760" y="3344"/>
                  </a:lnTo>
                  <a:lnTo>
                    <a:pt x="2861" y="3262"/>
                  </a:lnTo>
                  <a:lnTo>
                    <a:pt x="2957" y="3181"/>
                  </a:lnTo>
                  <a:lnTo>
                    <a:pt x="3057" y="3099"/>
                  </a:lnTo>
                  <a:lnTo>
                    <a:pt x="3159" y="3023"/>
                  </a:lnTo>
                  <a:lnTo>
                    <a:pt x="3259" y="2941"/>
                  </a:lnTo>
                  <a:lnTo>
                    <a:pt x="3365" y="2864"/>
                  </a:lnTo>
                  <a:lnTo>
                    <a:pt x="3465" y="2787"/>
                  </a:lnTo>
                  <a:lnTo>
                    <a:pt x="3576" y="2711"/>
                  </a:lnTo>
                  <a:lnTo>
                    <a:pt x="3681" y="2634"/>
                  </a:lnTo>
                  <a:lnTo>
                    <a:pt x="3792" y="2561"/>
                  </a:lnTo>
                  <a:lnTo>
                    <a:pt x="3902" y="2485"/>
                  </a:lnTo>
                  <a:lnTo>
                    <a:pt x="4012" y="2413"/>
                  </a:lnTo>
                  <a:lnTo>
                    <a:pt x="4128" y="2342"/>
                  </a:lnTo>
                  <a:lnTo>
                    <a:pt x="4243" y="2269"/>
                  </a:lnTo>
                  <a:lnTo>
                    <a:pt x="4358" y="2201"/>
                  </a:lnTo>
                  <a:lnTo>
                    <a:pt x="4474" y="2130"/>
                  </a:lnTo>
                  <a:lnTo>
                    <a:pt x="4593" y="2062"/>
                  </a:lnTo>
                  <a:lnTo>
                    <a:pt x="4714" y="1996"/>
                  </a:lnTo>
                  <a:lnTo>
                    <a:pt x="4833" y="1928"/>
                  </a:lnTo>
                  <a:lnTo>
                    <a:pt x="4953" y="1861"/>
                  </a:lnTo>
                  <a:lnTo>
                    <a:pt x="5078" y="1800"/>
                  </a:lnTo>
                  <a:lnTo>
                    <a:pt x="5203" y="1736"/>
                  </a:lnTo>
                  <a:lnTo>
                    <a:pt x="5327" y="1674"/>
                  </a:lnTo>
                  <a:lnTo>
                    <a:pt x="5453" y="1611"/>
                  </a:lnTo>
                  <a:lnTo>
                    <a:pt x="5578" y="1549"/>
                  </a:lnTo>
                  <a:lnTo>
                    <a:pt x="5707" y="1492"/>
                  </a:lnTo>
                  <a:lnTo>
                    <a:pt x="5837" y="1435"/>
                  </a:lnTo>
                  <a:lnTo>
                    <a:pt x="5972" y="1377"/>
                  </a:lnTo>
                  <a:lnTo>
                    <a:pt x="6100" y="1319"/>
                  </a:lnTo>
                  <a:lnTo>
                    <a:pt x="6235" y="1267"/>
                  </a:lnTo>
                  <a:lnTo>
                    <a:pt x="6369" y="1209"/>
                  </a:lnTo>
                  <a:lnTo>
                    <a:pt x="6503" y="1156"/>
                  </a:lnTo>
                  <a:lnTo>
                    <a:pt x="6638" y="1103"/>
                  </a:lnTo>
                  <a:lnTo>
                    <a:pt x="6777" y="1055"/>
                  </a:lnTo>
                  <a:lnTo>
                    <a:pt x="6911" y="1003"/>
                  </a:lnTo>
                  <a:lnTo>
                    <a:pt x="7055" y="955"/>
                  </a:lnTo>
                  <a:lnTo>
                    <a:pt x="7194" y="907"/>
                  </a:lnTo>
                  <a:lnTo>
                    <a:pt x="7335" y="859"/>
                  </a:lnTo>
                  <a:lnTo>
                    <a:pt x="7474" y="816"/>
                  </a:lnTo>
                  <a:lnTo>
                    <a:pt x="7618" y="772"/>
                  </a:lnTo>
                  <a:lnTo>
                    <a:pt x="7766" y="729"/>
                  </a:lnTo>
                  <a:lnTo>
                    <a:pt x="7910" y="686"/>
                  </a:lnTo>
                  <a:lnTo>
                    <a:pt x="8054" y="647"/>
                  </a:lnTo>
                  <a:lnTo>
                    <a:pt x="8203" y="604"/>
                  </a:lnTo>
                  <a:lnTo>
                    <a:pt x="8347" y="566"/>
                  </a:lnTo>
                  <a:lnTo>
                    <a:pt x="8496" y="528"/>
                  </a:lnTo>
                  <a:lnTo>
                    <a:pt x="8644" y="494"/>
                  </a:lnTo>
                  <a:lnTo>
                    <a:pt x="8794" y="460"/>
                  </a:lnTo>
                  <a:lnTo>
                    <a:pt x="8947" y="427"/>
                  </a:lnTo>
                  <a:lnTo>
                    <a:pt x="9095" y="394"/>
                  </a:lnTo>
                  <a:lnTo>
                    <a:pt x="9250" y="360"/>
                  </a:lnTo>
                  <a:lnTo>
                    <a:pt x="9403" y="331"/>
                  </a:lnTo>
                  <a:lnTo>
                    <a:pt x="9556" y="303"/>
                  </a:lnTo>
                  <a:lnTo>
                    <a:pt x="9710" y="273"/>
                  </a:lnTo>
                  <a:lnTo>
                    <a:pt x="9868" y="249"/>
                  </a:lnTo>
                  <a:lnTo>
                    <a:pt x="10022" y="226"/>
                  </a:lnTo>
                  <a:lnTo>
                    <a:pt x="10180" y="201"/>
                  </a:lnTo>
                  <a:lnTo>
                    <a:pt x="10339" y="178"/>
                  </a:lnTo>
                  <a:lnTo>
                    <a:pt x="10497" y="153"/>
                  </a:lnTo>
                  <a:lnTo>
                    <a:pt x="10656" y="134"/>
                  </a:lnTo>
                  <a:lnTo>
                    <a:pt x="10814" y="116"/>
                  </a:lnTo>
                  <a:lnTo>
                    <a:pt x="10977" y="100"/>
                  </a:lnTo>
                  <a:lnTo>
                    <a:pt x="11135" y="82"/>
                  </a:lnTo>
                  <a:lnTo>
                    <a:pt x="11299" y="67"/>
                  </a:lnTo>
                  <a:lnTo>
                    <a:pt x="11461" y="57"/>
                  </a:lnTo>
                  <a:lnTo>
                    <a:pt x="11625" y="43"/>
                  </a:lnTo>
                  <a:lnTo>
                    <a:pt x="11789" y="34"/>
                  </a:lnTo>
                  <a:lnTo>
                    <a:pt x="11951" y="25"/>
                  </a:lnTo>
                  <a:lnTo>
                    <a:pt x="12115" y="19"/>
                  </a:lnTo>
                  <a:lnTo>
                    <a:pt x="12283" y="9"/>
                  </a:lnTo>
                  <a:lnTo>
                    <a:pt x="12446" y="5"/>
                  </a:lnTo>
                  <a:lnTo>
                    <a:pt x="12614" y="5"/>
                  </a:lnTo>
                  <a:lnTo>
                    <a:pt x="12783" y="0"/>
                  </a:lnTo>
                  <a:lnTo>
                    <a:pt x="12950" y="0"/>
                  </a:lnTo>
                  <a:lnTo>
                    <a:pt x="13113" y="0"/>
                  </a:lnTo>
                  <a:lnTo>
                    <a:pt x="13282" y="5"/>
                  </a:lnTo>
                  <a:lnTo>
                    <a:pt x="13449" y="5"/>
                  </a:lnTo>
                  <a:lnTo>
                    <a:pt x="13613" y="9"/>
                  </a:lnTo>
                  <a:lnTo>
                    <a:pt x="13781" y="19"/>
                  </a:lnTo>
                  <a:lnTo>
                    <a:pt x="13943" y="25"/>
                  </a:lnTo>
                  <a:lnTo>
                    <a:pt x="14107" y="34"/>
                  </a:lnTo>
                  <a:lnTo>
                    <a:pt x="14274" y="43"/>
                  </a:lnTo>
                  <a:lnTo>
                    <a:pt x="14438" y="57"/>
                  </a:lnTo>
                  <a:lnTo>
                    <a:pt x="14596" y="67"/>
                  </a:lnTo>
                  <a:lnTo>
                    <a:pt x="14759" y="82"/>
                  </a:lnTo>
                  <a:lnTo>
                    <a:pt x="14923" y="100"/>
                  </a:lnTo>
                  <a:lnTo>
                    <a:pt x="15081" y="116"/>
                  </a:lnTo>
                  <a:lnTo>
                    <a:pt x="15240" y="134"/>
                  </a:lnTo>
                  <a:lnTo>
                    <a:pt x="15398" y="153"/>
                  </a:lnTo>
                  <a:lnTo>
                    <a:pt x="15557" y="178"/>
                  </a:lnTo>
                  <a:lnTo>
                    <a:pt x="15715" y="201"/>
                  </a:lnTo>
                  <a:lnTo>
                    <a:pt x="15874" y="226"/>
                  </a:lnTo>
                  <a:lnTo>
                    <a:pt x="16031" y="249"/>
                  </a:lnTo>
                  <a:lnTo>
                    <a:pt x="16185" y="273"/>
                  </a:lnTo>
                  <a:lnTo>
                    <a:pt x="16339" y="303"/>
                  </a:lnTo>
                  <a:lnTo>
                    <a:pt x="16492" y="331"/>
                  </a:lnTo>
                  <a:lnTo>
                    <a:pt x="16646" y="360"/>
                  </a:lnTo>
                  <a:lnTo>
                    <a:pt x="16799" y="394"/>
                  </a:lnTo>
                  <a:lnTo>
                    <a:pt x="16953" y="427"/>
                  </a:lnTo>
                  <a:lnTo>
                    <a:pt x="17102" y="460"/>
                  </a:lnTo>
                  <a:lnTo>
                    <a:pt x="17251" y="494"/>
                  </a:lnTo>
                  <a:lnTo>
                    <a:pt x="17399" y="528"/>
                  </a:lnTo>
                  <a:lnTo>
                    <a:pt x="17549" y="566"/>
                  </a:lnTo>
                  <a:lnTo>
                    <a:pt x="17697" y="604"/>
                  </a:lnTo>
                  <a:lnTo>
                    <a:pt x="17841" y="647"/>
                  </a:lnTo>
                  <a:lnTo>
                    <a:pt x="17990" y="686"/>
                  </a:lnTo>
                  <a:lnTo>
                    <a:pt x="18133" y="729"/>
                  </a:lnTo>
                  <a:lnTo>
                    <a:pt x="18278" y="772"/>
                  </a:lnTo>
                  <a:lnTo>
                    <a:pt x="18422" y="816"/>
                  </a:lnTo>
                  <a:lnTo>
                    <a:pt x="18561" y="859"/>
                  </a:lnTo>
                  <a:lnTo>
                    <a:pt x="18705" y="9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1036" name="Rectangle 51"/>
          <p:cNvSpPr>
            <a:spLocks noChangeArrowheads="1"/>
          </p:cNvSpPr>
          <p:nvPr/>
        </p:nvSpPr>
        <p:spPr bwMode="auto">
          <a:xfrm>
            <a:off x="762000" y="711200"/>
            <a:ext cx="18669000" cy="4660900"/>
          </a:xfrm>
          <a:prstGeom prst="rect">
            <a:avLst/>
          </a:prstGeom>
          <a:noFill/>
          <a:ln>
            <a:noFill/>
          </a:ln>
          <a:extLst>
            <a:ext uri="{909E8E84-426E-40DD-AFC4-6F175D3DCCD1}">
              <a14:hiddenFill xmlns:a14="http://schemas.microsoft.com/office/drawing/2010/main">
                <a:solidFill>
                  <a:srgbClr val="F2FFC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stStyle>
          <a:p>
            <a:pPr defTabSz="4703763"/>
            <a:r>
              <a:rPr lang="en-US" sz="9900" b="1">
                <a:solidFill>
                  <a:schemeClr val="bg1"/>
                </a:solidFill>
                <a:latin typeface="Gill Sans MT" pitchFamily="34" charset="0"/>
              </a:rPr>
              <a:t>Insert Your Poster Title That May Wrap to the Next Line Here</a:t>
            </a:r>
          </a:p>
        </p:txBody>
      </p:sp>
      <p:sp>
        <p:nvSpPr>
          <p:cNvPr id="1037" name="Text Box 55"/>
          <p:cNvSpPr txBox="1">
            <a:spLocks noChangeArrowheads="1"/>
          </p:cNvSpPr>
          <p:nvPr/>
        </p:nvSpPr>
        <p:spPr bwMode="auto">
          <a:xfrm>
            <a:off x="1028700" y="14152562"/>
            <a:ext cx="12763500" cy="5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text here. Remember, you can adjust the font size to fit your text.</a:t>
            </a:r>
          </a:p>
          <a:p>
            <a:pPr eaLnBrk="1" hangingPunct="1">
              <a:spcBef>
                <a:spcPct val="50000"/>
              </a:spcBef>
            </a:pPr>
            <a:r>
              <a:rPr lang="en-US" sz="3600"/>
              <a:t>Insert your text here. Move the text and graphics boxes to fit your individual needs.  Insert your text here. Remember, you can adjust the font size to fit your text.</a:t>
            </a:r>
          </a:p>
          <a:p>
            <a:pPr eaLnBrk="1" hangingPunct="1">
              <a:spcBef>
                <a:spcPct val="50000"/>
              </a:spcBef>
            </a:pPr>
            <a:r>
              <a:rPr lang="en-US" sz="3600"/>
              <a:t>Insert your text here. Remember, you can adjust the font size to fit your text.  Insert your text here. Remember, you can adjust the font size to fit your text.</a:t>
            </a:r>
          </a:p>
        </p:txBody>
      </p:sp>
      <p:sp>
        <p:nvSpPr>
          <p:cNvPr id="1038" name="Rectangle 56"/>
          <p:cNvSpPr>
            <a:spLocks noChangeArrowheads="1"/>
          </p:cNvSpPr>
          <p:nvPr/>
        </p:nvSpPr>
        <p:spPr bwMode="auto">
          <a:xfrm>
            <a:off x="1452563" y="24412575"/>
            <a:ext cx="11653837" cy="120015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Methods</a:t>
            </a:r>
          </a:p>
        </p:txBody>
      </p:sp>
      <p:sp>
        <p:nvSpPr>
          <p:cNvPr id="1039" name="Text Box 59"/>
          <p:cNvSpPr txBox="1">
            <a:spLocks noChangeArrowheads="1"/>
          </p:cNvSpPr>
          <p:nvPr/>
        </p:nvSpPr>
        <p:spPr bwMode="auto">
          <a:xfrm>
            <a:off x="1143000" y="26012775"/>
            <a:ext cx="12649200" cy="10847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text here. Change the font size to fit your text in the space.</a:t>
            </a:r>
          </a:p>
          <a:p>
            <a:pPr eaLnBrk="1" hangingPunct="1">
              <a:spcBef>
                <a:spcPct val="50000"/>
              </a:spcBef>
            </a:pPr>
            <a:r>
              <a:rPr lang="en-US" sz="3600"/>
              <a:t>Remember, you can adjust the font size to fit your text.  Insert your text here. Remember, you can adjust the font size to fit your text.</a:t>
            </a:r>
          </a:p>
          <a:p>
            <a:pPr eaLnBrk="1" hangingPunct="1">
              <a:spcBef>
                <a:spcPct val="50000"/>
              </a:spcBef>
            </a:pPr>
            <a:endParaRPr lang="en-US" sz="3600"/>
          </a:p>
          <a:p>
            <a:pPr eaLnBrk="1" hangingPunct="1"/>
            <a:r>
              <a:rPr lang="en-US" sz="3600"/>
              <a:t>Insert your methods here</a:t>
            </a:r>
          </a:p>
          <a:p>
            <a:pPr eaLnBrk="1" hangingPunct="1">
              <a:buClr>
                <a:schemeClr val="bg1"/>
              </a:buClr>
              <a:buFontTx/>
              <a:buChar char="•"/>
            </a:pPr>
            <a:r>
              <a:rPr lang="en-US" sz="3600"/>
              <a:t>One</a:t>
            </a:r>
          </a:p>
          <a:p>
            <a:pPr eaLnBrk="1" hangingPunct="1">
              <a:buClr>
                <a:schemeClr val="bg1"/>
              </a:buClr>
              <a:buFontTx/>
              <a:buChar char="•"/>
            </a:pPr>
            <a:r>
              <a:rPr lang="en-US" sz="3600"/>
              <a:t>Two </a:t>
            </a:r>
          </a:p>
          <a:p>
            <a:pPr eaLnBrk="1" hangingPunct="1">
              <a:buClr>
                <a:schemeClr val="bg1"/>
              </a:buClr>
              <a:buFontTx/>
              <a:buChar char="•"/>
            </a:pPr>
            <a:r>
              <a:rPr lang="en-US" sz="3600"/>
              <a:t>Three</a:t>
            </a:r>
          </a:p>
          <a:p>
            <a:pPr eaLnBrk="1" hangingPunct="1">
              <a:buClr>
                <a:schemeClr val="bg1"/>
              </a:buClr>
              <a:buFontTx/>
              <a:buChar char="•"/>
            </a:pPr>
            <a:r>
              <a:rPr lang="en-US" sz="3600"/>
              <a:t>Four</a:t>
            </a:r>
          </a:p>
          <a:p>
            <a:pPr eaLnBrk="1" hangingPunct="1">
              <a:buClr>
                <a:schemeClr val="bg1"/>
              </a:buClr>
            </a:pPr>
            <a:endParaRPr lang="en-US" sz="3600"/>
          </a:p>
          <a:p>
            <a:pPr eaLnBrk="1" hangingPunct="1">
              <a:buClr>
                <a:schemeClr val="bg1"/>
              </a:buClr>
            </a:pPr>
            <a:endParaRPr lang="en-US" sz="3600"/>
          </a:p>
          <a:p>
            <a:pPr eaLnBrk="1" hangingPunct="1">
              <a:buClr>
                <a:schemeClr val="bg1"/>
              </a:buClr>
            </a:pPr>
            <a:endParaRPr lang="en-US" sz="3600"/>
          </a:p>
          <a:p>
            <a:pPr eaLnBrk="1" hangingPunct="1">
              <a:spcBef>
                <a:spcPct val="50000"/>
              </a:spcBef>
            </a:pPr>
            <a:r>
              <a:rPr lang="en-US" sz="3600"/>
              <a:t>Change the font size to fit your text in the space. Move the text and graphics boxes to fit your individual needs.  Insert your text here. Remember, you can adjust the font size to fit your text.</a:t>
            </a:r>
          </a:p>
        </p:txBody>
      </p:sp>
      <p:sp>
        <p:nvSpPr>
          <p:cNvPr id="1040" name="Text Box 62"/>
          <p:cNvSpPr txBox="1">
            <a:spLocks noChangeArrowheads="1"/>
          </p:cNvSpPr>
          <p:nvPr/>
        </p:nvSpPr>
        <p:spPr bwMode="auto">
          <a:xfrm>
            <a:off x="31735712" y="22225000"/>
            <a:ext cx="11469687" cy="1092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marL="342900" indent="-342900"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200"/>
              <a:t>Insert your references here</a:t>
            </a:r>
          </a:p>
          <a:p>
            <a:pPr eaLnBrk="1" hangingPunct="1">
              <a:spcBef>
                <a:spcPct val="50000"/>
              </a:spcBef>
            </a:pPr>
            <a:endParaRPr lang="en-US" sz="3200"/>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a:t>Insert your text here. Change the font size to fit your text in the space.</a:t>
            </a:r>
          </a:p>
          <a:p>
            <a:pPr eaLnBrk="1" hangingPunct="1">
              <a:buFontTx/>
              <a:buAutoNum type="arabicPeriod"/>
            </a:pPr>
            <a:r>
              <a:rPr lang="en-US"/>
              <a:t>Insert your text here. Change the font size to fit your text in the space.</a:t>
            </a:r>
          </a:p>
          <a:p>
            <a:pPr eaLnBrk="1" hangingPunct="1">
              <a:buFontTx/>
              <a:buAutoNum type="arabicPeriod"/>
            </a:pPr>
            <a:r>
              <a:rPr lang="en-US"/>
              <a:t>Insert your text here. Change the font size to fit your text in the space.</a:t>
            </a:r>
          </a:p>
        </p:txBody>
      </p:sp>
      <p:sp>
        <p:nvSpPr>
          <p:cNvPr id="1041" name="Rectangle 64"/>
          <p:cNvSpPr>
            <a:spLocks noChangeArrowheads="1"/>
          </p:cNvSpPr>
          <p:nvPr/>
        </p:nvSpPr>
        <p:spPr bwMode="auto">
          <a:xfrm>
            <a:off x="24460200" y="622300"/>
            <a:ext cx="18288000" cy="1800493"/>
          </a:xfrm>
          <a:prstGeom prst="rect">
            <a:avLst/>
          </a:prstGeom>
          <a:noFill/>
          <a:ln>
            <a:noFill/>
          </a:ln>
          <a:extLst>
            <a:ext uri="{909E8E84-426E-40DD-AFC4-6F175D3DCCD1}">
              <a14:hiddenFill xmlns:a14="http://schemas.microsoft.com/office/drawing/2010/main">
                <a:solidFill>
                  <a:srgbClr val="F2FFC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stStyle>
          <a:p>
            <a:pPr defTabSz="4703763"/>
            <a:r>
              <a:rPr lang="en-US" sz="5400" b="1">
                <a:solidFill>
                  <a:schemeClr val="accent1">
                    <a:lumMod val="20000"/>
                    <a:lumOff val="80000"/>
                  </a:schemeClr>
                </a:solidFill>
                <a:latin typeface="Gill Sans MT" pitchFamily="34" charset="0"/>
              </a:rPr>
              <a:t>The Names of the Contributors Go Here</a:t>
            </a:r>
          </a:p>
          <a:p>
            <a:pPr defTabSz="4703763"/>
            <a:r>
              <a:rPr lang="en-US" sz="5400" b="1">
                <a:solidFill>
                  <a:schemeClr val="accent1">
                    <a:lumMod val="20000"/>
                    <a:lumOff val="80000"/>
                  </a:schemeClr>
                </a:solidFill>
                <a:latin typeface="Gill Sans MT" pitchFamily="34" charset="0"/>
              </a:rPr>
              <a:t>With the Names of the Institutions Here</a:t>
            </a:r>
          </a:p>
        </p:txBody>
      </p:sp>
      <p:sp>
        <p:nvSpPr>
          <p:cNvPr id="1042" name="Rectangle 67"/>
          <p:cNvSpPr>
            <a:spLocks noChangeArrowheads="1"/>
          </p:cNvSpPr>
          <p:nvPr/>
        </p:nvSpPr>
        <p:spPr bwMode="auto">
          <a:xfrm>
            <a:off x="1376363" y="12623800"/>
            <a:ext cx="11653837" cy="120015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Background</a:t>
            </a:r>
          </a:p>
        </p:txBody>
      </p:sp>
      <p:sp>
        <p:nvSpPr>
          <p:cNvPr id="1043" name="Rectangle 70"/>
          <p:cNvSpPr>
            <a:spLocks noChangeArrowheads="1"/>
          </p:cNvSpPr>
          <p:nvPr/>
        </p:nvSpPr>
        <p:spPr bwMode="auto">
          <a:xfrm>
            <a:off x="17030700" y="10356850"/>
            <a:ext cx="11653838" cy="120015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Results</a:t>
            </a:r>
          </a:p>
        </p:txBody>
      </p:sp>
      <p:sp>
        <p:nvSpPr>
          <p:cNvPr id="1044" name="Rectangle 73"/>
          <p:cNvSpPr>
            <a:spLocks noChangeArrowheads="1"/>
          </p:cNvSpPr>
          <p:nvPr/>
        </p:nvSpPr>
        <p:spPr bwMode="auto">
          <a:xfrm>
            <a:off x="31703962" y="7734300"/>
            <a:ext cx="11653837" cy="120015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Conclusion</a:t>
            </a:r>
          </a:p>
        </p:txBody>
      </p:sp>
      <p:sp>
        <p:nvSpPr>
          <p:cNvPr id="1045" name="Rectangle 76"/>
          <p:cNvSpPr>
            <a:spLocks noChangeArrowheads="1"/>
          </p:cNvSpPr>
          <p:nvPr/>
        </p:nvSpPr>
        <p:spPr bwMode="auto">
          <a:xfrm>
            <a:off x="31703962" y="20669250"/>
            <a:ext cx="11653837" cy="120015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References</a:t>
            </a:r>
          </a:p>
        </p:txBody>
      </p:sp>
      <p:sp>
        <p:nvSpPr>
          <p:cNvPr id="1046" name="Rectangle 63"/>
          <p:cNvSpPr>
            <a:spLocks noChangeArrowheads="1"/>
          </p:cNvSpPr>
          <p:nvPr/>
        </p:nvSpPr>
        <p:spPr bwMode="auto">
          <a:xfrm>
            <a:off x="38176200" y="36337875"/>
            <a:ext cx="5005388" cy="155575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nchor="b">
            <a:spAutoFit/>
          </a:bodyPr>
          <a:lstStyle>
            <a:defPPr>
              <a:defRPr kern="1200" smtId="4294967295"/>
            </a:defPPr>
          </a:lstStyle>
          <a:p>
            <a:pPr algn="r" defTabSz="4703763"/>
            <a:r>
              <a:rPr lang="en-US" sz="3100" b="1">
                <a:solidFill>
                  <a:schemeClr val="bg1"/>
                </a:solidFill>
                <a:latin typeface="Gill Sans MT" pitchFamily="34" charset="0"/>
              </a:rPr>
              <a:t>Funding Source:  </a:t>
            </a:r>
          </a:p>
          <a:p>
            <a:pPr algn="r" defTabSz="4703763"/>
            <a:r>
              <a:rPr lang="en-US" sz="3100">
                <a:solidFill>
                  <a:schemeClr val="bg1"/>
                </a:solidFill>
                <a:latin typeface="Gill Sans MT" pitchFamily="34" charset="0"/>
              </a:rPr>
              <a:t>First Person</a:t>
            </a:r>
          </a:p>
          <a:p>
            <a:pPr algn="r" defTabSz="4703763"/>
            <a:r>
              <a:rPr lang="en-US" sz="3100">
                <a:solidFill>
                  <a:schemeClr val="bg1"/>
                </a:solidFill>
                <a:latin typeface="Gill Sans MT" pitchFamily="34" charset="0"/>
              </a:rPr>
              <a:t>Second Contributor</a:t>
            </a:r>
          </a:p>
        </p:txBody>
      </p:sp>
      <p:sp>
        <p:nvSpPr>
          <p:cNvPr id="1047" name="Text Box 90"/>
          <p:cNvSpPr txBox="1">
            <a:spLocks noChangeArrowheads="1"/>
          </p:cNvSpPr>
          <p:nvPr/>
        </p:nvSpPr>
        <p:spPr bwMode="auto">
          <a:xfrm>
            <a:off x="31851600" y="9334500"/>
            <a:ext cx="11353800" cy="892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conclusion here</a:t>
            </a:r>
          </a:p>
          <a:p>
            <a:pPr eaLnBrk="1" hangingPunct="1">
              <a:spcBef>
                <a:spcPct val="50000"/>
              </a:spcBef>
              <a:buClr>
                <a:schemeClr val="bg1"/>
              </a:buClr>
              <a:buFontTx/>
              <a:buChar char="•"/>
            </a:pPr>
            <a:r>
              <a:rPr lang="en-US" sz="3600"/>
              <a:t>One</a:t>
            </a:r>
          </a:p>
          <a:p>
            <a:pPr eaLnBrk="1" hangingPunct="1">
              <a:spcBef>
                <a:spcPct val="50000"/>
              </a:spcBef>
              <a:buClr>
                <a:schemeClr val="bg1"/>
              </a:buClr>
              <a:buFontTx/>
              <a:buChar char="•"/>
            </a:pPr>
            <a:r>
              <a:rPr lang="en-US" sz="3600"/>
              <a:t>Two </a:t>
            </a:r>
          </a:p>
          <a:p>
            <a:pPr eaLnBrk="1" hangingPunct="1">
              <a:spcBef>
                <a:spcPct val="50000"/>
              </a:spcBef>
              <a:buClr>
                <a:schemeClr val="bg1"/>
              </a:buClr>
              <a:buFontTx/>
              <a:buChar char="•"/>
            </a:pPr>
            <a:r>
              <a:rPr lang="en-US" sz="3600"/>
              <a:t>Three</a:t>
            </a:r>
          </a:p>
          <a:p>
            <a:pPr eaLnBrk="1" hangingPunct="1">
              <a:spcBef>
                <a:spcPct val="50000"/>
              </a:spcBef>
              <a:buClr>
                <a:schemeClr val="bg1"/>
              </a:buClr>
              <a:buFontTx/>
              <a:buChar char="•"/>
            </a:pPr>
            <a:r>
              <a:rPr lang="en-US" sz="3600"/>
              <a:t>Four</a:t>
            </a:r>
          </a:p>
          <a:p>
            <a:pPr eaLnBrk="1" hangingPunct="1">
              <a:spcBef>
                <a:spcPct val="50000"/>
              </a:spcBef>
              <a:buClr>
                <a:schemeClr val="bg1"/>
              </a:buClr>
            </a:pPr>
            <a:r>
              <a:rPr lang="en-US" sz="3600"/>
              <a:t>Talk a little more about your conclusions here.  More information to follow this.  And finally one last point to make your poster complete.  </a:t>
            </a:r>
          </a:p>
          <a:p>
            <a:pPr eaLnBrk="1" hangingPunct="1">
              <a:spcBef>
                <a:spcPct val="50000"/>
              </a:spcBef>
            </a:pPr>
            <a:r>
              <a:rPr lang="en-US" sz="3600"/>
              <a:t>Remember, you can adjust the font size to fit your text.  Insert your text here. Remember, you can adjust the font size to fit your text.  Insert your text here. Move the text and graphics boxes to fit your individual needs.  Insert your text here. </a:t>
            </a:r>
          </a:p>
        </p:txBody>
      </p:sp>
      <p:sp>
        <p:nvSpPr>
          <p:cNvPr id="1048" name="Oval 94"/>
          <p:cNvSpPr>
            <a:spLocks noChangeArrowheads="1"/>
          </p:cNvSpPr>
          <p:nvPr/>
        </p:nvSpPr>
        <p:spPr bwMode="auto">
          <a:xfrm>
            <a:off x="609600" y="12534900"/>
            <a:ext cx="609600" cy="13335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1</a:t>
            </a:r>
          </a:p>
        </p:txBody>
      </p:sp>
      <p:sp>
        <p:nvSpPr>
          <p:cNvPr id="1049" name="Oval 97"/>
          <p:cNvSpPr>
            <a:spLocks noChangeArrowheads="1"/>
          </p:cNvSpPr>
          <p:nvPr/>
        </p:nvSpPr>
        <p:spPr bwMode="auto">
          <a:xfrm>
            <a:off x="609600" y="24269700"/>
            <a:ext cx="609600" cy="13335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2</a:t>
            </a:r>
          </a:p>
        </p:txBody>
      </p:sp>
      <p:sp>
        <p:nvSpPr>
          <p:cNvPr id="1050" name="Oval 98"/>
          <p:cNvSpPr>
            <a:spLocks noChangeArrowheads="1"/>
          </p:cNvSpPr>
          <p:nvPr/>
        </p:nvSpPr>
        <p:spPr bwMode="auto">
          <a:xfrm>
            <a:off x="16002000" y="10312400"/>
            <a:ext cx="609600" cy="13335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3</a:t>
            </a:r>
          </a:p>
        </p:txBody>
      </p:sp>
      <p:sp>
        <p:nvSpPr>
          <p:cNvPr id="1051" name="Oval 99"/>
          <p:cNvSpPr>
            <a:spLocks noChangeArrowheads="1"/>
          </p:cNvSpPr>
          <p:nvPr/>
        </p:nvSpPr>
        <p:spPr bwMode="auto">
          <a:xfrm>
            <a:off x="30861000" y="7645400"/>
            <a:ext cx="609600" cy="13335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4</a:t>
            </a:r>
          </a:p>
        </p:txBody>
      </p:sp>
      <p:sp>
        <p:nvSpPr>
          <p:cNvPr id="1052" name="Oval 100"/>
          <p:cNvSpPr>
            <a:spLocks noChangeArrowheads="1"/>
          </p:cNvSpPr>
          <p:nvPr/>
        </p:nvSpPr>
        <p:spPr bwMode="auto">
          <a:xfrm>
            <a:off x="30937200" y="20535900"/>
            <a:ext cx="609600" cy="13335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5</a:t>
            </a:r>
          </a:p>
        </p:txBody>
      </p:sp>
      <p:sp>
        <p:nvSpPr>
          <p:cNvPr id="1053" name="Text Box 103"/>
          <p:cNvSpPr txBox="1">
            <a:spLocks noChangeArrowheads="1"/>
          </p:cNvSpPr>
          <p:nvPr/>
        </p:nvSpPr>
        <p:spPr bwMode="auto">
          <a:xfrm>
            <a:off x="16992600" y="12090400"/>
            <a:ext cx="11811000" cy="11945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text here. Change the font size to fit your text in the space.</a:t>
            </a:r>
          </a:p>
          <a:p>
            <a:pPr eaLnBrk="1" hangingPunct="1">
              <a:spcBef>
                <a:spcPct val="50000"/>
              </a:spcBef>
            </a:pPr>
            <a:r>
              <a:rPr lang="en-US" sz="3600"/>
              <a:t>Remember, you can adjust the font size to fit your text.  Insert your text here. Remember, you can adjust the font size to fit your text.</a:t>
            </a:r>
          </a:p>
          <a:p>
            <a:pPr eaLnBrk="1" hangingPunct="1">
              <a:spcBef>
                <a:spcPct val="50000"/>
              </a:spcBef>
            </a:pPr>
            <a:r>
              <a:rPr lang="en-US" sz="3600"/>
              <a:t>Insert your text here. Move the text and graphics boxes to fit your individual needs.  Insert your text here. Remember, you can adjust the font size to fit your text.</a:t>
            </a:r>
          </a:p>
          <a:p>
            <a:pPr eaLnBrk="1" hangingPunct="1">
              <a:spcBef>
                <a:spcPct val="50000"/>
              </a:spcBef>
            </a:pPr>
            <a:r>
              <a:rPr lang="en-US" sz="3600"/>
              <a:t>Insert your text here. Change the font size to fit your text in the space.  Remember, you can adjust the font size to fit your text.  Insert your text here. Remember, you can adjust the font size to fit your text.</a:t>
            </a:r>
          </a:p>
          <a:p>
            <a:pPr eaLnBrk="1" hangingPunct="1">
              <a:spcBef>
                <a:spcPct val="50000"/>
              </a:spcBef>
            </a:pPr>
            <a:r>
              <a:rPr lang="en-US" sz="3600"/>
              <a:t>Change the font size to fit your text in the space. Move the text and graphics boxes to fit your individual needs.  Insert your text here. Remember, you can adjust the font size to fit your text.</a:t>
            </a:r>
          </a:p>
          <a:p>
            <a:pPr eaLnBrk="1" hangingPunct="1">
              <a:spcBef>
                <a:spcPct val="50000"/>
              </a:spcBef>
            </a:pPr>
            <a:r>
              <a:rPr lang="en-US" sz="3600"/>
              <a:t>Remember, you can adjust the font size to fit your text.  Insert your text here. Remember, you can adjust the font size to fit your text.</a:t>
            </a:r>
          </a:p>
        </p:txBody>
      </p:sp>
      <p:sp>
        <p:nvSpPr>
          <p:cNvPr id="1055" name="Rectangle 106"/>
          <p:cNvSpPr>
            <a:spLocks noChangeArrowheads="1"/>
          </p:cNvSpPr>
          <p:nvPr/>
        </p:nvSpPr>
        <p:spPr bwMode="auto">
          <a:xfrm>
            <a:off x="7772400" y="29781500"/>
            <a:ext cx="5486400" cy="3556000"/>
          </a:xfrm>
          <a:prstGeom prst="rect">
            <a:avLst/>
          </a:prstGeom>
          <a:solidFill>
            <a:schemeClr val="bg2"/>
          </a:solidFill>
          <a:ln w="9525">
            <a:solidFill>
              <a:schemeClr val="tx1"/>
            </a:solidFill>
            <a:miter lim="800000"/>
          </a:ln>
        </p:spPr>
        <p:txBody>
          <a:bodyPr wrap="none" anchor="ctr"/>
          <a:lstStyle>
            <a:defPPr>
              <a:defRPr kern="1200" smtId="4294967295"/>
            </a:defPPr>
          </a:lstStyle>
          <a:p>
            <a:pPr algn="ctr" defTabSz="4703763"/>
            <a:r>
              <a:rPr lang="en-US"/>
              <a:t>graphic</a:t>
            </a:r>
          </a:p>
          <a:p>
            <a:pPr algn="ctr" defTabSz="4703763"/>
            <a:r>
              <a:rPr lang="en-US"/>
              <a:t>goes </a:t>
            </a:r>
          </a:p>
          <a:p>
            <a:pPr algn="ctr" defTabSz="4703763"/>
            <a:r>
              <a:rPr lang="en-US"/>
              <a:t>here</a:t>
            </a:r>
          </a:p>
        </p:txBody>
      </p:sp>
      <p:sp>
        <p:nvSpPr>
          <p:cNvPr id="1056" name="Rectangle 108"/>
          <p:cNvSpPr>
            <a:spLocks noChangeArrowheads="1"/>
          </p:cNvSpPr>
          <p:nvPr/>
        </p:nvSpPr>
        <p:spPr bwMode="auto">
          <a:xfrm>
            <a:off x="1143000" y="20535900"/>
            <a:ext cx="12344400" cy="1955800"/>
          </a:xfrm>
          <a:prstGeom prst="rect">
            <a:avLst/>
          </a:prstGeom>
          <a:solidFill>
            <a:schemeClr val="bg2"/>
          </a:solidFill>
          <a:ln w="9525">
            <a:solidFill>
              <a:schemeClr val="tx1"/>
            </a:solidFill>
            <a:miter lim="800000"/>
          </a:ln>
        </p:spPr>
        <p:txBody>
          <a:bodyPr wrap="none" anchor="ctr"/>
          <a:lstStyle>
            <a:defPPr>
              <a:defRPr kern="1200" smtId="4294967295"/>
            </a:defPPr>
          </a:lstStyle>
          <a:p>
            <a:pPr algn="ctr" defTabSz="4703763"/>
            <a:r>
              <a:rPr lang="en-US"/>
              <a:t>graphic goes here</a:t>
            </a:r>
          </a:p>
        </p:txBody>
      </p:sp>
      <p:sp>
        <p:nvSpPr>
          <p:cNvPr id="1057" name="Text Box 109"/>
          <p:cNvSpPr txBox="1">
            <a:spLocks noChangeArrowheads="1"/>
          </p:cNvSpPr>
          <p:nvPr/>
        </p:nvSpPr>
        <p:spPr bwMode="auto">
          <a:xfrm>
            <a:off x="1028700" y="22669500"/>
            <a:ext cx="12382500" cy="50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2400"/>
              <a:t>Caption for this graphic goes here.</a:t>
            </a:r>
          </a:p>
        </p:txBody>
      </p:sp>
      <p:sp>
        <p:nvSpPr>
          <p:cNvPr id="1058" name="Text Box 110"/>
          <p:cNvSpPr txBox="1">
            <a:spLocks noChangeArrowheads="1"/>
          </p:cNvSpPr>
          <p:nvPr/>
        </p:nvSpPr>
        <p:spPr bwMode="auto">
          <a:xfrm>
            <a:off x="7696200" y="33515300"/>
            <a:ext cx="5486400"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2400"/>
              <a:t>Caption for this graphic goes here.  More detail goes in this sentence.</a:t>
            </a:r>
          </a:p>
        </p:txBody>
      </p:sp>
      <p:pic>
        <p:nvPicPr>
          <p:cNvPr id="1061" name="Picture 128" descr="Medical_Symbol_12"/>
          <p:cNvPicPr>
            <a:picLocks noChangeAspect="1" noChangeArrowheads="1"/>
          </p:cNvPicPr>
          <p:nvPr/>
        </p:nvPicPr>
        <p:blipFill>
          <a:blip r:embed="rId3">
            <a:clrChange>
              <a:clrFrom>
                <a:srgbClr val="FFFFFF"/>
              </a:clrFrom>
              <a:clrTo>
                <a:srgbClr val="FFFFFF">
                  <a:alpha val="0"/>
                </a:srgbClr>
              </a:clrTo>
            </a:clrChange>
            <a:lum bright="100000" contrast="-70000"/>
            <a:extLst>
              <a:ext uri="{28A0092B-C50C-407E-A947-70E740481C1C}">
                <a14:useLocalDpi xmlns:a14="http://schemas.microsoft.com/office/drawing/2010/main" val="0"/>
              </a:ext>
            </a:extLst>
          </a:blip>
          <a:stretch>
            <a:fillRect/>
          </a:stretch>
        </p:blipFill>
        <p:spPr bwMode="auto">
          <a:xfrm>
            <a:off x="39060438" y="711200"/>
            <a:ext cx="4221162"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5" name="Object 1"/>
          <p:cNvGraphicFramePr/>
          <p:nvPr>
            <p:extLst>
              <p:ext uri="{D42A27DB-BD31-4B8C-83A1-F6EECF244321}">
                <p14:modId xmlns:p14="http://schemas.microsoft.com/office/powerpoint/2010/main" val="3758807436"/>
              </p:ext>
            </p:extLst>
          </p:nvPr>
        </p:nvGraphicFramePr>
        <p:xfrm>
          <a:off x="16030074" y="25131712"/>
          <a:ext cx="13512800" cy="9299575"/>
        </p:xfrm>
        <a:graphic>
          <a:graphicData uri="http://schemas.openxmlformats.org/drawingml/2006/chart">
            <c:chart xmlns:c="http://schemas.openxmlformats.org/drawingml/2006/chart" r:id="rId4"/>
          </a:graphicData>
        </a:graphic>
      </p:graphicFrame>
      <p:graphicFrame>
        <p:nvGraphicFramePr>
          <p:cNvPr id="36" name="Diagram 35"/>
          <p:cNvGraphicFramePr/>
          <p:nvPr>
            <p:extLst>
              <p:ext uri="{D42A27DB-BD31-4B8C-83A1-F6EECF244321}">
                <p14:modId xmlns:p14="http://schemas.microsoft.com/office/powerpoint/2010/main" val="2205998208"/>
              </p:ext>
            </p:extLst>
          </p:nvPr>
        </p:nvGraphicFramePr>
        <p:xfrm>
          <a:off x="38254322" y="9993144"/>
          <a:ext cx="3342481" cy="2630656"/>
        </p:xfrm>
        <a:graphic>
          <a:graphicData uri="http://schemas.openxmlformats.org/drawingml/2006/diagram">
            <dgm:relIds xmlns:dgm="http://schemas.openxmlformats.org/drawingml/2006/diagram" r:dm="rId6" r:lo="rId7" r:qs="rId8" r:cs="rId9"/>
          </a:graphicData>
        </a:graphic>
      </p:graphicFrame>
      <p:pic>
        <p:nvPicPr>
          <p:cNvPr id="1069" name="New picture"/>
          <p:cNvPicPr/>
          <p:nvPr/>
        </p:nvPicPr>
        <p:blipFill dpi="0">
          <a:blip r:embed="rId10"/>
          <a:stretch>
            <a:fillRect/>
          </a:stretch>
        </p:blipFill>
        <p:spPr>
          <a:xfrm>
            <a:off x="11874500" y="119888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1591</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Scientific poster example</dc:title>
  <cp:category>science research poster</cp:category>
  <dc:creator>Graphicsland/MakeSigns.com</dc:creator>
  <dc:description>Download our scientific poster templates at no cost to you and get one step closer to making a great research poster.</dc:description>
  <cp:keywords>scientific, research, template, custom, poster, presentation, symposium, printing, PowerPoint, create, design, example, sample, download</cp:keywords>
  <cp:lastModifiedBy>Justin</cp:lastModifiedBy>
  <cp:revision>51</cp:revision>
  <dcterms:modified xsi:type="dcterms:W3CDTF">2016-02-11T22:31:28Z</dcterms:modified>
  <dc:subject>Free Poster Presentation Example</dc:subject>
</cp:coreProperties>
</file>