
<file path=[Content_Types].xml><?xml version="1.0" encoding="utf-8"?>
<Types xmlns="http://schemas.openxmlformats.org/package/2006/content-types">
  <Default Extension="rels" ContentType="application/vnd.openxmlformats-package.relationships+xml"/>
  <Default Extension="jpeg" ContentType="image/jpeg"/>
  <Default Extension="xlsx" ContentType="application/vnd.openxmlformats-officedocument.spreadsheetml.sheet"/>
  <Default Extension="fntdata" ContentType="application/x-fontdata"/>
  <Default Extension="png" ContentType="image/png"/>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5.8.1.0-->
<p:presentation xmlns:r="http://schemas.openxmlformats.org/officeDocument/2006/relationships" xmlns:a="http://schemas.openxmlformats.org/drawingml/2006/main" xmlns:p="http://schemas.openxmlformats.org/presentationml/2006/main" embedTrueTypeFonts="1">
  <p:sldMasterIdLst>
    <p:sldMasterId id="2147483648" r:id="rId1"/>
  </p:sldMasterIdLst>
  <p:notesMasterIdLst>
    <p:notesMasterId r:id="rId2"/>
  </p:notesMasterIdLst>
  <p:sldIdLst>
    <p:sldId id="256" r:id="rId3"/>
  </p:sldIdLst>
  <p:sldSz cx="43891200" cy="32918400"/>
  <p:notesSz cx="9094788" cy="13573125"/>
  <p:embeddedFontLst>
    <p:embeddedFont>
      <p:font typeface="Gill Sans MT" panose="020B0502020104020203" pitchFamily="34" charset="0"/>
      <p:regular r:id="rId5"/>
      <p:bold r:id="rId6"/>
      <p:italic r:id="rId7"/>
      <p:boldItalic r:id="rId8"/>
    </p:embeddedFont>
  </p:embeddedFontLst>
  <p:custDataLst>
    <p:tags r:id="rId4"/>
  </p:custDataLst>
  <p:defaultTextStyle>
    <a:defPPr>
      <a:defRPr lang="en-US"/>
    </a:defPPr>
    <a:lvl1pPr algn="l" rtl="0" fontAlgn="base">
      <a:spcBef>
        <a:spcPct val="0"/>
      </a:spcBef>
      <a:spcAft>
        <a:spcPct val="0"/>
      </a:spcAft>
      <a:defRPr sz="3000" kern="1200">
        <a:solidFill>
          <a:schemeClr val="tx1"/>
        </a:solidFill>
        <a:latin typeface="Arial"/>
        <a:ea typeface="+mn-ea"/>
        <a:cs typeface="+mn-cs"/>
      </a:defRPr>
    </a:lvl1pPr>
    <a:lvl2pPr marL="457200" algn="l" rtl="0" fontAlgn="base">
      <a:spcBef>
        <a:spcPct val="0"/>
      </a:spcBef>
      <a:spcAft>
        <a:spcPct val="0"/>
      </a:spcAft>
      <a:defRPr sz="3000" kern="1200">
        <a:solidFill>
          <a:schemeClr val="tx1"/>
        </a:solidFill>
        <a:latin typeface="Arial"/>
        <a:ea typeface="+mn-ea"/>
        <a:cs typeface="+mn-cs"/>
      </a:defRPr>
    </a:lvl2pPr>
    <a:lvl3pPr marL="914400" algn="l" rtl="0" fontAlgn="base">
      <a:spcBef>
        <a:spcPct val="0"/>
      </a:spcBef>
      <a:spcAft>
        <a:spcPct val="0"/>
      </a:spcAft>
      <a:defRPr sz="3000" kern="1200">
        <a:solidFill>
          <a:schemeClr val="tx1"/>
        </a:solidFill>
        <a:latin typeface="Arial"/>
        <a:ea typeface="+mn-ea"/>
        <a:cs typeface="+mn-cs"/>
      </a:defRPr>
    </a:lvl3pPr>
    <a:lvl4pPr marL="1371600" algn="l" rtl="0" fontAlgn="base">
      <a:spcBef>
        <a:spcPct val="0"/>
      </a:spcBef>
      <a:spcAft>
        <a:spcPct val="0"/>
      </a:spcAft>
      <a:defRPr sz="3000" kern="1200">
        <a:solidFill>
          <a:schemeClr val="tx1"/>
        </a:solidFill>
        <a:latin typeface="Arial"/>
        <a:ea typeface="+mn-ea"/>
        <a:cs typeface="+mn-cs"/>
      </a:defRPr>
    </a:lvl4pPr>
    <a:lvl5pPr marL="1828800" algn="l" rtl="0" fontAlgn="base">
      <a:spcBef>
        <a:spcPct val="0"/>
      </a:spcBef>
      <a:spcAft>
        <a:spcPct val="0"/>
      </a:spcAft>
      <a:defRPr sz="3000" kern="1200">
        <a:solidFill>
          <a:schemeClr val="tx1"/>
        </a:solidFill>
        <a:latin typeface="Arial"/>
        <a:ea typeface="+mn-ea"/>
        <a:cs typeface="+mn-cs"/>
      </a:defRPr>
    </a:lvl5pPr>
    <a:lvl6pPr marL="2286000" algn="l" defTabSz="914400" rtl="0" eaLnBrk="1" latinLnBrk="0" hangingPunct="1">
      <a:defRPr sz="3000" kern="1200">
        <a:solidFill>
          <a:schemeClr val="tx1"/>
        </a:solidFill>
        <a:latin typeface="Arial"/>
        <a:ea typeface="+mn-ea"/>
        <a:cs typeface="+mn-cs"/>
      </a:defRPr>
    </a:lvl6pPr>
    <a:lvl7pPr marL="2743200" algn="l" defTabSz="914400" rtl="0" eaLnBrk="1" latinLnBrk="0" hangingPunct="1">
      <a:defRPr sz="3000" kern="1200">
        <a:solidFill>
          <a:schemeClr val="tx1"/>
        </a:solidFill>
        <a:latin typeface="Arial"/>
        <a:ea typeface="+mn-ea"/>
        <a:cs typeface="+mn-cs"/>
      </a:defRPr>
    </a:lvl7pPr>
    <a:lvl8pPr marL="3200400" algn="l" defTabSz="914400" rtl="0" eaLnBrk="1" latinLnBrk="0" hangingPunct="1">
      <a:defRPr sz="3000" kern="1200">
        <a:solidFill>
          <a:schemeClr val="tx1"/>
        </a:solidFill>
        <a:latin typeface="Arial"/>
        <a:ea typeface="+mn-ea"/>
        <a:cs typeface="+mn-cs"/>
      </a:defRPr>
    </a:lvl8pPr>
    <a:lvl9pPr marL="3657600" algn="l" defTabSz="914400" rtl="0" eaLnBrk="1" latinLnBrk="0" hangingPunct="1">
      <a:defRPr sz="3000" kern="1200">
        <a:solidFill>
          <a:schemeClr val="tx1"/>
        </a:solidFill>
        <a:latin typeface="Arial"/>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333333"/>
    <a:srgbClr val="669900"/>
    <a:srgbClr val="F2FADC"/>
    <a:srgbClr val="99FF99"/>
    <a:srgbClr val="336600"/>
    <a:srgbClr val="CCFFC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25" d="100"/>
          <a:sy n="25" d="100"/>
        </p:scale>
        <p:origin x="2118" y="18"/>
      </p:cViewPr>
      <p:guideLst>
        <p:guide orient="horz" pos="10368"/>
        <p:guide pos="13824"/>
      </p:guideLst>
    </p:cSldViewPr>
  </p:slideViewPr>
  <p:notesTextViewPr>
    <p:cViewPr>
      <p:scale>
        <a:sx n="100" d="100"/>
        <a:sy n="100" d="100"/>
      </p:scale>
      <p:origin x="0" y="0"/>
    </p:cViewPr>
  </p:notesTextViewPr>
  <p:notesViewPr>
    <p:cSldViewPr>
      <p:cViewPr>
        <p:scale>
          <a:sx n="0" d="100"/>
          <a:sy n="0"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slide" Target="slides/slide1.xml" /><Relationship Id="rId4" Type="http://schemas.openxmlformats.org/officeDocument/2006/relationships/tags" Target="tags/tag1.xml" /><Relationship Id="rId5" Type="http://schemas.openxmlformats.org/officeDocument/2006/relationships/font" Target="fonts/font1.fntdata" /><Relationship Id="rId6" Type="http://schemas.openxmlformats.org/officeDocument/2006/relationships/font" Target="fonts/font2.fntdata" /><Relationship Id="rId7" Type="http://schemas.openxmlformats.org/officeDocument/2006/relationships/font" Target="fonts/font3.fntdata" /><Relationship Id="rId8" Type="http://schemas.openxmlformats.org/officeDocument/2006/relationships/font" Target="fonts/font4.fntdata" /><Relationship Id="rId9" Type="http://schemas.openxmlformats.org/officeDocument/2006/relationships/presProps" Target="presProps.xml" /></Relationships>
</file>

<file path=ppt/charts/_rels/chart1.xml.rels>&#65279;<?xml version="1.0" encoding="utf-8" standalone="yes"?><Relationships xmlns="http://schemas.openxmlformats.org/package/2006/relationships"><Relationship Id="rId1" Type="http://schemas.openxmlformats.org/officeDocument/2006/relationships/package" Target="../embeddings/Microsoft_Excel_Worksheet1.xlsx" /></Relationships>
</file>

<file path=ppt/charts/chart1.xml><?xml version="1.0" encoding="utf-8"?>
<c:chartSpace xmlns:a="http://schemas.openxmlformats.org/drawingml/2006/main" xmlns:r="http://schemas.openxmlformats.org/officeDocument/2006/relationships" xmlns:c="http://schemas.openxmlformats.org/drawingml/20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plotArea>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CCC1-485B-B510-E0EC3F152D44}"/>
            </c:ext>
          </c:extLst>
        </c:ser>
        <c:ser>
          <c:idx val="1"/>
          <c:order val="1"/>
          <c:tx>
            <c:strRef>
              <c:f>Sheet1!$C$1</c:f>
              <c:strCache>
                <c:ptCount val="1"/>
                <c:pt idx="0">
                  <c:v>Series 2</c:v>
                </c:pt>
              </c:strCache>
            </c:strRef>
          </c:tx>
          <c:spPr>
            <a:solidFill>
              <a:schemeClr val="accent4">
                <a:lumMod val="75000"/>
              </a:schemeClr>
            </a:solidFill>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c:v>
                </c:pt>
                <c:pt idx="2">
                  <c:v>1.8</c:v>
                </c:pt>
                <c:pt idx="3">
                  <c:v>2.8</c:v>
                </c:pt>
              </c:numCache>
            </c:numRef>
          </c:val>
          <c:extLst>
            <c:ext xmlns:c16="http://schemas.microsoft.com/office/drawing/2014/chart" uri="{C3380CC4-5D6E-409C-BE32-E72D297353CC}">
              <c16:uniqueId val="{00000001-CCC1-485B-B510-E0EC3F152D44}"/>
            </c:ext>
          </c:extLst>
        </c:ser>
        <c:ser>
          <c:idx val="2"/>
          <c:order val="2"/>
          <c:tx>
            <c:strRef>
              <c:f>Sheet1!$D$1</c:f>
              <c:strCache>
                <c:ptCount val="1"/>
                <c:pt idx="0">
                  <c:v>Series 3</c:v>
                </c:pt>
              </c:strCache>
            </c:strRef>
          </c:tx>
          <c:spPr>
            <a:solidFill>
              <a:schemeClr val="bg2"/>
            </a:solidFill>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CCC1-485B-B510-E0EC3F152D44}"/>
            </c:ext>
          </c:extLst>
        </c:ser>
        <c:dLbls>
          <c:showLegendKey val="0"/>
          <c:showVal val="0"/>
          <c:showCatName val="0"/>
          <c:showSerName val="0"/>
          <c:showPercent val="0"/>
          <c:showBubbleSize val="0"/>
          <c:showLeaderLines val="0"/>
        </c:dLbls>
        <c:gapWidth/>
        <c:overlap/>
        <c:axId val="115846656"/>
        <c:axId val="118682688"/>
      </c:barChart>
      <c:catAx>
        <c:axId val="115846656"/>
        <c:scaling>
          <c:orientation/>
        </c:scaling>
        <c:delete val="0"/>
        <c:axPos val="b"/>
        <c:numFmt formatCode="General" sourceLinked="1"/>
        <c:majorTickMark val="out"/>
        <c:minorTickMark val="none"/>
        <c:crossAx val="118682688"/>
        <c:crosses val="autoZero"/>
        <c:auto val="0"/>
        <c:lblAlgn val="ctr"/>
        <c:lblOffset/>
        <c:noMultiLvlLbl val="0"/>
      </c:catAx>
      <c:valAx>
        <c:axId val="118682688"/>
        <c:scaling>
          <c:orientation/>
        </c:scaling>
        <c:delete val="0"/>
        <c:axPos val="l"/>
        <c:majorGridlines/>
        <c:numFmt formatCode="General" sourceLinked="1"/>
        <c:majorTickMark val="out"/>
        <c:minorTickMark val="none"/>
        <c:crossAx val="115846656"/>
        <c:crosses val="autoZero"/>
        <c:crossBetween val="between"/>
      </c:valAx>
      <c:spPr>
        <a:noFill/>
        <a:ln w="25392">
          <a:noFill/>
        </a:ln>
      </c:spPr>
    </c:plotArea>
    <c:legend>
      <c:legendPos/>
      <c:overlay val="0"/>
    </c:legend>
    <c:plotVisOnly val="1"/>
    <c:dispBlanksAs val="gap"/>
    <c:showDLblsOverMax val="0"/>
  </c:chart>
  <c:txPr>
    <a:bodyPr/>
    <a:p>
      <a:pPr>
        <a:defRPr sz="3199"/>
      </a:pPr>
      <a:endParaRPr lang="en-US"/>
    </a:p>
  </c:txPr>
  <c:externalData r:id="rId1">
    <c:autoUpdate val="0"/>
  </c:externalData>
</c:chartSpace>
</file>

<file path=ppt/diagrams/colors1.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a="http://schemas.openxmlformats.org/drawingml/2006/main" xmlns:r="http://schemas.openxmlformats.org/officeDocument/2006/relationships" xmlns:dgm="http://schemas.openxmlformats.org/drawingml/2006/diagram">
  <dgm:ptLst>
    <dgm:pt modelId="{D4D84604-1A37-4F54-BB21-5B9CC96D6FC1}"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defPPr>
            <a:defRPr kern="1200" smtId="4294967295"/>
          </a:defPPr>
        </a:lstStyle>
        <a:p/>
      </dgm:t>
    </dgm:pt>
    <dgm:pt modelId="{AFF26AD9-B555-42E4-9081-5CF5F1E9615F}" type="parTrans" cxnId="{103A4377-C643-4080-9D37-1EA6E1C07B6C}">
      <dgm:prSet/>
      <dgm:spPr/>
      <dgm:t>
        <a:bodyPr/>
        <a:lstStyle>
          <a:defPPr>
            <a:defRPr kern="1200" smtId="4294967295"/>
          </a:defPPr>
        </a:lstStyle>
        <a:p>
          <a:endParaRPr lang="en-US"/>
        </a:p>
      </dgm:t>
    </dgm:pt>
    <dgm:pt modelId="{6C0CF765-9005-4DE4-83D8-104528DDE137}">
      <dgm:prSet/>
      <dgm:spPr>
        <a:solidFill>
          <a:schemeClr val="accent2">
            <a:lumMod val="40000"/>
            <a:lumOff val="60000"/>
            <a:alpha val="50000"/>
          </a:schemeClr>
        </a:solidFill>
      </dgm:spPr>
      <dgm:t>
        <a:bodyPr/>
        <a:lstStyle>
          <a:defPPr>
            <a:defRPr kern="1200" smtId="4294967295"/>
          </a:defPPr>
        </a:lstStyle>
        <a:p>
          <a:pPr marL="0" marR="0" lvl="0" indent="0" algn="ctr" defTabSz="4703763" rtl="0" eaLnBrk="1" fontAlgn="base" latinLnBrk="0" hangingPunct="1">
            <a:lnSpc>
              <a:spcPct val="100000"/>
            </a:lnSpc>
            <a:spcBef>
              <a:spcPct val="0"/>
            </a:spcBef>
            <a:spcAft>
              <a:spcPct val="0"/>
            </a:spcAft>
            <a:buClrTx/>
            <a:buSzTx/>
            <a:buFontTx/>
            <a:buNone/>
          </a:pPr>
          <a:endParaRPr kumimoji="0" lang="en-US" b="0" i="0" u="none" strike="noStrike" cap="none" normalizeH="0" baseline="0" smtClean="0">
            <a:ln>
              <a:noFill/>
            </a:ln>
            <a:solidFill>
              <a:schemeClr val="tx1"/>
            </a:solidFill>
            <a:latin typeface="Arial"/>
          </a:endParaRPr>
        </a:p>
      </dgm:t>
    </dgm:pt>
    <dgm:pt modelId="{3A441BA0-5226-448F-A79F-B18D9C70DB8C}" type="sibTrans" cxnId="{103A4377-C643-4080-9D37-1EA6E1C07B6C}">
      <dgm:prSet/>
      <dgm:spPr/>
      <dgm:t>
        <a:bodyPr/>
        <a:lstStyle>
          <a:defPPr>
            <a:defRPr kern="1200" smtId="4294967295"/>
          </a:defPPr>
        </a:lstStyle>
        <a:p>
          <a:endParaRPr lang="en-US"/>
        </a:p>
      </dgm:t>
    </dgm:pt>
    <dgm:pt modelId="{22DACC39-72AC-432F-9C2A-E36957C976C7}" type="parTrans" cxnId="{070AED8C-5029-427A-A913-93202189A577}">
      <dgm:prSet/>
      <dgm:spPr/>
      <dgm:t>
        <a:bodyPr/>
        <a:lstStyle>
          <a:defPPr>
            <a:defRPr kern="1200" smtId="4294967295"/>
          </a:defPPr>
        </a:lstStyle>
        <a:p>
          <a:endParaRPr lang="en-US"/>
        </a:p>
      </dgm:t>
    </dgm:pt>
    <dgm:pt modelId="{22426ABE-F56F-47F0-A291-C1D129C53E5E}">
      <dgm:prSet/>
      <dgm:spPr>
        <a:solidFill>
          <a:schemeClr val="accent4">
            <a:lumMod val="60000"/>
            <a:lumOff val="40000"/>
            <a:alpha val="50000"/>
          </a:schemeClr>
        </a:solidFill>
      </dgm:spPr>
      <dgm:t>
        <a:bodyPr/>
        <a:lstStyle>
          <a:defPPr>
            <a:defRPr kern="1200" smtId="4294967295"/>
          </a:defPPr>
        </a:lstStyle>
        <a:p>
          <a:pPr marL="0" marR="0" lvl="0" indent="0" algn="ctr" defTabSz="4703763" rtl="0" eaLnBrk="1" fontAlgn="base" latinLnBrk="0" hangingPunct="1">
            <a:lnSpc>
              <a:spcPct val="100000"/>
            </a:lnSpc>
            <a:spcBef>
              <a:spcPct val="0"/>
            </a:spcBef>
            <a:spcAft>
              <a:spcPct val="0"/>
            </a:spcAft>
            <a:buClrTx/>
            <a:buSzTx/>
            <a:buFontTx/>
            <a:buNone/>
          </a:pPr>
          <a:endParaRPr kumimoji="0" lang="en-US" b="0" i="0" u="none" strike="noStrike" cap="none" normalizeH="0" baseline="0" smtClean="0">
            <a:ln>
              <a:noFill/>
            </a:ln>
            <a:solidFill>
              <a:schemeClr val="tx1"/>
            </a:solidFill>
            <a:latin typeface="Arial"/>
          </a:endParaRPr>
        </a:p>
      </dgm:t>
    </dgm:pt>
    <dgm:pt modelId="{F053E152-1353-4E5B-9209-13F0C848306D}" type="sibTrans" cxnId="{070AED8C-5029-427A-A913-93202189A577}">
      <dgm:prSet/>
      <dgm:spPr/>
      <dgm:t>
        <a:bodyPr/>
        <a:lstStyle>
          <a:defPPr>
            <a:defRPr kern="1200" smtId="4294967295"/>
          </a:defPPr>
        </a:lstStyle>
        <a:p>
          <a:endParaRPr lang="en-US"/>
        </a:p>
      </dgm:t>
    </dgm:pt>
    <dgm:pt modelId="{409D19CB-9DB6-4241-9BCA-988811DBBBA4}" type="parTrans" cxnId="{C18BA89E-BEB2-48F5-ABEE-509A8829F8BD}">
      <dgm:prSet/>
      <dgm:spPr/>
      <dgm:t>
        <a:bodyPr/>
        <a:lstStyle>
          <a:defPPr>
            <a:defRPr kern="1200" smtId="4294967295"/>
          </a:defPPr>
        </a:lstStyle>
        <a:p>
          <a:endParaRPr lang="en-US"/>
        </a:p>
      </dgm:t>
    </dgm:pt>
    <dgm:pt modelId="{AD8A55B6-4B25-41CD-A459-3362C45DD8DE}">
      <dgm:prSet/>
      <dgm:spPr/>
      <dgm:t>
        <a:bodyPr/>
        <a:lstStyle>
          <a:defPPr>
            <a:defRPr kern="1200" smtId="4294967295"/>
          </a:defPPr>
        </a:lstStyle>
        <a:p>
          <a:pPr marL="0" marR="0" lvl="0" indent="0" algn="ctr" defTabSz="4703763" rtl="0" eaLnBrk="1" fontAlgn="base" latinLnBrk="0" hangingPunct="1">
            <a:lnSpc>
              <a:spcPct val="100000"/>
            </a:lnSpc>
            <a:spcBef>
              <a:spcPct val="0"/>
            </a:spcBef>
            <a:spcAft>
              <a:spcPct val="0"/>
            </a:spcAft>
            <a:buClrTx/>
            <a:buSzTx/>
            <a:buFontTx/>
            <a:buNone/>
          </a:pPr>
          <a:endParaRPr kumimoji="0" lang="en-US" b="0" i="0" u="none" strike="noStrike" cap="none" normalizeH="0" baseline="0" smtClean="0">
            <a:ln>
              <a:noFill/>
            </a:ln>
            <a:solidFill>
              <a:schemeClr val="tx1"/>
            </a:solidFill>
            <a:latin typeface="Arial"/>
          </a:endParaRPr>
        </a:p>
      </dgm:t>
    </dgm:pt>
    <dgm:pt modelId="{CE24A6C6-34F7-4E76-8306-AC364001D25A}" type="sibTrans" cxnId="{C18BA89E-BEB2-48F5-ABEE-509A8829F8BD}">
      <dgm:prSet/>
      <dgm:spPr/>
      <dgm:t>
        <a:bodyPr/>
        <a:lstStyle>
          <a:defPPr>
            <a:defRPr kern="1200" smtId="4294967295"/>
          </a:defPPr>
        </a:lstStyle>
        <a:p>
          <a:endParaRPr lang="en-US"/>
        </a:p>
      </dgm:t>
    </dgm:pt>
    <dgm:pt modelId="{1B7FA4F2-CA42-44A2-9973-23BB8C9F127B}" type="pres">
      <dgm:prSet presAssocID="{D4D84604-1A37-4F54-BB21-5B9CC96D6FC1}" presName="compositeShape">
        <dgm:presLayoutVars>
          <dgm:chMax val="7"/>
          <dgm:dir/>
          <dgm:resizeHandles val="exact"/>
        </dgm:presLayoutVars>
      </dgm:prSet>
      <dgm:spPr/>
      <dgm:t>
        <a:bodyPr/>
        <a:lstStyle>
          <a:defPPr>
            <a:defRPr kern="1200" smtId="4294967295"/>
          </a:defPPr>
        </a:lstStyle>
        <a:p/>
      </dgm:t>
    </dgm:pt>
    <dgm:pt modelId="{6226E40E-9FC0-4032-8D9C-55E0BF3DCB4A}" type="pres">
      <dgm:prSet presAssocID="{6C0CF765-9005-4DE4-83D8-104528DDE137}" presName="circ1" presStyleLbl="vennNode1" presStyleCnt="3"/>
      <dgm:spPr/>
      <dgm:t>
        <a:bodyPr/>
        <a:lstStyle>
          <a:defPPr>
            <a:defRPr kern="1200" smtId="4294967295"/>
          </a:defPPr>
        </a:lstStyle>
        <a:p>
          <a:endParaRPr lang="en-US"/>
        </a:p>
      </dgm:t>
    </dgm:pt>
    <dgm:pt modelId="{4F28B595-6E61-42C6-AA28-A5877534ACAD}" type="pres">
      <dgm:prSet presAssocID="{6C0CF765-9005-4DE4-83D8-104528DDE137}" presName="circ1Tx" presStyleLbl="revTx" presStyleCnt="3">
        <dgm:presLayoutVars>
          <dgm:chMax val="0"/>
          <dgm:chPref val="0"/>
          <dgm:bulletEnabled val="1"/>
        </dgm:presLayoutVars>
      </dgm:prSet>
      <dgm:spPr/>
      <dgm:t>
        <a:bodyPr/>
        <a:lstStyle>
          <a:defPPr>
            <a:defRPr kern="1200" smtId="4294967295"/>
          </a:defPPr>
        </a:lstStyle>
        <a:p>
          <a:endParaRPr lang="en-US"/>
        </a:p>
      </dgm:t>
    </dgm:pt>
    <dgm:pt modelId="{59251E8A-5C55-436B-BD26-9AB008462061}" type="pres">
      <dgm:prSet presAssocID="{22426ABE-F56F-47F0-A291-C1D129C53E5E}" presName="circ2" presStyleLbl="vennNode1" presStyleIdx="1" presStyleCnt="3"/>
      <dgm:spPr/>
      <dgm:t>
        <a:bodyPr/>
        <a:lstStyle>
          <a:defPPr>
            <a:defRPr kern="1200" smtId="4294967295"/>
          </a:defPPr>
        </a:lstStyle>
        <a:p>
          <a:endParaRPr lang="en-US"/>
        </a:p>
      </dgm:t>
    </dgm:pt>
    <dgm:pt modelId="{3BD5BFDA-AD44-4957-932F-427FCBADB310}" type="pres">
      <dgm:prSet presAssocID="{22426ABE-F56F-47F0-A291-C1D129C53E5E}" presName="circ2Tx" presStyleLbl="revTx" presStyleIdx="1" presStyleCnt="3">
        <dgm:presLayoutVars>
          <dgm:chMax val="0"/>
          <dgm:chPref val="0"/>
          <dgm:bulletEnabled val="1"/>
        </dgm:presLayoutVars>
      </dgm:prSet>
      <dgm:spPr/>
      <dgm:t>
        <a:bodyPr/>
        <a:lstStyle>
          <a:defPPr>
            <a:defRPr kern="1200" smtId="4294967295"/>
          </a:defPPr>
        </a:lstStyle>
        <a:p>
          <a:endParaRPr lang="en-US"/>
        </a:p>
      </dgm:t>
    </dgm:pt>
    <dgm:pt modelId="{E4797DCB-3592-4579-A0E4-3D8C54281BB0}" type="pres">
      <dgm:prSet presAssocID="{AD8A55B6-4B25-41CD-A459-3362C45DD8DE}" presName="circ3" presStyleLbl="vennNode1" presStyleIdx="2" presStyleCnt="3"/>
      <dgm:spPr/>
      <dgm:t>
        <a:bodyPr/>
        <a:lstStyle>
          <a:defPPr>
            <a:defRPr kern="1200" smtId="4294967295"/>
          </a:defPPr>
        </a:lstStyle>
        <a:p>
          <a:endParaRPr lang="en-US"/>
        </a:p>
      </dgm:t>
    </dgm:pt>
    <dgm:pt modelId="{D5ABD090-F731-4E80-A06C-DF7B3B261702}" type="pres">
      <dgm:prSet presAssocID="{AD8A55B6-4B25-41CD-A459-3362C45DD8DE}" presName="circ3Tx" presStyleLbl="revTx" presStyleIdx="2" presStyleCnt="3">
        <dgm:presLayoutVars>
          <dgm:chMax val="0"/>
          <dgm:chPref val="0"/>
          <dgm:bulletEnabled val="1"/>
        </dgm:presLayoutVars>
      </dgm:prSet>
      <dgm:spPr/>
      <dgm:t>
        <a:bodyPr/>
        <a:lstStyle>
          <a:defPPr>
            <a:defRPr kern="1200" smtId="4294967295"/>
          </a:defPPr>
        </a:lstStyle>
        <a:p>
          <a:endParaRPr lang="en-US"/>
        </a:p>
      </dgm:t>
    </dgm:pt>
  </dgm:ptLst>
  <dgm:cxnLst>
    <dgm:cxn modelId="{103A4377-C643-4080-9D37-1EA6E1C07B6C}" srcId="{D4D84604-1A37-4F54-BB21-5B9CC96D6FC1}" destId="{6C0CF765-9005-4DE4-83D8-104528DDE137}" srcOrd="0" destOrd="0" parTransId="{AFF26AD9-B555-42E4-9081-5CF5F1E9615F}" sibTransId="{3A441BA0-5226-448F-A79F-B18D9C70DB8C}"/>
    <dgm:cxn modelId="{070AED8C-5029-427A-A913-93202189A577}" srcId="{D4D84604-1A37-4F54-BB21-5B9CC96D6FC1}" destId="{22426ABE-F56F-47F0-A291-C1D129C53E5E}" srcOrd="1" destOrd="0" parTransId="{22DACC39-72AC-432F-9C2A-E36957C976C7}" sibTransId="{F053E152-1353-4E5B-9209-13F0C848306D}"/>
    <dgm:cxn modelId="{C18BA89E-BEB2-48F5-ABEE-509A8829F8BD}" srcId="{D4D84604-1A37-4F54-BB21-5B9CC96D6FC1}" destId="{AD8A55B6-4B25-41CD-A459-3362C45DD8DE}" srcOrd="2" destOrd="0" parTransId="{409D19CB-9DB6-4241-9BCA-988811DBBBA4}" sibTransId="{CE24A6C6-34F7-4E76-8306-AC364001D25A}"/>
    <dgm:cxn modelId="{B9AD411B-627D-408E-93CC-D60D6B3787D5}" type="presOf" srcId="{D4D84604-1A37-4F54-BB21-5B9CC96D6FC1}" destId="{1B7FA4F2-CA42-44A2-9973-23BB8C9F127B}" srcOrd="0" destOrd="0" presId="urn:microsoft.com/office/officeart/2005/8/layout/venn1"/>
    <dgm:cxn modelId="{0E2600F3-AD2D-4BDB-97A1-9557E3D6D595}" type="presParOf" srcId="{1B7FA4F2-CA42-44A2-9973-23BB8C9F127B}" destId="{6226E40E-9FC0-4032-8D9C-55E0BF3DCB4A}" srcOrd="0" destOrd="0" presId="urn:microsoft.com/office/officeart/2005/8/layout/venn1"/>
    <dgm:cxn modelId="{4DDF936C-511B-4B0A-A989-FAFF77A7D8DA}" type="presOf" srcId="{6C0CF765-9005-4DE4-83D8-104528DDE137}" destId="{6226E40E-9FC0-4032-8D9C-55E0BF3DCB4A}" srcOrd="0" destOrd="0" presId="urn:microsoft.com/office/officeart/2005/8/layout/venn1"/>
    <dgm:cxn modelId="{9602FED1-621C-4D32-ACC2-36DE35F9F93C}" type="presParOf" srcId="{1B7FA4F2-CA42-44A2-9973-23BB8C9F127B}" destId="{4F28B595-6E61-42C6-AA28-A5877534ACAD}" srcOrd="1" destOrd="0" presId="urn:microsoft.com/office/officeart/2005/8/layout/venn1"/>
    <dgm:cxn modelId="{D0236DBA-FB53-4FE1-8A16-4671AF1EBA79}" type="presOf" srcId="{6C0CF765-9005-4DE4-83D8-104528DDE137}" destId="{4F28B595-6E61-42C6-AA28-A5877534ACAD}" srcOrd="1" destOrd="0" presId="urn:microsoft.com/office/officeart/2005/8/layout/venn1"/>
    <dgm:cxn modelId="{8FF9085F-1F9B-4A2B-9593-CFCA2717702F}" type="presParOf" srcId="{1B7FA4F2-CA42-44A2-9973-23BB8C9F127B}" destId="{59251E8A-5C55-436B-BD26-9AB008462061}" srcOrd="2" destOrd="0" presId="urn:microsoft.com/office/officeart/2005/8/layout/venn1"/>
    <dgm:cxn modelId="{D138547F-C79C-4148-BD78-8151B517307B}" type="presOf" srcId="{22426ABE-F56F-47F0-A291-C1D129C53E5E}" destId="{59251E8A-5C55-436B-BD26-9AB008462061}" srcOrd="0" destOrd="0" presId="urn:microsoft.com/office/officeart/2005/8/layout/venn1"/>
    <dgm:cxn modelId="{59C6BD80-A598-422E-975E-9923FC425FA4}" type="presParOf" srcId="{1B7FA4F2-CA42-44A2-9973-23BB8C9F127B}" destId="{3BD5BFDA-AD44-4957-932F-427FCBADB310}" srcOrd="3" destOrd="0" presId="urn:microsoft.com/office/officeart/2005/8/layout/venn1"/>
    <dgm:cxn modelId="{93F276D7-8438-41C1-B834-E06DA6E404B5}" type="presOf" srcId="{22426ABE-F56F-47F0-A291-C1D129C53E5E}" destId="{3BD5BFDA-AD44-4957-932F-427FCBADB310}" srcOrd="1" destOrd="0" presId="urn:microsoft.com/office/officeart/2005/8/layout/venn1"/>
    <dgm:cxn modelId="{140DCCB2-E7AB-4069-BD0A-8D9F88EBC1C6}" type="presParOf" srcId="{1B7FA4F2-CA42-44A2-9973-23BB8C9F127B}" destId="{E4797DCB-3592-4579-A0E4-3D8C54281BB0}" srcOrd="4" destOrd="0" presId="urn:microsoft.com/office/officeart/2005/8/layout/venn1"/>
    <dgm:cxn modelId="{AABFA8E2-3115-4578-B52F-5D5AABCA6B92}" type="presOf" srcId="{AD8A55B6-4B25-41CD-A459-3362C45DD8DE}" destId="{E4797DCB-3592-4579-A0E4-3D8C54281BB0}" srcOrd="0" destOrd="0" presId="urn:microsoft.com/office/officeart/2005/8/layout/venn1"/>
    <dgm:cxn modelId="{0A2BEA46-8E2C-4646-BDD0-957C7CF7B10D}" type="presParOf" srcId="{1B7FA4F2-CA42-44A2-9973-23BB8C9F127B}" destId="{D5ABD090-F731-4E80-A06C-DF7B3B261702}" srcOrd="5" destOrd="0" presId="urn:microsoft.com/office/officeart/2005/8/layout/venn1"/>
    <dgm:cxn modelId="{01FBA2D3-7284-455C-8757-F20A6A4AFD2B}" type="presOf" srcId="{AD8A55B6-4B25-41CD-A459-3362C45DD8DE}" destId="{D5ABD090-F731-4E80-A06C-DF7B3B261702}" srcOrd="1" destOrd="0" presId="urn:microsoft.com/office/officeart/2005/8/layout/venn1"/>
  </dgm:cxnLst>
  <dgm:bg/>
  <dgm:whole/>
  <dgm:extLst>
    <a:ext uri="http://schemas.microsoft.com/office/drawing/2008/diagram">
      <dsp:dataModelExt xmlns:dsp="http://schemas.microsoft.com/office/drawing/2008/diagram" relId="rId5" minVer="http://schemas.openxmlformats.org/drawingml/2006/main"/>
    </a:ext>
  </dgm:extLst>
</dgm:dataModel>
</file>

<file path=ppt/diagrams/drawing1.xml><?xml version="1.0" encoding="utf-8"?>
<dsp:drawing xmlns:a="http://schemas.openxmlformats.org/drawingml/2006/main" xmlns:r="http://schemas.openxmlformats.org/officeDocument/2006/relationships" xmlns:dsp="http://schemas.microsoft.com/office/drawing/2008/diagram">
  <dsp:spTree>
    <dsp:nvGrpSpPr>
      <dsp:cNvPr id="1070" name=""/>
      <dsp:cNvGrpSpPr/>
    </dsp:nvGrpSpPr>
    <dsp:grpSpPr/>
    <dsp:sp modelId="{6226E40E-9FC0-4032-8D9C-55E0BF3DCB4A}">
      <dsp:nvSpPr>
        <dsp:cNvPr id="1071" name=""/>
        <dsp:cNvSpPr/>
      </dsp:nvSpPr>
      <dsp:spPr>
        <a:xfrm>
          <a:off x="882043" y="32883"/>
          <a:ext cx="1578393" cy="1578393"/>
        </a:xfrm>
        <a:prstGeom prst="ellipse">
          <a:avLst/>
        </a:prstGeom>
        <a:solidFill>
          <a:schemeClr val="accent2">
            <a:lumMod val="40000"/>
            <a:lumOff val="60000"/>
            <a:alpha val="50000"/>
          </a:schemeClr>
        </a:solidFill>
        <a:ln w="25400" cap="flat" cmpd="sng" algn="ctr">
          <a:solidFill>
            <a:schemeClr val="lt1">
              <a:hueOff val="0"/>
              <a:satOff val="0"/>
              <a:lumOff val="0"/>
              <a:alphaOff val="0"/>
            </a:schemeClr>
          </a:solidFill>
          <a:prstDash val="solid"/>
        </a:ln>
      </dsp:spPr>
      <dsp:style>
        <a:lnRef idx="2">
          <a:scrgbClr r="0" g="0" b="0"/>
        </a:lnRef>
        <a:fillRef idx="1">
          <a:scrgbClr r="0" g="0" b="0"/>
        </a:fillRef>
        <a:effectRef idx="0">
          <a:scrgbClr r="0" g="0" b="0"/>
        </a:effectRef>
        <a:fontRef idx="minor">
          <a:schemeClr val="tx1"/>
        </a:fontRef>
      </dsp:style>
      <dsp:txBody>
        <a:bodyPr spcFirstLastPara="0" vert="horz" wrap="square" lIns="0" tIns="0" rIns="0" bIns="0" anchor="ctr" anchorCtr="0">
          <a:noAutofit/>
        </a:bodyPr>
        <a:lstStyle>
          <a:defPPr>
            <a:defRPr kern="1200" smtId="4294967295"/>
          </a:defPPr>
        </a:lstStyle>
        <a:p>
          <a:pPr marL="0" marR="0" lvl="0" indent="0" algn="ctr" defTabSz="4703763" rtl="0" eaLnBrk="1" fontAlgn="base" latinLnBrk="0" hangingPunct="1">
            <a:lnSpc>
              <a:spcPct val="100000"/>
            </a:lnSpc>
            <a:spcBef>
              <a:spcPct val="0"/>
            </a:spcBef>
            <a:spcAft>
              <a:spcPct val="0"/>
            </a:spcAft>
            <a:buClrTx/>
            <a:buSzTx/>
            <a:buFontTx/>
            <a:buNone/>
          </a:pPr>
          <a:endParaRPr kumimoji="0" lang="en-US" sz="4800" b="0" i="0" u="none" strike="noStrike" kern="1200" cap="none" normalizeH="0" baseline="0" smtClean="0">
            <a:ln>
              <a:noFill/>
            </a:ln>
            <a:solidFill>
              <a:schemeClr val="tx1"/>
            </a:solidFill>
            <a:latin typeface="Arial"/>
          </a:endParaRPr>
        </a:p>
      </dsp:txBody>
      <dsp:txXfrm>
        <a:off x="1092496" y="309102"/>
        <a:ext cx="1157488" cy="710277"/>
      </dsp:txXfrm>
    </dsp:sp>
    <dsp:sp modelId="{59251E8A-5C55-436B-BD26-9AB008462061}">
      <dsp:nvSpPr>
        <dsp:cNvPr id="1072" name=""/>
        <dsp:cNvSpPr/>
      </dsp:nvSpPr>
      <dsp:spPr>
        <a:xfrm>
          <a:off x="1451580" y="1019379"/>
          <a:ext cx="1578393" cy="1578393"/>
        </a:xfrm>
        <a:prstGeom prst="ellipse">
          <a:avLst/>
        </a:prstGeom>
        <a:solidFill>
          <a:schemeClr val="accent4">
            <a:lumMod val="60000"/>
            <a:lumOff val="40000"/>
            <a:alpha val="50000"/>
          </a:schemeClr>
        </a:solidFill>
        <a:ln w="25400" cap="flat" cmpd="sng" algn="ctr">
          <a:solidFill>
            <a:schemeClr val="lt1">
              <a:hueOff val="0"/>
              <a:satOff val="0"/>
              <a:lumOff val="0"/>
              <a:alphaOff val="0"/>
            </a:schemeClr>
          </a:solidFill>
          <a:prstDash val="solid"/>
        </a:ln>
      </dsp:spPr>
      <dsp:style>
        <a:lnRef idx="2">
          <a:scrgbClr r="0" g="0" b="0"/>
        </a:lnRef>
        <a:fillRef idx="1">
          <a:scrgbClr r="0" g="0" b="0"/>
        </a:fillRef>
        <a:effectRef idx="0">
          <a:scrgbClr r="0" g="0" b="0"/>
        </a:effectRef>
        <a:fontRef idx="minor">
          <a:schemeClr val="tx1"/>
        </a:fontRef>
      </dsp:style>
      <dsp:txBody>
        <a:bodyPr spcFirstLastPara="0" vert="horz" wrap="square" lIns="0" tIns="0" rIns="0" bIns="0" anchor="ctr" anchorCtr="0">
          <a:noAutofit/>
        </a:bodyPr>
        <a:lstStyle>
          <a:defPPr>
            <a:defRPr kern="1200" smtId="4294967295"/>
          </a:defPPr>
        </a:lstStyle>
        <a:p>
          <a:pPr marL="0" marR="0" lvl="0" indent="0" algn="ctr" defTabSz="4703763" rtl="0" eaLnBrk="1" fontAlgn="base" latinLnBrk="0" hangingPunct="1">
            <a:lnSpc>
              <a:spcPct val="100000"/>
            </a:lnSpc>
            <a:spcBef>
              <a:spcPct val="0"/>
            </a:spcBef>
            <a:spcAft>
              <a:spcPct val="0"/>
            </a:spcAft>
            <a:buClrTx/>
            <a:buSzTx/>
            <a:buFontTx/>
            <a:buNone/>
          </a:pPr>
          <a:endParaRPr kumimoji="0" lang="en-US" sz="5900" b="0" i="0" u="none" strike="noStrike" kern="1200" cap="none" normalizeH="0" baseline="0" smtClean="0">
            <a:ln>
              <a:noFill/>
            </a:ln>
            <a:solidFill>
              <a:schemeClr val="tx1"/>
            </a:solidFill>
            <a:latin typeface="Arial"/>
          </a:endParaRPr>
        </a:p>
      </dsp:txBody>
      <dsp:txXfrm>
        <a:off x="1934306" y="1427130"/>
        <a:ext cx="947036" cy="868116"/>
      </dsp:txXfrm>
    </dsp:sp>
    <dsp:sp modelId="{E4797DCB-3592-4579-A0E4-3D8C54281BB0}">
      <dsp:nvSpPr>
        <dsp:cNvPr id="1073" name=""/>
        <dsp:cNvSpPr/>
      </dsp:nvSpPr>
      <dsp:spPr>
        <a:xfrm>
          <a:off x="312506" y="1019379"/>
          <a:ext cx="1578393" cy="157839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dsp:spPr>
      <dsp:style>
        <a:lnRef idx="2">
          <a:scrgbClr r="0" g="0" b="0"/>
        </a:lnRef>
        <a:fillRef idx="1">
          <a:scrgbClr r="0" g="0" b="0"/>
        </a:fillRef>
        <a:effectRef idx="0">
          <a:scrgbClr r="0" g="0" b="0"/>
        </a:effectRef>
        <a:fontRef idx="minor">
          <a:schemeClr val="tx1"/>
        </a:fontRef>
      </dsp:style>
      <dsp:txBody>
        <a:bodyPr spcFirstLastPara="0" vert="horz" wrap="square" lIns="0" tIns="0" rIns="0" bIns="0" anchor="ctr" anchorCtr="0">
          <a:noAutofit/>
        </a:bodyPr>
        <a:lstStyle>
          <a:defPPr>
            <a:defRPr kern="1200" smtId="4294967295"/>
          </a:defPPr>
        </a:lstStyle>
        <a:p>
          <a:pPr marL="0" marR="0" lvl="0" indent="0" algn="ctr" defTabSz="4703763" rtl="0" eaLnBrk="1" fontAlgn="base" latinLnBrk="0" hangingPunct="1">
            <a:lnSpc>
              <a:spcPct val="100000"/>
            </a:lnSpc>
            <a:spcBef>
              <a:spcPct val="0"/>
            </a:spcBef>
            <a:spcAft>
              <a:spcPct val="0"/>
            </a:spcAft>
            <a:buClrTx/>
            <a:buSzTx/>
            <a:buFontTx/>
            <a:buNone/>
          </a:pPr>
          <a:endParaRPr kumimoji="0" lang="en-US" sz="5900" b="0" i="0" u="none" strike="noStrike" kern="1200" cap="none" normalizeH="0" baseline="0" smtClean="0">
            <a:ln>
              <a:noFill/>
            </a:ln>
            <a:solidFill>
              <a:schemeClr val="tx1"/>
            </a:solidFill>
            <a:latin typeface="Arial"/>
          </a:endParaRPr>
        </a:p>
      </dsp:txBody>
      <dsp:txXfrm>
        <a:off x="461138" y="1427130"/>
        <a:ext cx="947036" cy="868116"/>
      </dsp:txXfrm>
    </dsp:sp>
  </dsp:spTree>
</dsp:drawing>
</file>

<file path=ppt/diagrams/layout1.xml><?xml version="1.0" encoding="utf-8"?>
<dgm:layoutDef xmlns:a="http://schemas.openxmlformats.org/drawingml/2006/main" xmlns:r="http://schemas.openxmlformats.org/officeDocument/2006/relationships" xmlns:dgm="http://schemas.openxmlformats.org/drawingml/2006/diagram"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dgm:ruleLst>
          </dgm:layoutNode>
        </dgm:if>
        <dgm:else name="Name29">
          <dgm:layoutNode name="circ1" styleLbl="vennNode1">
            <dgm:alg type="sp"/>
            <dgm:shape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dgm:ruleLst>
          </dgm:layoutNode>
        </dgm:else>
      </dgm:choose>
    </dgm:forEach>
    <dgm:forEach name="Name48" axis="ch" ptType="node" st="2" cnt="1">
      <dgm:layoutNode name="circ2" styleLbl="vennNode1">
        <dgm:alg type="sp"/>
        <dgm:shape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dgm:ruleLst>
      </dgm:layoutNode>
    </dgm:forEach>
    <dgm:forEach name="Name70" axis="ch" ptType="node" st="3" cnt="1">
      <dgm:layoutNode name="circ3" styleLbl="vennNode1">
        <dgm:alg type="sp"/>
        <dgm:shape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dgm:ruleLst>
      </dgm:layoutNode>
    </dgm:forEach>
    <dgm:forEach name="Name90" axis="ch" ptType="node" st="4" cnt="1">
      <dgm:layoutNode name="circ4" styleLbl="vennNode1">
        <dgm:alg type="sp"/>
        <dgm:shape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dgm:ruleLst>
      </dgm:layoutNode>
    </dgm:forEach>
    <dgm:forEach name="Name108" axis="ch" ptType="node" st="5" cnt="1">
      <dgm:layoutNode name="circ5" styleLbl="vennNode1">
        <dgm:alg type="sp"/>
        <dgm:shape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dgm:ruleLst>
      </dgm:layoutNode>
    </dgm:forEach>
    <dgm:forEach name="Name116" axis="ch" ptType="node" st="6" cnt="1">
      <dgm:layoutNode name="circ6" styleLbl="vennNode1">
        <dgm:alg type="sp"/>
        <dgm:shape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dgm:ruleLst>
      </dgm:layoutNode>
    </dgm:forEach>
    <dgm:forEach name="Name123" axis="ch" ptType="node" st="7" cnt="1">
      <dgm:layoutNode name="circ7" styleLbl="vennNode1">
        <dgm:alg type="sp"/>
        <dgm:shape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dgm:ruleLst>
      </dgm:layoutNode>
    </dgm:forEach>
  </dgm:layoutNode>
</dgm:layoutDef>
</file>

<file path=ppt/diagrams/quickStyle1.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3074" name="Rectangle 2"/>
          <p:cNvSpPr>
            <a:spLocks noGrp="1" noChangeArrowheads="1"/>
          </p:cNvSpPr>
          <p:nvPr>
            <p:ph type="hdr" sz="quarter"/>
          </p:nvPr>
        </p:nvSpPr>
        <p:spPr bwMode="auto">
          <a:xfrm>
            <a:off x="0" y="0"/>
            <a:ext cx="3941763" cy="679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vl1pPr>
              <a:defRPr sz="1200"/>
            </a:lvl1pPr>
          </a:lstStyle>
          <a:p>
            <a:endParaRPr lang="en-US"/>
          </a:p>
        </p:txBody>
      </p:sp>
      <p:sp>
        <p:nvSpPr>
          <p:cNvPr id="3075" name="Rectangle 3"/>
          <p:cNvSpPr>
            <a:spLocks noGrp="1" noChangeArrowheads="1"/>
          </p:cNvSpPr>
          <p:nvPr>
            <p:ph type="dt" idx="1"/>
          </p:nvPr>
        </p:nvSpPr>
        <p:spPr bwMode="auto">
          <a:xfrm>
            <a:off x="5151438" y="0"/>
            <a:ext cx="3941762" cy="679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54113" y="1017588"/>
            <a:ext cx="6786562" cy="5091112"/>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09638" y="6446838"/>
            <a:ext cx="7275512" cy="610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12892088"/>
            <a:ext cx="3941763" cy="679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defPPr>
              <a:defRPr kern="1200" smtId="4294967295"/>
            </a:defPPr>
            <a:lvl1pPr>
              <a:defRPr sz="1200"/>
            </a:lvl1pPr>
          </a:lstStyle>
          <a:p>
            <a:endParaRPr lang="en-US"/>
          </a:p>
        </p:txBody>
      </p:sp>
      <p:sp>
        <p:nvSpPr>
          <p:cNvPr id="3079" name="Rectangle 7"/>
          <p:cNvSpPr>
            <a:spLocks noGrp="1" noChangeArrowheads="1"/>
          </p:cNvSpPr>
          <p:nvPr>
            <p:ph type="sldNum" sz="quarter" idx="5"/>
          </p:nvPr>
        </p:nvSpPr>
        <p:spPr bwMode="auto">
          <a:xfrm>
            <a:off x="5151438" y="12892088"/>
            <a:ext cx="3941762" cy="679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defPPr>
              <a:defRPr kern="1200" smtId="4294967295"/>
            </a:defPPr>
            <a:lvl1pPr algn="r">
              <a:defRPr sz="1200"/>
            </a:lvl1pPr>
          </a:lstStyle>
          <a:p>
            <a:fld id="{FA02B004-72C7-452D-83E5-0D0BCEDD5EA5}" type="slidenum">
              <a:rPr lang="en-US"/>
              <a:t>‹#›</a:t>
            </a:fld>
          </a:p>
        </p:txBody>
      </p:sp>
    </p:spTree>
    <p:extLst>
      <p:ext uri="{BB962C8B-B14F-4D97-AF65-F5344CB8AC3E}">
        <p14:creationId xmlns:p14="http://schemas.microsoft.com/office/powerpoint/2010/main" val="14359260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4098" name="Rectangle 7"/>
          <p:cNvSpPr>
            <a:spLocks noGrp="1" noChangeArrowheads="1"/>
          </p:cNvSpPr>
          <p:nvPr>
            <p:ph type="sldNum" sz="quarter" idx="5"/>
          </p:nvPr>
        </p:nvSpPr>
        <p:spPr>
          <a:noFill/>
        </p:spPr>
        <p:txBody>
          <a:bodyPr/>
          <a:lstStyle>
            <a:defPPr>
              <a:defRPr kern="1200" smtId="4294967295"/>
            </a:defPPr>
            <a:lvl1pPr eaLnBrk="0" hangingPunct="0">
              <a:defRPr sz="3000">
                <a:solidFill>
                  <a:schemeClr val="tx1"/>
                </a:solidFill>
                <a:latin typeface="Arial"/>
              </a:defRPr>
            </a:lvl1pPr>
            <a:lvl2pPr marL="742950" indent="-285750" eaLnBrk="0" hangingPunct="0">
              <a:defRPr sz="3000">
                <a:solidFill>
                  <a:schemeClr val="tx1"/>
                </a:solidFill>
                <a:latin typeface="Arial"/>
              </a:defRPr>
            </a:lvl2pPr>
            <a:lvl3pPr marL="1143000" indent="-228600" eaLnBrk="0" hangingPunct="0">
              <a:defRPr sz="3000">
                <a:solidFill>
                  <a:schemeClr val="tx1"/>
                </a:solidFill>
                <a:latin typeface="Arial"/>
              </a:defRPr>
            </a:lvl3pPr>
            <a:lvl4pPr marL="1600200" indent="-228600" eaLnBrk="0" hangingPunct="0">
              <a:defRPr sz="3000">
                <a:solidFill>
                  <a:schemeClr val="tx1"/>
                </a:solidFill>
                <a:latin typeface="Arial"/>
              </a:defRPr>
            </a:lvl4pPr>
            <a:lvl5pPr marL="2057400" indent="-228600" eaLnBrk="0" hangingPunct="0">
              <a:defRPr sz="3000">
                <a:solidFill>
                  <a:schemeClr val="tx1"/>
                </a:solidFill>
                <a:latin typeface="Arial"/>
              </a:defRPr>
            </a:lvl5pPr>
            <a:lvl6pPr marL="2514600" indent="-228600" eaLnBrk="0" fontAlgn="base" hangingPunct="0">
              <a:spcBef>
                <a:spcPct val="0"/>
              </a:spcBef>
              <a:spcAft>
                <a:spcPct val="0"/>
              </a:spcAft>
              <a:defRPr sz="3000">
                <a:solidFill>
                  <a:schemeClr val="tx1"/>
                </a:solidFill>
                <a:latin typeface="Arial"/>
              </a:defRPr>
            </a:lvl6pPr>
            <a:lvl7pPr marL="2971800" indent="-228600" eaLnBrk="0" fontAlgn="base" hangingPunct="0">
              <a:spcBef>
                <a:spcPct val="0"/>
              </a:spcBef>
              <a:spcAft>
                <a:spcPct val="0"/>
              </a:spcAft>
              <a:defRPr sz="3000">
                <a:solidFill>
                  <a:schemeClr val="tx1"/>
                </a:solidFill>
                <a:latin typeface="Arial"/>
              </a:defRPr>
            </a:lvl7pPr>
            <a:lvl8pPr marL="3429000" indent="-228600" eaLnBrk="0" fontAlgn="base" hangingPunct="0">
              <a:spcBef>
                <a:spcPct val="0"/>
              </a:spcBef>
              <a:spcAft>
                <a:spcPct val="0"/>
              </a:spcAft>
              <a:defRPr sz="3000">
                <a:solidFill>
                  <a:schemeClr val="tx1"/>
                </a:solidFill>
                <a:latin typeface="Arial"/>
              </a:defRPr>
            </a:lvl8pPr>
            <a:lvl9pPr marL="3886200" indent="-228600" eaLnBrk="0" fontAlgn="base" hangingPunct="0">
              <a:spcBef>
                <a:spcPct val="0"/>
              </a:spcBef>
              <a:spcAft>
                <a:spcPct val="0"/>
              </a:spcAft>
              <a:defRPr sz="3000">
                <a:solidFill>
                  <a:schemeClr val="tx1"/>
                </a:solidFill>
                <a:latin typeface="Arial"/>
              </a:defRPr>
            </a:lvl9pPr>
          </a:lstStyle>
          <a:p>
            <a:pPr eaLnBrk="1" hangingPunct="1"/>
            <a:fld id="{811E3203-B848-4185-936F-01CCE0EAEAE9}" type="slidenum">
              <a:rPr lang="en-US" sz="1200"/>
              <a:pPr eaLnBrk="1" hangingPunct="1"/>
              <a:t>1</a:t>
            </a:fld>
          </a:p>
        </p:txBody>
      </p:sp>
      <p:sp>
        <p:nvSpPr>
          <p:cNvPr id="4099" name="Rectangle 2"/>
          <p:cNvSpPr>
            <a:spLocks noGrp="1" noRot="1" noChangeAspect="1" noChangeArrowheads="1" noTextEdit="1"/>
          </p:cNvSpPr>
          <p:nvPr>
            <p:ph type="sldImg"/>
          </p:nvPr>
        </p:nvSpPr>
        <p:spPr/>
      </p:sp>
      <p:sp>
        <p:nvSpPr>
          <p:cNvPr id="4100" name="Rectangle 3"/>
          <p:cNvSpPr>
            <a:spLocks noGrp="1" noChangeArrowheads="1"/>
          </p:cNvSpPr>
          <p:nvPr>
            <p:ph type="body" idx="1"/>
          </p:nvPr>
        </p:nvSpPr>
        <p:spPr>
          <a:noFill/>
        </p:spPr>
        <p:txBody>
          <a:bodyPr/>
          <a:lstStyle>
            <a:defPPr>
              <a:defRPr kern="1200" smtId="4294967295"/>
            </a:defPPr>
          </a:lstStyle>
          <a:p>
            <a:pPr eaLnBrk="1" hangingPunct="1"/>
            <a:endParaRPr lang="en-US" smtClean="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3292475" y="10226675"/>
            <a:ext cx="37306250" cy="7054850"/>
          </a:xfrm>
        </p:spPr>
        <p:txBody>
          <a:bodyPr/>
          <a:lstStyle>
            <a:defPPr>
              <a:defRPr kern="1200" smtId="4294967295"/>
            </a:defP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fld id="{22EF0835-D220-41E5-BDF5-85F16FD0719E}" type="slidenum">
              <a:rPr lang="en-US"/>
              <a:t>‹#›</a:t>
            </a:fld>
          </a:p>
        </p:txBody>
      </p:sp>
    </p:spTree>
    <p:extLst>
      <p:ext uri="{BB962C8B-B14F-4D97-AF65-F5344CB8AC3E}">
        <p14:creationId xmlns:p14="http://schemas.microsoft.com/office/powerpoint/2010/main" val="4016042794"/>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fld id="{23C0E686-0F76-47F8-A576-40A5BCB5650D}" type="slidenum">
              <a:rPr lang="en-US"/>
              <a:t>‹#›</a:t>
            </a:fld>
          </a:p>
        </p:txBody>
      </p:sp>
    </p:spTree>
    <p:extLst>
      <p:ext uri="{BB962C8B-B14F-4D97-AF65-F5344CB8AC3E}">
        <p14:creationId xmlns:p14="http://schemas.microsoft.com/office/powerpoint/2010/main" val="307548257"/>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31823025" y="1319213"/>
            <a:ext cx="9874250" cy="28087638"/>
          </a:xfrm>
        </p:spPr>
        <p:txBody>
          <a:bodyPr vert="eaVert"/>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a:xfrm>
            <a:off x="2195513" y="1319213"/>
            <a:ext cx="29475112" cy="28087638"/>
          </a:xfrm>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fld id="{ECA18043-11C0-443F-9CA6-DD8A8F7FB310}" type="slidenum">
              <a:rPr lang="en-US"/>
              <a:t>‹#›</a:t>
            </a:fld>
          </a:p>
        </p:txBody>
      </p:sp>
    </p:spTree>
    <p:extLst>
      <p:ext uri="{BB962C8B-B14F-4D97-AF65-F5344CB8AC3E}">
        <p14:creationId xmlns:p14="http://schemas.microsoft.com/office/powerpoint/2010/main" val="2278756572"/>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idx="1"/>
          </p:nvPr>
        </p:nvSpPr>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fld id="{285C9A13-B004-4E6C-B353-6BB00F677C29}" type="slidenum">
              <a:rPr lang="en-US"/>
              <a:t>‹#›</a:t>
            </a:fld>
          </a:p>
        </p:txBody>
      </p:sp>
    </p:spTree>
    <p:extLst>
      <p:ext uri="{BB962C8B-B14F-4D97-AF65-F5344CB8AC3E}">
        <p14:creationId xmlns:p14="http://schemas.microsoft.com/office/powerpoint/2010/main" val="3174199006"/>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3467100" y="21153438"/>
            <a:ext cx="37307838" cy="6537325"/>
          </a:xfrm>
        </p:spPr>
        <p:txBody>
          <a:bodyPr anchor="t"/>
          <a:lstStyle>
            <a:defPPr>
              <a:defRPr kern="1200" smtId="4294967295"/>
            </a:defPPr>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fld id="{119F33A3-595B-46D6-A899-1AAEAA110907}" type="slidenum">
              <a:rPr lang="en-US"/>
              <a:t>‹#›</a:t>
            </a:fld>
          </a:p>
        </p:txBody>
      </p:sp>
    </p:spTree>
    <p:extLst>
      <p:ext uri="{BB962C8B-B14F-4D97-AF65-F5344CB8AC3E}">
        <p14:creationId xmlns:p14="http://schemas.microsoft.com/office/powerpoint/2010/main" val="864435656"/>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sz="half" idx="1"/>
          </p:nvPr>
        </p:nvSpPr>
        <p:spPr>
          <a:xfrm>
            <a:off x="2195513" y="7681913"/>
            <a:ext cx="19673888" cy="21724938"/>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7681913"/>
            <a:ext cx="19675475" cy="21724938"/>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fld id="{6C42F820-F5AA-4A7F-B01D-06688AD9DBDC}" type="slidenum">
              <a:rPr lang="en-US"/>
              <a:t>‹#›</a:t>
            </a:fld>
          </a:p>
        </p:txBody>
      </p:sp>
    </p:spTree>
    <p:extLst>
      <p:ext uri="{BB962C8B-B14F-4D97-AF65-F5344CB8AC3E}">
        <p14:creationId xmlns:p14="http://schemas.microsoft.com/office/powerpoint/2010/main" val="1424872674"/>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a:xfrm>
            <a:off x="2193925" y="1317625"/>
            <a:ext cx="39503350" cy="5486400"/>
          </a:xfrm>
        </p:spPr>
        <p:txBody>
          <a:bodyPr/>
          <a:lstStyle>
            <a:defPPr>
              <a:defRPr kern="1200" smtId="4294967295"/>
            </a:defPPr>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8"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8"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8"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fld id="{F6F3FB49-B62A-4D73-A3E8-E717CAC728AC}" type="slidenum">
              <a:rPr lang="en-US"/>
              <a:t>‹#›</a:t>
            </a:fld>
          </a:p>
        </p:txBody>
      </p:sp>
    </p:spTree>
    <p:extLst>
      <p:ext uri="{BB962C8B-B14F-4D97-AF65-F5344CB8AC3E}">
        <p14:creationId xmlns:p14="http://schemas.microsoft.com/office/powerpoint/2010/main" val="2611859239"/>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4"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5" name="Rectangle 6"/>
          <p:cNvSpPr>
            <a:spLocks noGrp="1" noChangeArrowheads="1"/>
          </p:cNvSpPr>
          <p:nvPr>
            <p:ph type="sldNum" sz="quarter" idx="12"/>
          </p:nvPr>
        </p:nvSpPr>
        <p:spPr/>
        <p:txBody>
          <a:bodyPr/>
          <a:lstStyle>
            <a:defPPr>
              <a:defRPr kern="1200" smtId="4294967295"/>
            </a:defPPr>
            <a:lvl1pPr>
              <a:defRPr/>
            </a:lvl1pPr>
          </a:lstStyle>
          <a:p>
            <a:fld id="{3E66B5E0-7B75-4B23-A015-F64B5AAD548B}" type="slidenum">
              <a:rPr lang="en-US"/>
              <a:t>‹#›</a:t>
            </a:fld>
          </a:p>
        </p:txBody>
      </p:sp>
    </p:spTree>
    <p:extLst>
      <p:ext uri="{BB962C8B-B14F-4D97-AF65-F5344CB8AC3E}">
        <p14:creationId xmlns:p14="http://schemas.microsoft.com/office/powerpoint/2010/main" val="736145820"/>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3"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4" name="Rectangle 6"/>
          <p:cNvSpPr>
            <a:spLocks noGrp="1" noChangeArrowheads="1"/>
          </p:cNvSpPr>
          <p:nvPr>
            <p:ph type="sldNum" sz="quarter" idx="12"/>
          </p:nvPr>
        </p:nvSpPr>
        <p:spPr/>
        <p:txBody>
          <a:bodyPr/>
          <a:lstStyle>
            <a:defPPr>
              <a:defRPr kern="1200" smtId="4294967295"/>
            </a:defPPr>
            <a:lvl1pPr>
              <a:defRPr/>
            </a:lvl1pPr>
          </a:lstStyle>
          <a:p>
            <a:fld id="{A718EE04-BCEC-4A73-B3D2-DAD3600AB2E7}" type="slidenum">
              <a:rPr lang="en-US"/>
              <a:t>‹#›</a:t>
            </a:fld>
          </a:p>
        </p:txBody>
      </p:sp>
    </p:spTree>
    <p:extLst>
      <p:ext uri="{BB962C8B-B14F-4D97-AF65-F5344CB8AC3E}">
        <p14:creationId xmlns:p14="http://schemas.microsoft.com/office/powerpoint/2010/main" val="2359141343"/>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2193925" y="1311275"/>
            <a:ext cx="14439900" cy="5576888"/>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fld id="{C0FF7C65-464C-4A14-8200-C151F536747C}" type="slidenum">
              <a:rPr lang="en-US"/>
              <a:t>‹#›</a:t>
            </a:fld>
          </a:p>
        </p:txBody>
      </p:sp>
    </p:spTree>
    <p:extLst>
      <p:ext uri="{BB962C8B-B14F-4D97-AF65-F5344CB8AC3E}">
        <p14:creationId xmlns:p14="http://schemas.microsoft.com/office/powerpoint/2010/main" val="4134834190"/>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8602663" y="23042562"/>
            <a:ext cx="26335038" cy="2720975"/>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8" cy="19750088"/>
          </a:xfr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602663" y="25763538"/>
            <a:ext cx="26335038" cy="3862387"/>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fld id="{E30DACA9-2861-4534-8287-58B04E2966AF}" type="slidenum">
              <a:rPr lang="en-US"/>
              <a:t>‹#›</a:t>
            </a:fld>
          </a:p>
        </p:txBody>
      </p:sp>
    </p:spTree>
    <p:extLst>
      <p:ext uri="{BB962C8B-B14F-4D97-AF65-F5344CB8AC3E}">
        <p14:creationId xmlns:p14="http://schemas.microsoft.com/office/powerpoint/2010/main" val="3405529613"/>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1.png" /><Relationship Id="rId13" Type="http://schemas.openxmlformats.org/officeDocument/2006/relationships/image" Target="../media/image2.png" /><Relationship Id="rId14"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rgbClr val="99CCFF"/>
        </a:solidFill>
        <a:effectLst/>
      </p:bgPr>
    </p:bg>
    <p:spTree>
      <p:nvGrpSpPr>
        <p:cNvPr id="1" name=""/>
        <p:cNvGrpSpPr/>
        <p:nvPr/>
      </p:nvGrpSpPr>
      <p:grpSpPr>
        <a:xfrm>
          <a:off x="0" y="0"/>
          <a:ext cx="0" cy="0"/>
        </a:xfrm>
      </p:grpSpPr>
      <p:sp>
        <p:nvSpPr>
          <p:cNvPr id="2050" name="Rectangle 2"/>
          <p:cNvSpPr>
            <a:spLocks noGrp="1" noChangeArrowheads="1"/>
          </p:cNvSpPr>
          <p:nvPr>
            <p:ph type="title"/>
          </p:nvPr>
        </p:nvSpPr>
        <p:spPr bwMode="auto">
          <a:xfrm>
            <a:off x="2195513" y="1319213"/>
            <a:ext cx="39501762" cy="548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anchor="ctr" anchorCtr="0" compatLnSpc="1">
            <a:prstTxWarp prst="textNoShape">
              <a:avLst/>
            </a:prstTxWarp>
          </a:bodyPr>
          <a:lstStyle>
            <a:defPPr>
              <a:defRPr kern="1200" smtId="4294967295"/>
            </a:defPPr>
          </a:lstStyle>
          <a:p>
            <a:pPr lvl="0"/>
            <a:r>
              <a:rPr lang="en-US" smtClean="0"/>
              <a:t>Click to edit Master title style</a:t>
            </a:r>
          </a:p>
        </p:txBody>
      </p:sp>
      <p:sp>
        <p:nvSpPr>
          <p:cNvPr id="2051" name="Rectangle 3"/>
          <p:cNvSpPr>
            <a:spLocks noGrp="1" noChangeArrowheads="1"/>
          </p:cNvSpPr>
          <p:nvPr>
            <p:ph type="body" idx="1"/>
          </p:nvPr>
        </p:nvSpPr>
        <p:spPr bwMode="auto">
          <a:xfrm>
            <a:off x="2195513" y="7681913"/>
            <a:ext cx="39501762" cy="21724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anchor="t" anchorCtr="0" compatLnSpc="1">
            <a:prstTxWarp prst="textNoShape">
              <a:avLst/>
            </a:prstTxWarp>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95513" y="29978350"/>
            <a:ext cx="10240962"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anchor="t" anchorCtr="0" compatLnSpc="1">
            <a:prstTxWarp prst="textNoShape">
              <a:avLst/>
            </a:prstTxWarp>
          </a:bodyPr>
          <a:lstStyle>
            <a:defPPr>
              <a:defRPr kern="1200" smtId="4294967295"/>
            </a:defPPr>
            <a:lvl1pPr defTabSz="4703763">
              <a:defRPr sz="7200"/>
            </a:lvl1pPr>
          </a:lstStyle>
          <a:p>
            <a:endParaRPr lang="en-US"/>
          </a:p>
        </p:txBody>
      </p:sp>
      <p:sp>
        <p:nvSpPr>
          <p:cNvPr id="1029" name="Rectangle 5"/>
          <p:cNvSpPr>
            <a:spLocks noGrp="1" noChangeArrowheads="1"/>
          </p:cNvSpPr>
          <p:nvPr>
            <p:ph type="ftr" sz="quarter" idx="3"/>
          </p:nvPr>
        </p:nvSpPr>
        <p:spPr bwMode="auto">
          <a:xfrm>
            <a:off x="14997112" y="29978350"/>
            <a:ext cx="13898562"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anchor="t" anchorCtr="0" compatLnSpc="1">
            <a:prstTxWarp prst="textNoShape">
              <a:avLst/>
            </a:prstTxWarp>
          </a:bodyPr>
          <a:lstStyle>
            <a:defPPr>
              <a:defRPr kern="1200" smtId="4294967295"/>
            </a:defPPr>
            <a:lvl1pPr algn="ctr" defTabSz="4703763">
              <a:defRPr sz="7200"/>
            </a:lvl1pPr>
          </a:lstStyle>
          <a:p>
            <a:endParaRPr lang="en-US"/>
          </a:p>
        </p:txBody>
      </p:sp>
      <p:sp>
        <p:nvSpPr>
          <p:cNvPr id="1030" name="Rectangle 6"/>
          <p:cNvSpPr>
            <a:spLocks noGrp="1" noChangeArrowheads="1"/>
          </p:cNvSpPr>
          <p:nvPr>
            <p:ph type="sldNum" sz="quarter" idx="4"/>
          </p:nvPr>
        </p:nvSpPr>
        <p:spPr bwMode="auto">
          <a:xfrm>
            <a:off x="31456312" y="29978350"/>
            <a:ext cx="10240962"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anchor="t" anchorCtr="0" compatLnSpc="1">
            <a:prstTxWarp prst="textNoShape">
              <a:avLst/>
            </a:prstTxWarp>
          </a:bodyPr>
          <a:lstStyle>
            <a:defPPr>
              <a:defRPr kern="1200" smtId="4294967295"/>
            </a:defPPr>
            <a:lvl1pPr algn="r" defTabSz="4703763">
              <a:defRPr sz="7200"/>
            </a:lvl1pPr>
          </a:lstStyle>
          <a:p>
            <a:fld id="{0E700DB9-C3B2-42EA-9258-277DFE91F664}" type="slidenum">
              <a:rPr lang="en-US"/>
              <a:t>‹#›</a:t>
            </a:fld>
          </a:p>
        </p:txBody>
      </p:sp>
      <p:pic>
        <p:nvPicPr>
          <p:cNvPr id="2052" name="New picture"/>
          <p:cNvPicPr/>
          <p:nvPr/>
        </p:nvPicPr>
        <p:blipFill dpi="0">
          <a:blip r:embed="rId12"/>
          <a:stretch>
            <a:fillRect/>
          </a:stretch>
        </p:blipFill>
        <p:spPr>
          <a:xfrm rot="16200000">
            <a:off x="-11506200" y="16459200"/>
            <a:ext cx="14274800" cy="4368800"/>
          </a:xfrm>
          <a:prstGeom prst="rect">
            <a:avLst/>
          </a:prstGeom>
        </p:spPr>
      </p:pic>
      <p:pic>
        <p:nvPicPr>
          <p:cNvPr id="2053" name="New picture"/>
          <p:cNvPicPr/>
          <p:nvPr/>
        </p:nvPicPr>
        <p:blipFill dpi="0">
          <a:blip r:embed="rId12"/>
          <a:stretch>
            <a:fillRect/>
          </a:stretch>
        </p:blipFill>
        <p:spPr>
          <a:xfrm rot="5400000">
            <a:off x="41122600" y="16459200"/>
            <a:ext cx="14274800" cy="4368800"/>
          </a:xfrm>
          <a:prstGeom prst="rect">
            <a:avLst/>
          </a:prstGeom>
        </p:spPr>
      </p:pic>
      <p:pic>
        <p:nvPicPr>
          <p:cNvPr id="2054" name="New picture"/>
          <p:cNvPicPr/>
          <p:nvPr/>
        </p:nvPicPr>
        <p:blipFill dpi="0">
          <a:blip r:embed="rId13"/>
          <a:stretch>
            <a:fillRect/>
          </a:stretch>
        </p:blipFill>
        <p:spPr>
          <a:xfrm>
            <a:off x="6661150" y="33426400"/>
            <a:ext cx="30568900" cy="1549400"/>
          </a:xfrm>
          <a:prstGeom prst="rect">
            <a:avLst/>
          </a:prstGeom>
        </p:spPr>
      </p:pic>
      <p:sp>
        <p:nvSpPr>
          <p:cNvPr id="2055" name="New shape"/>
          <p:cNvSpPr/>
          <p:nvPr/>
        </p:nvSpPr>
        <p:spPr>
          <a:xfrm>
            <a:off x="6661150" y="33997900"/>
            <a:ext cx="219456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l"/>
            <a:r>
              <a:rPr sz="4880" smtId="4294967295">
                <a:solidFill>
                  <a:srgbClr val="808080"/>
                </a:solidFill>
              </a:rPr>
              <a:t>Template ID: ovaltitle  Size: 48x36 (trifold)</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defPPr>
        <a:defRPr kern="1200" smtId="4294967295"/>
      </a:defPPr>
      <a:lvl1pPr algn="ctr" defTabSz="4703763" rtl="0" eaLnBrk="0" fontAlgn="base" hangingPunct="0">
        <a:spcBef>
          <a:spcPct val="0"/>
        </a:spcBef>
        <a:spcAft>
          <a:spcPct val="0"/>
        </a:spcAft>
        <a:defRPr sz="22700">
          <a:solidFill>
            <a:schemeClr val="tx2"/>
          </a:solidFill>
          <a:latin typeface="+mj-lt"/>
          <a:ea typeface="+mj-ea"/>
          <a:cs typeface="+mj-cs"/>
        </a:defRPr>
      </a:lvl1pPr>
      <a:lvl2pPr algn="ctr" defTabSz="4703763" rtl="0" eaLnBrk="0" fontAlgn="base" hangingPunct="0">
        <a:spcBef>
          <a:spcPct val="0"/>
        </a:spcBef>
        <a:spcAft>
          <a:spcPct val="0"/>
        </a:spcAft>
        <a:defRPr sz="22700">
          <a:solidFill>
            <a:schemeClr val="tx2"/>
          </a:solidFill>
          <a:latin typeface="Arial"/>
        </a:defRPr>
      </a:lvl2pPr>
      <a:lvl3pPr algn="ctr" defTabSz="4703763" rtl="0" eaLnBrk="0" fontAlgn="base" hangingPunct="0">
        <a:spcBef>
          <a:spcPct val="0"/>
        </a:spcBef>
        <a:spcAft>
          <a:spcPct val="0"/>
        </a:spcAft>
        <a:defRPr sz="22700">
          <a:solidFill>
            <a:schemeClr val="tx2"/>
          </a:solidFill>
          <a:latin typeface="Arial"/>
        </a:defRPr>
      </a:lvl3pPr>
      <a:lvl4pPr algn="ctr" defTabSz="4703763" rtl="0" eaLnBrk="0" fontAlgn="base" hangingPunct="0">
        <a:spcBef>
          <a:spcPct val="0"/>
        </a:spcBef>
        <a:spcAft>
          <a:spcPct val="0"/>
        </a:spcAft>
        <a:defRPr sz="22700">
          <a:solidFill>
            <a:schemeClr val="tx2"/>
          </a:solidFill>
          <a:latin typeface="Arial"/>
        </a:defRPr>
      </a:lvl4pPr>
      <a:lvl5pPr algn="ctr" defTabSz="4703763" rtl="0" eaLnBrk="0" fontAlgn="base" hangingPunct="0">
        <a:spcBef>
          <a:spcPct val="0"/>
        </a:spcBef>
        <a:spcAft>
          <a:spcPct val="0"/>
        </a:spcAft>
        <a:defRPr sz="22700">
          <a:solidFill>
            <a:schemeClr val="tx2"/>
          </a:solidFill>
          <a:latin typeface="Arial"/>
        </a:defRPr>
      </a:lvl5pPr>
      <a:lvl6pPr marL="457200" algn="ctr" defTabSz="4703763" rtl="0" fontAlgn="base">
        <a:spcBef>
          <a:spcPct val="0"/>
        </a:spcBef>
        <a:spcAft>
          <a:spcPct val="0"/>
        </a:spcAft>
        <a:defRPr sz="22700">
          <a:solidFill>
            <a:schemeClr val="tx2"/>
          </a:solidFill>
          <a:latin typeface="Arial"/>
        </a:defRPr>
      </a:lvl6pPr>
      <a:lvl7pPr marL="914400" algn="ctr" defTabSz="4703763" rtl="0" fontAlgn="base">
        <a:spcBef>
          <a:spcPct val="0"/>
        </a:spcBef>
        <a:spcAft>
          <a:spcPct val="0"/>
        </a:spcAft>
        <a:defRPr sz="22700">
          <a:solidFill>
            <a:schemeClr val="tx2"/>
          </a:solidFill>
          <a:latin typeface="Arial"/>
        </a:defRPr>
      </a:lvl7pPr>
      <a:lvl8pPr marL="1371600" algn="ctr" defTabSz="4703763" rtl="0" fontAlgn="base">
        <a:spcBef>
          <a:spcPct val="0"/>
        </a:spcBef>
        <a:spcAft>
          <a:spcPct val="0"/>
        </a:spcAft>
        <a:defRPr sz="22700">
          <a:solidFill>
            <a:schemeClr val="tx2"/>
          </a:solidFill>
          <a:latin typeface="Arial"/>
        </a:defRPr>
      </a:lvl8pPr>
      <a:lvl9pPr marL="1828800" algn="ctr" defTabSz="4703763" rtl="0" fontAlgn="base">
        <a:spcBef>
          <a:spcPct val="0"/>
        </a:spcBef>
        <a:spcAft>
          <a:spcPct val="0"/>
        </a:spcAft>
        <a:defRPr sz="22700">
          <a:solidFill>
            <a:schemeClr val="tx2"/>
          </a:solidFill>
          <a:latin typeface="Arial"/>
        </a:defRPr>
      </a:lvl9pPr>
    </p:titleStyle>
    <p:bodyStyle>
      <a:defPPr>
        <a:defRPr kern="1200" smtId="4294967295"/>
      </a:defPPr>
      <a:lvl1pPr marL="1765300" indent="-1765300" algn="l" defTabSz="4703763" rtl="0" eaLnBrk="0" fontAlgn="base" hangingPunct="0">
        <a:spcBef>
          <a:spcPct val="20000"/>
        </a:spcBef>
        <a:spcAft>
          <a:spcPct val="0"/>
        </a:spcAft>
        <a:buChar char="•"/>
        <a:defRPr sz="16500">
          <a:solidFill>
            <a:schemeClr val="tx1"/>
          </a:solidFill>
          <a:latin typeface="+mn-lt"/>
          <a:ea typeface="+mn-ea"/>
          <a:cs typeface="+mn-cs"/>
        </a:defRPr>
      </a:lvl1pPr>
      <a:lvl2pPr marL="3822700" indent="-1471613" algn="l" defTabSz="4703763" rtl="0" eaLnBrk="0" fontAlgn="base" hangingPunct="0">
        <a:spcBef>
          <a:spcPct val="20000"/>
        </a:spcBef>
        <a:spcAft>
          <a:spcPct val="0"/>
        </a:spcAft>
        <a:buChar char="–"/>
        <a:defRPr sz="14400">
          <a:solidFill>
            <a:schemeClr val="tx1"/>
          </a:solidFill>
          <a:latin typeface="+mn-lt"/>
        </a:defRPr>
      </a:lvl2pPr>
      <a:lvl3pPr marL="5880100" indent="-1176338" algn="l" defTabSz="4703763" rtl="0" eaLnBrk="0" fontAlgn="base" hangingPunct="0">
        <a:spcBef>
          <a:spcPct val="20000"/>
        </a:spcBef>
        <a:spcAft>
          <a:spcPct val="0"/>
        </a:spcAft>
        <a:buChar char="•"/>
        <a:defRPr sz="12300">
          <a:solidFill>
            <a:schemeClr val="tx1"/>
          </a:solidFill>
          <a:latin typeface="+mn-lt"/>
        </a:defRPr>
      </a:lvl3pPr>
      <a:lvl4pPr marL="8229600" indent="-1176338" algn="l" defTabSz="4703763" rtl="0" eaLnBrk="0" fontAlgn="base" hangingPunct="0">
        <a:spcBef>
          <a:spcPct val="20000"/>
        </a:spcBef>
        <a:spcAft>
          <a:spcPct val="0"/>
        </a:spcAft>
        <a:buChar char="–"/>
        <a:defRPr sz="10400">
          <a:solidFill>
            <a:schemeClr val="tx1"/>
          </a:solidFill>
          <a:latin typeface="+mn-lt"/>
        </a:defRPr>
      </a:lvl4pPr>
      <a:lvl5pPr marL="10580688" indent="-1174750" algn="l" defTabSz="4703763" rtl="0" eaLnBrk="0" fontAlgn="base" hangingPunct="0">
        <a:spcBef>
          <a:spcPct val="20000"/>
        </a:spcBef>
        <a:spcAft>
          <a:spcPct val="0"/>
        </a:spcAft>
        <a:buChar char="»"/>
        <a:defRPr sz="10400">
          <a:solidFill>
            <a:schemeClr val="tx1"/>
          </a:solidFill>
          <a:latin typeface="+mn-lt"/>
        </a:defRPr>
      </a:lvl5pPr>
      <a:lvl6pPr marL="11037888" indent="-1174750" algn="l" defTabSz="4703763" rtl="0" fontAlgn="base">
        <a:spcBef>
          <a:spcPct val="20000"/>
        </a:spcBef>
        <a:spcAft>
          <a:spcPct val="0"/>
        </a:spcAft>
        <a:buChar char="»"/>
        <a:defRPr sz="10400">
          <a:solidFill>
            <a:schemeClr val="tx1"/>
          </a:solidFill>
          <a:latin typeface="+mn-lt"/>
        </a:defRPr>
      </a:lvl6pPr>
      <a:lvl7pPr marL="11495088" indent="-1174750" algn="l" defTabSz="4703763" rtl="0" fontAlgn="base">
        <a:spcBef>
          <a:spcPct val="20000"/>
        </a:spcBef>
        <a:spcAft>
          <a:spcPct val="0"/>
        </a:spcAft>
        <a:buChar char="»"/>
        <a:defRPr sz="10400">
          <a:solidFill>
            <a:schemeClr val="tx1"/>
          </a:solidFill>
          <a:latin typeface="+mn-lt"/>
        </a:defRPr>
      </a:lvl7pPr>
      <a:lvl8pPr marL="11952288" indent="-1174750" algn="l" defTabSz="4703763" rtl="0" fontAlgn="base">
        <a:spcBef>
          <a:spcPct val="20000"/>
        </a:spcBef>
        <a:spcAft>
          <a:spcPct val="0"/>
        </a:spcAft>
        <a:buChar char="»"/>
        <a:defRPr sz="10400">
          <a:solidFill>
            <a:schemeClr val="tx1"/>
          </a:solidFill>
          <a:latin typeface="+mn-lt"/>
        </a:defRPr>
      </a:lvl8pPr>
      <a:lvl9pPr marL="12409488" indent="-1174750" algn="l" defTabSz="4703763" rtl="0" fontAlgn="base">
        <a:spcBef>
          <a:spcPct val="20000"/>
        </a:spcBef>
        <a:spcAft>
          <a:spcPct val="0"/>
        </a:spcAft>
        <a:buChar char="»"/>
        <a:defRPr sz="10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image" Target="../media/image4.png" /><Relationship Id="rId2" Type="http://schemas.openxmlformats.org/officeDocument/2006/relationships/notesSlide" Target="../notesSlides/notesSlide1.xml" /><Relationship Id="rId3" Type="http://schemas.openxmlformats.org/officeDocument/2006/relationships/image" Target="../media/image3.png" /><Relationship Id="rId4" Type="http://schemas.openxmlformats.org/officeDocument/2006/relationships/chart" Target="../charts/chart1.xml" /><Relationship Id="rId5" Type="http://schemas.microsoft.com/office/2007/relationships/diagramDrawing" Target="../diagrams/drawing1.xml" /><Relationship Id="rId6" Type="http://schemas.openxmlformats.org/officeDocument/2006/relationships/diagramData" Target="../diagrams/data1.xml" /><Relationship Id="rId7" Type="http://schemas.openxmlformats.org/officeDocument/2006/relationships/diagramLayout" Target="../diagrams/layout1.xml" /><Relationship Id="rId8" Type="http://schemas.openxmlformats.org/officeDocument/2006/relationships/diagramQuickStyle" Target="../diagrams/quickStyle1.xml" /><Relationship Id="rId9" Type="http://schemas.openxmlformats.org/officeDocument/2006/relationships/diagramColors" Target="../diagrams/colors1.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2">
            <a:lumMod val="90000"/>
          </a:schemeClr>
        </a:solidFill>
        <a:effectLst/>
      </p:bgPr>
    </p:bg>
    <p:spTree>
      <p:nvGrpSpPr>
        <p:cNvPr id="1" name=""/>
        <p:cNvGrpSpPr/>
        <p:nvPr/>
      </p:nvGrpSpPr>
      <p:grpSpPr>
        <a:xfrm>
          <a:off x="0" y="0"/>
          <a:ext cx="0" cy="0"/>
        </a:xfrm>
      </p:grpSpPr>
      <p:sp>
        <p:nvSpPr>
          <p:cNvPr id="1034" name="Freeform 47"/>
          <p:cNvSpPr/>
          <p:nvPr/>
        </p:nvSpPr>
        <p:spPr bwMode="auto">
          <a:xfrm>
            <a:off x="0" y="0"/>
            <a:ext cx="23949025" cy="9405938"/>
          </a:xfrm>
          <a:custGeom>
            <a:gdLst>
              <a:gd name="T0" fmla="*/ 326580 w 26400"/>
              <a:gd name="T1" fmla="*/ 8740555 h 13824"/>
              <a:gd name="T2" fmla="*/ 930753 w 26400"/>
              <a:gd name="T3" fmla="*/ 8868482 h 13824"/>
              <a:gd name="T4" fmla="*/ 1545812 w 26400"/>
              <a:gd name="T5" fmla="*/ 8980078 h 13824"/>
              <a:gd name="T6" fmla="*/ 2169035 w 26400"/>
              <a:gd name="T7" fmla="*/ 9083509 h 13824"/>
              <a:gd name="T8" fmla="*/ 2802237 w 26400"/>
              <a:gd name="T9" fmla="*/ 9170608 h 13824"/>
              <a:gd name="T10" fmla="*/ 3440883 w 26400"/>
              <a:gd name="T11" fmla="*/ 9244779 h 13824"/>
              <a:gd name="T12" fmla="*/ 4092228 w 26400"/>
              <a:gd name="T13" fmla="*/ 9306701 h 13824"/>
              <a:gd name="T14" fmla="*/ 4749017 w 26400"/>
              <a:gd name="T15" fmla="*/ 9352972 h 13824"/>
              <a:gd name="T16" fmla="*/ 5415784 w 26400"/>
              <a:gd name="T17" fmla="*/ 9384274 h 13824"/>
              <a:gd name="T18" fmla="*/ 6084366 w 26400"/>
              <a:gd name="T19" fmla="*/ 9401285 h 13824"/>
              <a:gd name="T20" fmla="*/ 6761112 w 26400"/>
              <a:gd name="T21" fmla="*/ 9405368 h 13824"/>
              <a:gd name="T22" fmla="*/ 7436044 w 26400"/>
              <a:gd name="T23" fmla="*/ 9393120 h 13824"/>
              <a:gd name="T24" fmla="*/ 8100997 w 26400"/>
              <a:gd name="T25" fmla="*/ 9366582 h 13824"/>
              <a:gd name="T26" fmla="*/ 8762322 w 26400"/>
              <a:gd name="T27" fmla="*/ 9322352 h 13824"/>
              <a:gd name="T28" fmla="*/ 9413667 w 26400"/>
              <a:gd name="T29" fmla="*/ 9267234 h 13824"/>
              <a:gd name="T30" fmla="*/ 10056848 w 26400"/>
              <a:gd name="T31" fmla="*/ 9196466 h 13824"/>
              <a:gd name="T32" fmla="*/ 10693679 w 26400"/>
              <a:gd name="T33" fmla="*/ 9114810 h 13824"/>
              <a:gd name="T34" fmla="*/ 11318717 w 26400"/>
              <a:gd name="T35" fmla="*/ 9016143 h 13824"/>
              <a:gd name="T36" fmla="*/ 11935590 w 26400"/>
              <a:gd name="T37" fmla="*/ 8907269 h 13824"/>
              <a:gd name="T38" fmla="*/ 12545206 w 26400"/>
              <a:gd name="T39" fmla="*/ 8783424 h 13824"/>
              <a:gd name="T40" fmla="*/ 13140308 w 26400"/>
              <a:gd name="T41" fmla="*/ 8647332 h 13824"/>
              <a:gd name="T42" fmla="*/ 13727244 w 26400"/>
              <a:gd name="T43" fmla="*/ 8500351 h 13824"/>
              <a:gd name="T44" fmla="*/ 14300574 w 26400"/>
              <a:gd name="T45" fmla="*/ 8338401 h 13824"/>
              <a:gd name="T46" fmla="*/ 14866645 w 26400"/>
              <a:gd name="T47" fmla="*/ 8168966 h 13824"/>
              <a:gd name="T48" fmla="*/ 15415481 w 26400"/>
              <a:gd name="T49" fmla="*/ 7985241 h 13824"/>
              <a:gd name="T50" fmla="*/ 15954338 w 26400"/>
              <a:gd name="T51" fmla="*/ 7790628 h 13824"/>
              <a:gd name="T52" fmla="*/ 16478680 w 26400"/>
              <a:gd name="T53" fmla="*/ 7585128 h 13824"/>
              <a:gd name="T54" fmla="*/ 16992137 w 26400"/>
              <a:gd name="T55" fmla="*/ 7370782 h 13824"/>
              <a:gd name="T56" fmla="*/ 17487450 w 26400"/>
              <a:gd name="T57" fmla="*/ 7141466 h 13824"/>
              <a:gd name="T58" fmla="*/ 17972784 w 26400"/>
              <a:gd name="T59" fmla="*/ 6906706 h 13824"/>
              <a:gd name="T60" fmla="*/ 18440882 w 26400"/>
              <a:gd name="T61" fmla="*/ 6661058 h 13824"/>
              <a:gd name="T62" fmla="*/ 18889929 w 26400"/>
              <a:gd name="T63" fmla="*/ 6402482 h 13824"/>
              <a:gd name="T64" fmla="*/ 19328091 w 26400"/>
              <a:gd name="T65" fmla="*/ 6138462 h 13824"/>
              <a:gd name="T66" fmla="*/ 19747202 w 26400"/>
              <a:gd name="T67" fmla="*/ 5863555 h 13824"/>
              <a:gd name="T68" fmla="*/ 20151798 w 26400"/>
              <a:gd name="T69" fmla="*/ 5580482 h 13824"/>
              <a:gd name="T70" fmla="*/ 20538251 w 26400"/>
              <a:gd name="T71" fmla="*/ 5287202 h 13824"/>
              <a:gd name="T72" fmla="*/ 20906560 w 26400"/>
              <a:gd name="T73" fmla="*/ 4987798 h 13824"/>
              <a:gd name="T74" fmla="*/ 21256727 w 26400"/>
              <a:gd name="T75" fmla="*/ 4680909 h 13824"/>
              <a:gd name="T76" fmla="*/ 21588750 w 26400"/>
              <a:gd name="T77" fmla="*/ 4364494 h 13824"/>
              <a:gd name="T78" fmla="*/ 21901722 w 26400"/>
              <a:gd name="T79" fmla="*/ 4040593 h 13824"/>
              <a:gd name="T80" fmla="*/ 22192015 w 26400"/>
              <a:gd name="T81" fmla="*/ 3709207 h 13824"/>
              <a:gd name="T82" fmla="*/ 22464165 w 26400"/>
              <a:gd name="T83" fmla="*/ 3375100 h 13824"/>
              <a:gd name="T84" fmla="*/ 22717265 w 26400"/>
              <a:gd name="T85" fmla="*/ 3031465 h 13824"/>
              <a:gd name="T86" fmla="*/ 22947685 w 26400"/>
              <a:gd name="T87" fmla="*/ 2681027 h 13824"/>
              <a:gd name="T88" fmla="*/ 23156333 w 26400"/>
              <a:gd name="T89" fmla="*/ 2323783 h 13824"/>
              <a:gd name="T90" fmla="*/ 23344117 w 26400"/>
              <a:gd name="T91" fmla="*/ 1961777 h 13824"/>
              <a:gd name="T92" fmla="*/ 23511036 w 26400"/>
              <a:gd name="T93" fmla="*/ 1595007 h 13824"/>
              <a:gd name="T94" fmla="*/ 23652554 w 26400"/>
              <a:gd name="T95" fmla="*/ 1220752 h 13824"/>
              <a:gd name="T96" fmla="*/ 23772300 w 26400"/>
              <a:gd name="T97" fmla="*/ 844455 h 13824"/>
              <a:gd name="T98" fmla="*/ 23870274 w 26400"/>
              <a:gd name="T99" fmla="*/ 461354 h 13824"/>
              <a:gd name="T100" fmla="*/ 23938311 w 26400"/>
              <a:gd name="T101" fmla="*/ 72810 h 13824"/>
              <a:gd name="T102" fmla="*/ 0 w 26400"/>
              <a:gd name="T103" fmla="*/ 8662982 h 1382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6400" h="13824">
                <a:moveTo>
                  <a:pt x="0" y="12731"/>
                </a:moveTo>
                <a:lnTo>
                  <a:pt x="142" y="12778"/>
                </a:lnTo>
                <a:lnTo>
                  <a:pt x="360" y="12845"/>
                </a:lnTo>
                <a:lnTo>
                  <a:pt x="582" y="12908"/>
                </a:lnTo>
                <a:lnTo>
                  <a:pt x="804" y="12971"/>
                </a:lnTo>
                <a:lnTo>
                  <a:pt x="1026" y="13033"/>
                </a:lnTo>
                <a:lnTo>
                  <a:pt x="1251" y="13090"/>
                </a:lnTo>
                <a:lnTo>
                  <a:pt x="1475" y="13146"/>
                </a:lnTo>
                <a:lnTo>
                  <a:pt x="1704" y="13197"/>
                </a:lnTo>
                <a:lnTo>
                  <a:pt x="1932" y="13250"/>
                </a:lnTo>
                <a:lnTo>
                  <a:pt x="2162" y="13299"/>
                </a:lnTo>
                <a:lnTo>
                  <a:pt x="2391" y="13349"/>
                </a:lnTo>
                <a:lnTo>
                  <a:pt x="2622" y="13395"/>
                </a:lnTo>
                <a:lnTo>
                  <a:pt x="2853" y="13436"/>
                </a:lnTo>
                <a:lnTo>
                  <a:pt x="3089" y="13477"/>
                </a:lnTo>
                <a:lnTo>
                  <a:pt x="3323" y="13515"/>
                </a:lnTo>
                <a:lnTo>
                  <a:pt x="3559" y="13552"/>
                </a:lnTo>
                <a:lnTo>
                  <a:pt x="3793" y="13586"/>
                </a:lnTo>
                <a:lnTo>
                  <a:pt x="4033" y="13619"/>
                </a:lnTo>
                <a:lnTo>
                  <a:pt x="4272" y="13647"/>
                </a:lnTo>
                <a:lnTo>
                  <a:pt x="4511" y="13677"/>
                </a:lnTo>
                <a:lnTo>
                  <a:pt x="4752" y="13700"/>
                </a:lnTo>
                <a:lnTo>
                  <a:pt x="4995" y="13725"/>
                </a:lnTo>
                <a:lnTo>
                  <a:pt x="5235" y="13745"/>
                </a:lnTo>
                <a:lnTo>
                  <a:pt x="5478" y="13765"/>
                </a:lnTo>
                <a:lnTo>
                  <a:pt x="5721" y="13778"/>
                </a:lnTo>
                <a:lnTo>
                  <a:pt x="5970" y="13791"/>
                </a:lnTo>
                <a:lnTo>
                  <a:pt x="6214" y="13804"/>
                </a:lnTo>
                <a:lnTo>
                  <a:pt x="6460" y="13812"/>
                </a:lnTo>
                <a:lnTo>
                  <a:pt x="6707" y="13816"/>
                </a:lnTo>
                <a:lnTo>
                  <a:pt x="6956" y="13822"/>
                </a:lnTo>
                <a:lnTo>
                  <a:pt x="7206" y="13824"/>
                </a:lnTo>
                <a:lnTo>
                  <a:pt x="7453" y="13822"/>
                </a:lnTo>
                <a:lnTo>
                  <a:pt x="7701" y="13816"/>
                </a:lnTo>
                <a:lnTo>
                  <a:pt x="7950" y="13812"/>
                </a:lnTo>
                <a:lnTo>
                  <a:pt x="8197" y="13804"/>
                </a:lnTo>
                <a:lnTo>
                  <a:pt x="8441" y="13791"/>
                </a:lnTo>
                <a:lnTo>
                  <a:pt x="8686" y="13778"/>
                </a:lnTo>
                <a:lnTo>
                  <a:pt x="8930" y="13765"/>
                </a:lnTo>
                <a:lnTo>
                  <a:pt x="9176" y="13745"/>
                </a:lnTo>
                <a:lnTo>
                  <a:pt x="9418" y="13725"/>
                </a:lnTo>
                <a:lnTo>
                  <a:pt x="9659" y="13700"/>
                </a:lnTo>
                <a:lnTo>
                  <a:pt x="9898" y="13677"/>
                </a:lnTo>
                <a:lnTo>
                  <a:pt x="10139" y="13647"/>
                </a:lnTo>
                <a:lnTo>
                  <a:pt x="10377" y="13619"/>
                </a:lnTo>
                <a:lnTo>
                  <a:pt x="10614" y="13586"/>
                </a:lnTo>
                <a:lnTo>
                  <a:pt x="10850" y="13552"/>
                </a:lnTo>
                <a:lnTo>
                  <a:pt x="11086" y="13515"/>
                </a:lnTo>
                <a:lnTo>
                  <a:pt x="11322" y="13477"/>
                </a:lnTo>
                <a:lnTo>
                  <a:pt x="11555" y="13436"/>
                </a:lnTo>
                <a:lnTo>
                  <a:pt x="11788" y="13395"/>
                </a:lnTo>
                <a:lnTo>
                  <a:pt x="12019" y="13349"/>
                </a:lnTo>
                <a:lnTo>
                  <a:pt x="12248" y="13299"/>
                </a:lnTo>
                <a:lnTo>
                  <a:pt x="12477" y="13250"/>
                </a:lnTo>
                <a:lnTo>
                  <a:pt x="12705" y="13197"/>
                </a:lnTo>
                <a:lnTo>
                  <a:pt x="12933" y="13146"/>
                </a:lnTo>
                <a:lnTo>
                  <a:pt x="13157" y="13090"/>
                </a:lnTo>
                <a:lnTo>
                  <a:pt x="13382" y="13033"/>
                </a:lnTo>
                <a:lnTo>
                  <a:pt x="13604" y="12971"/>
                </a:lnTo>
                <a:lnTo>
                  <a:pt x="13829" y="12908"/>
                </a:lnTo>
                <a:lnTo>
                  <a:pt x="14048" y="12845"/>
                </a:lnTo>
                <a:lnTo>
                  <a:pt x="14268" y="12778"/>
                </a:lnTo>
                <a:lnTo>
                  <a:pt x="14485" y="12708"/>
                </a:lnTo>
                <a:lnTo>
                  <a:pt x="14702" y="12639"/>
                </a:lnTo>
                <a:lnTo>
                  <a:pt x="14919" y="12568"/>
                </a:lnTo>
                <a:lnTo>
                  <a:pt x="15132" y="12492"/>
                </a:lnTo>
                <a:lnTo>
                  <a:pt x="15345" y="12418"/>
                </a:lnTo>
                <a:lnTo>
                  <a:pt x="15556" y="12339"/>
                </a:lnTo>
                <a:lnTo>
                  <a:pt x="15764" y="12254"/>
                </a:lnTo>
                <a:lnTo>
                  <a:pt x="15972" y="12177"/>
                </a:lnTo>
                <a:lnTo>
                  <a:pt x="16182" y="12089"/>
                </a:lnTo>
                <a:lnTo>
                  <a:pt x="16388" y="12005"/>
                </a:lnTo>
                <a:lnTo>
                  <a:pt x="16591" y="11916"/>
                </a:lnTo>
                <a:lnTo>
                  <a:pt x="16794" y="11827"/>
                </a:lnTo>
                <a:lnTo>
                  <a:pt x="16993" y="11735"/>
                </a:lnTo>
                <a:lnTo>
                  <a:pt x="17193" y="11642"/>
                </a:lnTo>
                <a:lnTo>
                  <a:pt x="17389" y="11546"/>
                </a:lnTo>
                <a:lnTo>
                  <a:pt x="17587" y="11449"/>
                </a:lnTo>
                <a:lnTo>
                  <a:pt x="17780" y="11352"/>
                </a:lnTo>
                <a:lnTo>
                  <a:pt x="17975" y="11249"/>
                </a:lnTo>
                <a:lnTo>
                  <a:pt x="18165" y="11147"/>
                </a:lnTo>
                <a:lnTo>
                  <a:pt x="18356" y="11041"/>
                </a:lnTo>
                <a:lnTo>
                  <a:pt x="18543" y="10937"/>
                </a:lnTo>
                <a:lnTo>
                  <a:pt x="18731" y="10832"/>
                </a:lnTo>
                <a:lnTo>
                  <a:pt x="18912" y="10721"/>
                </a:lnTo>
                <a:lnTo>
                  <a:pt x="19094" y="10609"/>
                </a:lnTo>
                <a:lnTo>
                  <a:pt x="19277" y="10495"/>
                </a:lnTo>
                <a:lnTo>
                  <a:pt x="19457" y="10385"/>
                </a:lnTo>
                <a:lnTo>
                  <a:pt x="19633" y="10266"/>
                </a:lnTo>
                <a:lnTo>
                  <a:pt x="19812" y="10150"/>
                </a:lnTo>
                <a:lnTo>
                  <a:pt x="19985" y="10030"/>
                </a:lnTo>
                <a:lnTo>
                  <a:pt x="20156" y="9909"/>
                </a:lnTo>
                <a:lnTo>
                  <a:pt x="20328" y="9789"/>
                </a:lnTo>
                <a:lnTo>
                  <a:pt x="20493" y="9665"/>
                </a:lnTo>
                <a:lnTo>
                  <a:pt x="20658" y="9538"/>
                </a:lnTo>
                <a:lnTo>
                  <a:pt x="20823" y="9409"/>
                </a:lnTo>
                <a:lnTo>
                  <a:pt x="20986" y="9284"/>
                </a:lnTo>
                <a:lnTo>
                  <a:pt x="21148" y="9152"/>
                </a:lnTo>
                <a:lnTo>
                  <a:pt x="21306" y="9021"/>
                </a:lnTo>
                <a:lnTo>
                  <a:pt x="21462" y="8891"/>
                </a:lnTo>
                <a:lnTo>
                  <a:pt x="21617" y="8754"/>
                </a:lnTo>
                <a:lnTo>
                  <a:pt x="21768" y="8617"/>
                </a:lnTo>
                <a:lnTo>
                  <a:pt x="21919" y="8480"/>
                </a:lnTo>
                <a:lnTo>
                  <a:pt x="22067" y="8340"/>
                </a:lnTo>
                <a:lnTo>
                  <a:pt x="22214" y="8201"/>
                </a:lnTo>
                <a:lnTo>
                  <a:pt x="22358" y="8057"/>
                </a:lnTo>
                <a:lnTo>
                  <a:pt x="22499" y="7917"/>
                </a:lnTo>
                <a:lnTo>
                  <a:pt x="22640" y="7770"/>
                </a:lnTo>
                <a:lnTo>
                  <a:pt x="22777" y="7627"/>
                </a:lnTo>
                <a:lnTo>
                  <a:pt x="22914" y="7478"/>
                </a:lnTo>
                <a:lnTo>
                  <a:pt x="23046" y="7330"/>
                </a:lnTo>
                <a:lnTo>
                  <a:pt x="23174" y="7183"/>
                </a:lnTo>
                <a:lnTo>
                  <a:pt x="23305" y="7032"/>
                </a:lnTo>
                <a:lnTo>
                  <a:pt x="23432" y="6879"/>
                </a:lnTo>
                <a:lnTo>
                  <a:pt x="23555" y="6726"/>
                </a:lnTo>
                <a:lnTo>
                  <a:pt x="23678" y="6570"/>
                </a:lnTo>
                <a:lnTo>
                  <a:pt x="23798" y="6414"/>
                </a:lnTo>
                <a:lnTo>
                  <a:pt x="23915" y="6258"/>
                </a:lnTo>
                <a:lnTo>
                  <a:pt x="24029" y="6100"/>
                </a:lnTo>
                <a:lnTo>
                  <a:pt x="24143" y="5938"/>
                </a:lnTo>
                <a:lnTo>
                  <a:pt x="24252" y="5780"/>
                </a:lnTo>
                <a:lnTo>
                  <a:pt x="24357" y="5618"/>
                </a:lnTo>
                <a:lnTo>
                  <a:pt x="24463" y="5451"/>
                </a:lnTo>
                <a:lnTo>
                  <a:pt x="24567" y="5290"/>
                </a:lnTo>
                <a:lnTo>
                  <a:pt x="24666" y="5126"/>
                </a:lnTo>
                <a:lnTo>
                  <a:pt x="24763" y="4960"/>
                </a:lnTo>
                <a:lnTo>
                  <a:pt x="24859" y="4791"/>
                </a:lnTo>
                <a:lnTo>
                  <a:pt x="24953" y="4623"/>
                </a:lnTo>
                <a:lnTo>
                  <a:pt x="25042" y="4455"/>
                </a:lnTo>
                <a:lnTo>
                  <a:pt x="25130" y="4283"/>
                </a:lnTo>
                <a:lnTo>
                  <a:pt x="25215" y="4111"/>
                </a:lnTo>
                <a:lnTo>
                  <a:pt x="25296" y="3940"/>
                </a:lnTo>
                <a:lnTo>
                  <a:pt x="25377" y="3765"/>
                </a:lnTo>
                <a:lnTo>
                  <a:pt x="25453" y="3590"/>
                </a:lnTo>
                <a:lnTo>
                  <a:pt x="25526" y="3415"/>
                </a:lnTo>
                <a:lnTo>
                  <a:pt x="25598" y="3238"/>
                </a:lnTo>
                <a:lnTo>
                  <a:pt x="25669" y="3062"/>
                </a:lnTo>
                <a:lnTo>
                  <a:pt x="25733" y="2883"/>
                </a:lnTo>
                <a:lnTo>
                  <a:pt x="25799" y="2703"/>
                </a:lnTo>
                <a:lnTo>
                  <a:pt x="25859" y="2525"/>
                </a:lnTo>
                <a:lnTo>
                  <a:pt x="25917" y="2344"/>
                </a:lnTo>
                <a:lnTo>
                  <a:pt x="25973" y="2162"/>
                </a:lnTo>
                <a:lnTo>
                  <a:pt x="26025" y="1977"/>
                </a:lnTo>
                <a:lnTo>
                  <a:pt x="26073" y="1794"/>
                </a:lnTo>
                <a:lnTo>
                  <a:pt x="26121" y="1611"/>
                </a:lnTo>
                <a:lnTo>
                  <a:pt x="26164" y="1428"/>
                </a:lnTo>
                <a:lnTo>
                  <a:pt x="26205" y="1241"/>
                </a:lnTo>
                <a:lnTo>
                  <a:pt x="26243" y="1055"/>
                </a:lnTo>
                <a:lnTo>
                  <a:pt x="26280" y="866"/>
                </a:lnTo>
                <a:lnTo>
                  <a:pt x="26313" y="678"/>
                </a:lnTo>
                <a:lnTo>
                  <a:pt x="26339" y="490"/>
                </a:lnTo>
                <a:lnTo>
                  <a:pt x="26365" y="299"/>
                </a:lnTo>
                <a:lnTo>
                  <a:pt x="26388" y="107"/>
                </a:lnTo>
                <a:lnTo>
                  <a:pt x="26400" y="0"/>
                </a:lnTo>
                <a:lnTo>
                  <a:pt x="0" y="0"/>
                </a:lnTo>
                <a:lnTo>
                  <a:pt x="0" y="1273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kern="1200" smtId="4294967295"/>
            </a:defPPr>
          </a:lstStyle>
          <a:p>
            <a:endParaRPr lang="en-US"/>
          </a:p>
        </p:txBody>
      </p:sp>
      <p:grpSp>
        <p:nvGrpSpPr>
          <p:cNvPr id="1035" name="Group 37"/>
          <p:cNvGrpSpPr/>
          <p:nvPr/>
        </p:nvGrpSpPr>
        <p:grpSpPr>
          <a:xfrm>
            <a:off x="7938" y="-36513"/>
            <a:ext cx="43883262" cy="32954912"/>
            <a:chOff x="8021" y="-36095"/>
            <a:chExt cx="38396779" cy="38440894"/>
          </a:xfrm>
          <a:solidFill>
            <a:schemeClr val="accent1">
              <a:lumMod val="75000"/>
            </a:schemeClr>
          </a:solidFill>
        </p:grpSpPr>
        <p:sp>
          <p:nvSpPr>
            <p:cNvPr id="1068" name="Freeform 48"/>
            <p:cNvSpPr/>
            <p:nvPr/>
          </p:nvSpPr>
          <p:spPr bwMode="auto">
            <a:xfrm>
              <a:off x="8021" y="-36095"/>
              <a:ext cx="20534312" cy="10793413"/>
            </a:xfrm>
            <a:custGeom>
              <a:gdLst>
                <a:gd name="T0" fmla="*/ 237331 w 25870"/>
                <a:gd name="T1" fmla="*/ 10116344 h 13598"/>
                <a:gd name="T2" fmla="*/ 771525 w 25870"/>
                <a:gd name="T3" fmla="*/ 10255250 h 13598"/>
                <a:gd name="T4" fmla="*/ 1313656 w 25870"/>
                <a:gd name="T5" fmla="*/ 10378282 h 13598"/>
                <a:gd name="T6" fmla="*/ 1863725 w 25870"/>
                <a:gd name="T7" fmla="*/ 10487025 h 13598"/>
                <a:gd name="T8" fmla="*/ 2423319 w 25870"/>
                <a:gd name="T9" fmla="*/ 10578307 h 13598"/>
                <a:gd name="T10" fmla="*/ 2990056 w 25870"/>
                <a:gd name="T11" fmla="*/ 10652919 h 13598"/>
                <a:gd name="T12" fmla="*/ 3562350 w 25870"/>
                <a:gd name="T13" fmla="*/ 10716419 h 13598"/>
                <a:gd name="T14" fmla="*/ 4140200 w 25870"/>
                <a:gd name="T15" fmla="*/ 10756900 h 13598"/>
                <a:gd name="T16" fmla="*/ 4725194 w 25870"/>
                <a:gd name="T17" fmla="*/ 10783888 h 13598"/>
                <a:gd name="T18" fmla="*/ 5317331 w 25870"/>
                <a:gd name="T19" fmla="*/ 10793413 h 13598"/>
                <a:gd name="T20" fmla="*/ 5907881 w 25870"/>
                <a:gd name="T21" fmla="*/ 10783888 h 13598"/>
                <a:gd name="T22" fmla="*/ 6493669 w 25870"/>
                <a:gd name="T23" fmla="*/ 10756900 h 13598"/>
                <a:gd name="T24" fmla="*/ 7073900 w 25870"/>
                <a:gd name="T25" fmla="*/ 10716419 h 13598"/>
                <a:gd name="T26" fmla="*/ 7646988 w 25870"/>
                <a:gd name="T27" fmla="*/ 10652919 h 13598"/>
                <a:gd name="T28" fmla="*/ 8212138 w 25870"/>
                <a:gd name="T29" fmla="*/ 10578307 h 13598"/>
                <a:gd name="T30" fmla="*/ 8770938 w 25870"/>
                <a:gd name="T31" fmla="*/ 10487025 h 13598"/>
                <a:gd name="T32" fmla="*/ 9321006 w 25870"/>
                <a:gd name="T33" fmla="*/ 10378282 h 13598"/>
                <a:gd name="T34" fmla="*/ 9864725 w 25870"/>
                <a:gd name="T35" fmla="*/ 10255250 h 13598"/>
                <a:gd name="T36" fmla="*/ 10397332 w 25870"/>
                <a:gd name="T37" fmla="*/ 10116344 h 13598"/>
                <a:gd name="T38" fmla="*/ 10922794 w 25870"/>
                <a:gd name="T39" fmla="*/ 9963150 h 13598"/>
                <a:gd name="T40" fmla="*/ 11441113 w 25870"/>
                <a:gd name="T41" fmla="*/ 9796463 h 13598"/>
                <a:gd name="T42" fmla="*/ 11945938 w 25870"/>
                <a:gd name="T43" fmla="*/ 9614694 h 13598"/>
                <a:gd name="T44" fmla="*/ 12443619 w 25870"/>
                <a:gd name="T45" fmla="*/ 9416257 h 13598"/>
                <a:gd name="T46" fmla="*/ 12927807 w 25870"/>
                <a:gd name="T47" fmla="*/ 9209882 h 13598"/>
                <a:gd name="T48" fmla="*/ 13401675 w 25870"/>
                <a:gd name="T49" fmla="*/ 8985250 h 13598"/>
                <a:gd name="T50" fmla="*/ 13866813 w 25870"/>
                <a:gd name="T51" fmla="*/ 8751094 h 13598"/>
                <a:gd name="T52" fmla="*/ 14316075 w 25870"/>
                <a:gd name="T53" fmla="*/ 8501857 h 13598"/>
                <a:gd name="T54" fmla="*/ 14755019 w 25870"/>
                <a:gd name="T55" fmla="*/ 8243094 h 13598"/>
                <a:gd name="T56" fmla="*/ 15182057 w 25870"/>
                <a:gd name="T57" fmla="*/ 7970044 h 13598"/>
                <a:gd name="T58" fmla="*/ 15598775 w 25870"/>
                <a:gd name="T59" fmla="*/ 7687469 h 13598"/>
                <a:gd name="T60" fmla="*/ 15996444 w 25870"/>
                <a:gd name="T61" fmla="*/ 7391400 h 13598"/>
                <a:gd name="T62" fmla="*/ 16384588 w 25870"/>
                <a:gd name="T63" fmla="*/ 7085807 h 13598"/>
                <a:gd name="T64" fmla="*/ 16757650 w 25870"/>
                <a:gd name="T65" fmla="*/ 6769100 h 13598"/>
                <a:gd name="T66" fmla="*/ 17114838 w 25870"/>
                <a:gd name="T67" fmla="*/ 6440488 h 13598"/>
                <a:gd name="T68" fmla="*/ 17458532 w 25870"/>
                <a:gd name="T69" fmla="*/ 6104732 h 13598"/>
                <a:gd name="T70" fmla="*/ 17787144 w 25870"/>
                <a:gd name="T71" fmla="*/ 5756275 h 13598"/>
                <a:gd name="T72" fmla="*/ 18097500 w 25870"/>
                <a:gd name="T73" fmla="*/ 5402263 h 13598"/>
                <a:gd name="T74" fmla="*/ 18393569 w 25870"/>
                <a:gd name="T75" fmla="*/ 5035550 h 13598"/>
                <a:gd name="T76" fmla="*/ 18672175 w 25870"/>
                <a:gd name="T77" fmla="*/ 4662488 h 13598"/>
                <a:gd name="T78" fmla="*/ 18934113 w 25870"/>
                <a:gd name="T79" fmla="*/ 4279900 h 13598"/>
                <a:gd name="T80" fmla="*/ 19177794 w 25870"/>
                <a:gd name="T81" fmla="*/ 3889375 h 13598"/>
                <a:gd name="T82" fmla="*/ 19405600 w 25870"/>
                <a:gd name="T83" fmla="*/ 3490913 h 13598"/>
                <a:gd name="T84" fmla="*/ 19613563 w 25870"/>
                <a:gd name="T85" fmla="*/ 3083719 h 13598"/>
                <a:gd name="T86" fmla="*/ 19802475 w 25870"/>
                <a:gd name="T87" fmla="*/ 2670969 h 13598"/>
                <a:gd name="T88" fmla="*/ 19973925 w 25870"/>
                <a:gd name="T89" fmla="*/ 2251869 h 13598"/>
                <a:gd name="T90" fmla="*/ 20124738 w 25870"/>
                <a:gd name="T91" fmla="*/ 1824831 h 13598"/>
                <a:gd name="T92" fmla="*/ 20257294 w 25870"/>
                <a:gd name="T93" fmla="*/ 1389856 h 13598"/>
                <a:gd name="T94" fmla="*/ 20368419 w 25870"/>
                <a:gd name="T95" fmla="*/ 954881 h 13598"/>
                <a:gd name="T96" fmla="*/ 20458907 w 25870"/>
                <a:gd name="T97" fmla="*/ 509588 h 13598"/>
                <a:gd name="T98" fmla="*/ 20526375 w 25870"/>
                <a:gd name="T99" fmla="*/ 57944 h 13598"/>
                <a:gd name="T100" fmla="*/ 0 w 25870"/>
                <a:gd name="T101" fmla="*/ 10048875 h 1359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5870" h="13598">
                  <a:moveTo>
                    <a:pt x="0" y="12660"/>
                  </a:moveTo>
                  <a:lnTo>
                    <a:pt x="76" y="12684"/>
                  </a:lnTo>
                  <a:lnTo>
                    <a:pt x="299" y="12745"/>
                  </a:lnTo>
                  <a:lnTo>
                    <a:pt x="520" y="12809"/>
                  </a:lnTo>
                  <a:lnTo>
                    <a:pt x="744" y="12863"/>
                  </a:lnTo>
                  <a:lnTo>
                    <a:pt x="972" y="12920"/>
                  </a:lnTo>
                  <a:lnTo>
                    <a:pt x="1198" y="12972"/>
                  </a:lnTo>
                  <a:lnTo>
                    <a:pt x="1426" y="13024"/>
                  </a:lnTo>
                  <a:lnTo>
                    <a:pt x="1655" y="13075"/>
                  </a:lnTo>
                  <a:lnTo>
                    <a:pt x="1884" y="13124"/>
                  </a:lnTo>
                  <a:lnTo>
                    <a:pt x="2115" y="13169"/>
                  </a:lnTo>
                  <a:lnTo>
                    <a:pt x="2348" y="13212"/>
                  </a:lnTo>
                  <a:lnTo>
                    <a:pt x="2582" y="13251"/>
                  </a:lnTo>
                  <a:lnTo>
                    <a:pt x="2817" y="13291"/>
                  </a:lnTo>
                  <a:lnTo>
                    <a:pt x="3053" y="13327"/>
                  </a:lnTo>
                  <a:lnTo>
                    <a:pt x="3288" y="13362"/>
                  </a:lnTo>
                  <a:lnTo>
                    <a:pt x="3526" y="13395"/>
                  </a:lnTo>
                  <a:lnTo>
                    <a:pt x="3767" y="13421"/>
                  </a:lnTo>
                  <a:lnTo>
                    <a:pt x="4006" y="13453"/>
                  </a:lnTo>
                  <a:lnTo>
                    <a:pt x="4245" y="13476"/>
                  </a:lnTo>
                  <a:lnTo>
                    <a:pt x="4488" y="13501"/>
                  </a:lnTo>
                  <a:lnTo>
                    <a:pt x="4729" y="13520"/>
                  </a:lnTo>
                  <a:lnTo>
                    <a:pt x="4973" y="13538"/>
                  </a:lnTo>
                  <a:lnTo>
                    <a:pt x="5216" y="13552"/>
                  </a:lnTo>
                  <a:lnTo>
                    <a:pt x="5463" y="13567"/>
                  </a:lnTo>
                  <a:lnTo>
                    <a:pt x="5709" y="13580"/>
                  </a:lnTo>
                  <a:lnTo>
                    <a:pt x="5953" y="13586"/>
                  </a:lnTo>
                  <a:lnTo>
                    <a:pt x="6202" y="13591"/>
                  </a:lnTo>
                  <a:lnTo>
                    <a:pt x="6452" y="13596"/>
                  </a:lnTo>
                  <a:lnTo>
                    <a:pt x="6699" y="13598"/>
                  </a:lnTo>
                  <a:lnTo>
                    <a:pt x="6948" y="13596"/>
                  </a:lnTo>
                  <a:lnTo>
                    <a:pt x="7196" y="13591"/>
                  </a:lnTo>
                  <a:lnTo>
                    <a:pt x="7443" y="13586"/>
                  </a:lnTo>
                  <a:lnTo>
                    <a:pt x="7692" y="13580"/>
                  </a:lnTo>
                  <a:lnTo>
                    <a:pt x="7935" y="13567"/>
                  </a:lnTo>
                  <a:lnTo>
                    <a:pt x="8181" y="13552"/>
                  </a:lnTo>
                  <a:lnTo>
                    <a:pt x="8423" y="13538"/>
                  </a:lnTo>
                  <a:lnTo>
                    <a:pt x="8669" y="13520"/>
                  </a:lnTo>
                  <a:lnTo>
                    <a:pt x="8912" y="13501"/>
                  </a:lnTo>
                  <a:lnTo>
                    <a:pt x="9153" y="13476"/>
                  </a:lnTo>
                  <a:lnTo>
                    <a:pt x="9393" y="13453"/>
                  </a:lnTo>
                  <a:lnTo>
                    <a:pt x="9634" y="13421"/>
                  </a:lnTo>
                  <a:lnTo>
                    <a:pt x="9870" y="13395"/>
                  </a:lnTo>
                  <a:lnTo>
                    <a:pt x="10110" y="13362"/>
                  </a:lnTo>
                  <a:lnTo>
                    <a:pt x="10346" y="13327"/>
                  </a:lnTo>
                  <a:lnTo>
                    <a:pt x="10580" y="13291"/>
                  </a:lnTo>
                  <a:lnTo>
                    <a:pt x="10814" y="13251"/>
                  </a:lnTo>
                  <a:lnTo>
                    <a:pt x="11050" y="13212"/>
                  </a:lnTo>
                  <a:lnTo>
                    <a:pt x="11281" y="13169"/>
                  </a:lnTo>
                  <a:lnTo>
                    <a:pt x="11512" y="13124"/>
                  </a:lnTo>
                  <a:lnTo>
                    <a:pt x="11743" y="13075"/>
                  </a:lnTo>
                  <a:lnTo>
                    <a:pt x="11971" y="13024"/>
                  </a:lnTo>
                  <a:lnTo>
                    <a:pt x="12200" y="12972"/>
                  </a:lnTo>
                  <a:lnTo>
                    <a:pt x="12428" y="12920"/>
                  </a:lnTo>
                  <a:lnTo>
                    <a:pt x="12652" y="12863"/>
                  </a:lnTo>
                  <a:lnTo>
                    <a:pt x="12877" y="12809"/>
                  </a:lnTo>
                  <a:lnTo>
                    <a:pt x="13099" y="12745"/>
                  </a:lnTo>
                  <a:lnTo>
                    <a:pt x="13322" y="12684"/>
                  </a:lnTo>
                  <a:lnTo>
                    <a:pt x="13543" y="12619"/>
                  </a:lnTo>
                  <a:lnTo>
                    <a:pt x="13761" y="12552"/>
                  </a:lnTo>
                  <a:lnTo>
                    <a:pt x="13979" y="12482"/>
                  </a:lnTo>
                  <a:lnTo>
                    <a:pt x="14198" y="12413"/>
                  </a:lnTo>
                  <a:lnTo>
                    <a:pt x="14414" y="12342"/>
                  </a:lnTo>
                  <a:lnTo>
                    <a:pt x="14626" y="12266"/>
                  </a:lnTo>
                  <a:lnTo>
                    <a:pt x="14840" y="12192"/>
                  </a:lnTo>
                  <a:lnTo>
                    <a:pt x="15050" y="12113"/>
                  </a:lnTo>
                  <a:lnTo>
                    <a:pt x="15259" y="12030"/>
                  </a:lnTo>
                  <a:lnTo>
                    <a:pt x="15469" y="11951"/>
                  </a:lnTo>
                  <a:lnTo>
                    <a:pt x="15677" y="11863"/>
                  </a:lnTo>
                  <a:lnTo>
                    <a:pt x="15883" y="11779"/>
                  </a:lnTo>
                  <a:lnTo>
                    <a:pt x="16084" y="11690"/>
                  </a:lnTo>
                  <a:lnTo>
                    <a:pt x="16287" y="11603"/>
                  </a:lnTo>
                  <a:lnTo>
                    <a:pt x="16488" y="11510"/>
                  </a:lnTo>
                  <a:lnTo>
                    <a:pt x="16688" y="11418"/>
                  </a:lnTo>
                  <a:lnTo>
                    <a:pt x="16884" y="11320"/>
                  </a:lnTo>
                  <a:lnTo>
                    <a:pt x="17081" y="11225"/>
                  </a:lnTo>
                  <a:lnTo>
                    <a:pt x="17276" y="11126"/>
                  </a:lnTo>
                  <a:lnTo>
                    <a:pt x="17470" y="11025"/>
                  </a:lnTo>
                  <a:lnTo>
                    <a:pt x="17658" y="10921"/>
                  </a:lnTo>
                  <a:lnTo>
                    <a:pt x="17850" y="10815"/>
                  </a:lnTo>
                  <a:lnTo>
                    <a:pt x="18036" y="10711"/>
                  </a:lnTo>
                  <a:lnTo>
                    <a:pt x="18226" y="10606"/>
                  </a:lnTo>
                  <a:lnTo>
                    <a:pt x="18409" y="10495"/>
                  </a:lnTo>
                  <a:lnTo>
                    <a:pt x="18589" y="10385"/>
                  </a:lnTo>
                  <a:lnTo>
                    <a:pt x="18772" y="10271"/>
                  </a:lnTo>
                  <a:lnTo>
                    <a:pt x="18952" y="10158"/>
                  </a:lnTo>
                  <a:lnTo>
                    <a:pt x="19127" y="10041"/>
                  </a:lnTo>
                  <a:lnTo>
                    <a:pt x="19307" y="9926"/>
                  </a:lnTo>
                  <a:lnTo>
                    <a:pt x="19480" y="9805"/>
                  </a:lnTo>
                  <a:lnTo>
                    <a:pt x="19652" y="9685"/>
                  </a:lnTo>
                  <a:lnTo>
                    <a:pt x="19820" y="9563"/>
                  </a:lnTo>
                  <a:lnTo>
                    <a:pt x="19988" y="9439"/>
                  </a:lnTo>
                  <a:lnTo>
                    <a:pt x="20153" y="9312"/>
                  </a:lnTo>
                  <a:lnTo>
                    <a:pt x="20318" y="9183"/>
                  </a:lnTo>
                  <a:lnTo>
                    <a:pt x="20481" y="9058"/>
                  </a:lnTo>
                  <a:lnTo>
                    <a:pt x="20642" y="8927"/>
                  </a:lnTo>
                  <a:lnTo>
                    <a:pt x="20802" y="8795"/>
                  </a:lnTo>
                  <a:lnTo>
                    <a:pt x="20957" y="8665"/>
                  </a:lnTo>
                  <a:lnTo>
                    <a:pt x="21112" y="8528"/>
                  </a:lnTo>
                  <a:lnTo>
                    <a:pt x="21264" y="8391"/>
                  </a:lnTo>
                  <a:lnTo>
                    <a:pt x="21414" y="8254"/>
                  </a:lnTo>
                  <a:lnTo>
                    <a:pt x="21562" y="8114"/>
                  </a:lnTo>
                  <a:lnTo>
                    <a:pt x="21709" y="7975"/>
                  </a:lnTo>
                  <a:lnTo>
                    <a:pt x="21853" y="7833"/>
                  </a:lnTo>
                  <a:lnTo>
                    <a:pt x="21995" y="7691"/>
                  </a:lnTo>
                  <a:lnTo>
                    <a:pt x="22135" y="7546"/>
                  </a:lnTo>
                  <a:lnTo>
                    <a:pt x="22272" y="7401"/>
                  </a:lnTo>
                  <a:lnTo>
                    <a:pt x="22409" y="7252"/>
                  </a:lnTo>
                  <a:lnTo>
                    <a:pt x="22541" y="7103"/>
                  </a:lnTo>
                  <a:lnTo>
                    <a:pt x="22671" y="6957"/>
                  </a:lnTo>
                  <a:lnTo>
                    <a:pt x="22800" y="6806"/>
                  </a:lnTo>
                  <a:lnTo>
                    <a:pt x="22927" y="6653"/>
                  </a:lnTo>
                  <a:lnTo>
                    <a:pt x="23051" y="6501"/>
                  </a:lnTo>
                  <a:lnTo>
                    <a:pt x="23173" y="6344"/>
                  </a:lnTo>
                  <a:lnTo>
                    <a:pt x="23293" y="6189"/>
                  </a:lnTo>
                  <a:lnTo>
                    <a:pt x="23409" y="6032"/>
                  </a:lnTo>
                  <a:lnTo>
                    <a:pt x="23524" y="5874"/>
                  </a:lnTo>
                  <a:lnTo>
                    <a:pt x="23638" y="5712"/>
                  </a:lnTo>
                  <a:lnTo>
                    <a:pt x="23745" y="5554"/>
                  </a:lnTo>
                  <a:lnTo>
                    <a:pt x="23854" y="5392"/>
                  </a:lnTo>
                  <a:lnTo>
                    <a:pt x="23958" y="5227"/>
                  </a:lnTo>
                  <a:lnTo>
                    <a:pt x="24062" y="5065"/>
                  </a:lnTo>
                  <a:lnTo>
                    <a:pt x="24161" y="4900"/>
                  </a:lnTo>
                  <a:lnTo>
                    <a:pt x="24258" y="4733"/>
                  </a:lnTo>
                  <a:lnTo>
                    <a:pt x="24354" y="4565"/>
                  </a:lnTo>
                  <a:lnTo>
                    <a:pt x="24448" y="4398"/>
                  </a:lnTo>
                  <a:lnTo>
                    <a:pt x="24537" y="4228"/>
                  </a:lnTo>
                  <a:lnTo>
                    <a:pt x="24625" y="4057"/>
                  </a:lnTo>
                  <a:lnTo>
                    <a:pt x="24710" y="3885"/>
                  </a:lnTo>
                  <a:lnTo>
                    <a:pt x="24791" y="3713"/>
                  </a:lnTo>
                  <a:lnTo>
                    <a:pt x="24872" y="3539"/>
                  </a:lnTo>
                  <a:lnTo>
                    <a:pt x="24948" y="3365"/>
                  </a:lnTo>
                  <a:lnTo>
                    <a:pt x="25021" y="3190"/>
                  </a:lnTo>
                  <a:lnTo>
                    <a:pt x="25095" y="3012"/>
                  </a:lnTo>
                  <a:lnTo>
                    <a:pt x="25164" y="2837"/>
                  </a:lnTo>
                  <a:lnTo>
                    <a:pt x="25229" y="2657"/>
                  </a:lnTo>
                  <a:lnTo>
                    <a:pt x="25295" y="2479"/>
                  </a:lnTo>
                  <a:lnTo>
                    <a:pt x="25354" y="2299"/>
                  </a:lnTo>
                  <a:lnTo>
                    <a:pt x="25412" y="2118"/>
                  </a:lnTo>
                  <a:lnTo>
                    <a:pt x="25468" y="1938"/>
                  </a:lnTo>
                  <a:lnTo>
                    <a:pt x="25521" y="1751"/>
                  </a:lnTo>
                  <a:lnTo>
                    <a:pt x="25568" y="1570"/>
                  </a:lnTo>
                  <a:lnTo>
                    <a:pt x="25616" y="1386"/>
                  </a:lnTo>
                  <a:lnTo>
                    <a:pt x="25661" y="1203"/>
                  </a:lnTo>
                  <a:lnTo>
                    <a:pt x="25700" y="1015"/>
                  </a:lnTo>
                  <a:lnTo>
                    <a:pt x="25738" y="829"/>
                  </a:lnTo>
                  <a:lnTo>
                    <a:pt x="25775" y="642"/>
                  </a:lnTo>
                  <a:lnTo>
                    <a:pt x="25808" y="452"/>
                  </a:lnTo>
                  <a:lnTo>
                    <a:pt x="25834" y="264"/>
                  </a:lnTo>
                  <a:lnTo>
                    <a:pt x="25860" y="73"/>
                  </a:lnTo>
                  <a:lnTo>
                    <a:pt x="25870" y="0"/>
                  </a:lnTo>
                  <a:lnTo>
                    <a:pt x="0" y="0"/>
                  </a:lnTo>
                  <a:lnTo>
                    <a:pt x="0" y="126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kern="1200" smtId="4294967295"/>
              </a:defPPr>
            </a:lstStyle>
            <a:p>
              <a:endParaRPr lang="en-US"/>
            </a:p>
          </p:txBody>
        </p:sp>
        <p:sp>
          <p:nvSpPr>
            <p:cNvPr id="1069" name="Freeform 42"/>
            <p:cNvSpPr/>
            <p:nvPr/>
          </p:nvSpPr>
          <p:spPr bwMode="auto">
            <a:xfrm>
              <a:off x="32461200" y="34823400"/>
              <a:ext cx="5943600" cy="3581400"/>
            </a:xfrm>
            <a:custGeom>
              <a:gdLst>
                <a:gd name="T0" fmla="*/ 199868 w 18705"/>
                <a:gd name="T1" fmla="*/ 3566439 h 11490"/>
                <a:gd name="T2" fmla="*/ 142036 w 18705"/>
                <a:gd name="T3" fmla="*/ 3438019 h 11490"/>
                <a:gd name="T4" fmla="*/ 94691 w 18705"/>
                <a:gd name="T5" fmla="*/ 3306483 h 11490"/>
                <a:gd name="T6" fmla="*/ 54972 w 18705"/>
                <a:gd name="T7" fmla="*/ 3173077 h 11490"/>
                <a:gd name="T8" fmla="*/ 26056 w 18705"/>
                <a:gd name="T9" fmla="*/ 3037177 h 11490"/>
                <a:gd name="T10" fmla="*/ 7944 w 18705"/>
                <a:gd name="T11" fmla="*/ 2899718 h 11490"/>
                <a:gd name="T12" fmla="*/ 0 w 18705"/>
                <a:gd name="T13" fmla="*/ 2758831 h 11490"/>
                <a:gd name="T14" fmla="*/ 2860 w 18705"/>
                <a:gd name="T15" fmla="*/ 2618256 h 11490"/>
                <a:gd name="T16" fmla="*/ 16841 w 18705"/>
                <a:gd name="T17" fmla="*/ 2479239 h 11490"/>
                <a:gd name="T18" fmla="*/ 39719 w 18705"/>
                <a:gd name="T19" fmla="*/ 2343339 h 11490"/>
                <a:gd name="T20" fmla="*/ 73084 w 18705"/>
                <a:gd name="T21" fmla="*/ 2208686 h 11490"/>
                <a:gd name="T22" fmla="*/ 117251 w 18705"/>
                <a:gd name="T23" fmla="*/ 2075591 h 11490"/>
                <a:gd name="T24" fmla="*/ 169363 w 18705"/>
                <a:gd name="T25" fmla="*/ 1945302 h 11490"/>
                <a:gd name="T26" fmla="*/ 231643 w 18705"/>
                <a:gd name="T27" fmla="*/ 1818129 h 11490"/>
                <a:gd name="T28" fmla="*/ 303456 w 18705"/>
                <a:gd name="T29" fmla="*/ 1694386 h 11490"/>
                <a:gd name="T30" fmla="*/ 384483 w 18705"/>
                <a:gd name="T31" fmla="*/ 1573135 h 11490"/>
                <a:gd name="T32" fmla="*/ 472819 w 18705"/>
                <a:gd name="T33" fmla="*/ 1455002 h 11490"/>
                <a:gd name="T34" fmla="*/ 570687 w 18705"/>
                <a:gd name="T35" fmla="*/ 1339986 h 11490"/>
                <a:gd name="T36" fmla="*/ 674275 w 18705"/>
                <a:gd name="T37" fmla="*/ 1227775 h 11490"/>
                <a:gd name="T38" fmla="*/ 788667 w 18705"/>
                <a:gd name="T39" fmla="*/ 1119928 h 11490"/>
                <a:gd name="T40" fmla="*/ 909096 w 18705"/>
                <a:gd name="T41" fmla="*/ 1016756 h 11490"/>
                <a:gd name="T42" fmla="*/ 1035562 w 18705"/>
                <a:gd name="T43" fmla="*/ 916701 h 11490"/>
                <a:gd name="T44" fmla="*/ 1169655 w 18705"/>
                <a:gd name="T45" fmla="*/ 821010 h 11490"/>
                <a:gd name="T46" fmla="*/ 1311691 w 18705"/>
                <a:gd name="T47" fmla="*/ 729995 h 11490"/>
                <a:gd name="T48" fmla="*/ 1459447 w 18705"/>
                <a:gd name="T49" fmla="*/ 642719 h 11490"/>
                <a:gd name="T50" fmla="*/ 1613558 w 18705"/>
                <a:gd name="T51" fmla="*/ 561055 h 11490"/>
                <a:gd name="T52" fmla="*/ 1772435 w 18705"/>
                <a:gd name="T53" fmla="*/ 482819 h 11490"/>
                <a:gd name="T54" fmla="*/ 1938303 w 18705"/>
                <a:gd name="T55" fmla="*/ 411129 h 11490"/>
                <a:gd name="T56" fmla="*/ 2109255 w 18705"/>
                <a:gd name="T57" fmla="*/ 343802 h 11490"/>
                <a:gd name="T58" fmla="*/ 2285927 w 18705"/>
                <a:gd name="T59" fmla="*/ 282709 h 11490"/>
                <a:gd name="T60" fmla="*/ 2467682 w 18705"/>
                <a:gd name="T61" fmla="*/ 227227 h 11490"/>
                <a:gd name="T62" fmla="*/ 2652298 w 18705"/>
                <a:gd name="T63" fmla="*/ 176421 h 11490"/>
                <a:gd name="T64" fmla="*/ 2842951 w 18705"/>
                <a:gd name="T65" fmla="*/ 133095 h 11490"/>
                <a:gd name="T66" fmla="*/ 3036463 w 18705"/>
                <a:gd name="T67" fmla="*/ 94444 h 11490"/>
                <a:gd name="T68" fmla="*/ 3234742 w 18705"/>
                <a:gd name="T69" fmla="*/ 62651 h 11490"/>
                <a:gd name="T70" fmla="*/ 3436198 w 18705"/>
                <a:gd name="T71" fmla="*/ 36157 h 11490"/>
                <a:gd name="T72" fmla="*/ 3641786 w 18705"/>
                <a:gd name="T73" fmla="*/ 17767 h 11490"/>
                <a:gd name="T74" fmla="*/ 3849597 w 18705"/>
                <a:gd name="T75" fmla="*/ 5922 h 11490"/>
                <a:gd name="T76" fmla="*/ 4061857 w 18705"/>
                <a:gd name="T77" fmla="*/ 0 h 11490"/>
                <a:gd name="T78" fmla="*/ 4273482 w 18705"/>
                <a:gd name="T79" fmla="*/ 1558 h 11490"/>
                <a:gd name="T80" fmla="*/ 4482564 w 18705"/>
                <a:gd name="T81" fmla="*/ 10598 h 11490"/>
                <a:gd name="T82" fmla="*/ 4689740 w 18705"/>
                <a:gd name="T83" fmla="*/ 25559 h 11490"/>
                <a:gd name="T84" fmla="*/ 4892786 w 18705"/>
                <a:gd name="T85" fmla="*/ 47690 h 11490"/>
                <a:gd name="T86" fmla="*/ 5093924 w 18705"/>
                <a:gd name="T87" fmla="*/ 77613 h 11490"/>
                <a:gd name="T88" fmla="*/ 5289343 w 18705"/>
                <a:gd name="T89" fmla="*/ 112211 h 11490"/>
                <a:gd name="T90" fmla="*/ 5481585 w 18705"/>
                <a:gd name="T91" fmla="*/ 153978 h 11490"/>
                <a:gd name="T92" fmla="*/ 5669060 w 18705"/>
                <a:gd name="T93" fmla="*/ 201668 h 11490"/>
                <a:gd name="T94" fmla="*/ 5853675 w 18705"/>
                <a:gd name="T95" fmla="*/ 254345 h 1149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8705" h="11490">
                  <a:moveTo>
                    <a:pt x="18705" y="907"/>
                  </a:moveTo>
                  <a:lnTo>
                    <a:pt x="18705" y="11490"/>
                  </a:lnTo>
                  <a:lnTo>
                    <a:pt x="654" y="11490"/>
                  </a:lnTo>
                  <a:lnTo>
                    <a:pt x="629" y="11442"/>
                  </a:lnTo>
                  <a:lnTo>
                    <a:pt x="581" y="11337"/>
                  </a:lnTo>
                  <a:lnTo>
                    <a:pt x="533" y="11235"/>
                  </a:lnTo>
                  <a:lnTo>
                    <a:pt x="490" y="11130"/>
                  </a:lnTo>
                  <a:lnTo>
                    <a:pt x="447" y="11030"/>
                  </a:lnTo>
                  <a:lnTo>
                    <a:pt x="408" y="10924"/>
                  </a:lnTo>
                  <a:lnTo>
                    <a:pt x="369" y="10818"/>
                  </a:lnTo>
                  <a:lnTo>
                    <a:pt x="331" y="10713"/>
                  </a:lnTo>
                  <a:lnTo>
                    <a:pt x="298" y="10608"/>
                  </a:lnTo>
                  <a:lnTo>
                    <a:pt x="264" y="10501"/>
                  </a:lnTo>
                  <a:lnTo>
                    <a:pt x="230" y="10396"/>
                  </a:lnTo>
                  <a:lnTo>
                    <a:pt x="201" y="10285"/>
                  </a:lnTo>
                  <a:lnTo>
                    <a:pt x="173" y="10180"/>
                  </a:lnTo>
                  <a:lnTo>
                    <a:pt x="148" y="10070"/>
                  </a:lnTo>
                  <a:lnTo>
                    <a:pt x="125" y="9964"/>
                  </a:lnTo>
                  <a:lnTo>
                    <a:pt x="101" y="9854"/>
                  </a:lnTo>
                  <a:lnTo>
                    <a:pt x="82" y="9744"/>
                  </a:lnTo>
                  <a:lnTo>
                    <a:pt x="67" y="9633"/>
                  </a:lnTo>
                  <a:lnTo>
                    <a:pt x="53" y="9523"/>
                  </a:lnTo>
                  <a:lnTo>
                    <a:pt x="39" y="9412"/>
                  </a:lnTo>
                  <a:lnTo>
                    <a:pt x="25" y="9303"/>
                  </a:lnTo>
                  <a:lnTo>
                    <a:pt x="14" y="9187"/>
                  </a:lnTo>
                  <a:lnTo>
                    <a:pt x="9" y="9077"/>
                  </a:lnTo>
                  <a:lnTo>
                    <a:pt x="5" y="8966"/>
                  </a:lnTo>
                  <a:lnTo>
                    <a:pt x="0" y="8851"/>
                  </a:lnTo>
                  <a:lnTo>
                    <a:pt x="0" y="8740"/>
                  </a:lnTo>
                  <a:lnTo>
                    <a:pt x="0" y="8626"/>
                  </a:lnTo>
                  <a:lnTo>
                    <a:pt x="5" y="8516"/>
                  </a:lnTo>
                  <a:lnTo>
                    <a:pt x="9" y="8400"/>
                  </a:lnTo>
                  <a:lnTo>
                    <a:pt x="14" y="8291"/>
                  </a:lnTo>
                  <a:lnTo>
                    <a:pt x="25" y="8180"/>
                  </a:lnTo>
                  <a:lnTo>
                    <a:pt x="39" y="8070"/>
                  </a:lnTo>
                  <a:lnTo>
                    <a:pt x="53" y="7954"/>
                  </a:lnTo>
                  <a:lnTo>
                    <a:pt x="67" y="7849"/>
                  </a:lnTo>
                  <a:lnTo>
                    <a:pt x="82" y="7738"/>
                  </a:lnTo>
                  <a:lnTo>
                    <a:pt x="101" y="7628"/>
                  </a:lnTo>
                  <a:lnTo>
                    <a:pt x="125" y="7518"/>
                  </a:lnTo>
                  <a:lnTo>
                    <a:pt x="148" y="7407"/>
                  </a:lnTo>
                  <a:lnTo>
                    <a:pt x="173" y="7302"/>
                  </a:lnTo>
                  <a:lnTo>
                    <a:pt x="201" y="7191"/>
                  </a:lnTo>
                  <a:lnTo>
                    <a:pt x="230" y="7086"/>
                  </a:lnTo>
                  <a:lnTo>
                    <a:pt x="264" y="6981"/>
                  </a:lnTo>
                  <a:lnTo>
                    <a:pt x="298" y="6874"/>
                  </a:lnTo>
                  <a:lnTo>
                    <a:pt x="331" y="6765"/>
                  </a:lnTo>
                  <a:lnTo>
                    <a:pt x="369" y="6659"/>
                  </a:lnTo>
                  <a:lnTo>
                    <a:pt x="408" y="6558"/>
                  </a:lnTo>
                  <a:lnTo>
                    <a:pt x="447" y="6453"/>
                  </a:lnTo>
                  <a:lnTo>
                    <a:pt x="490" y="6347"/>
                  </a:lnTo>
                  <a:lnTo>
                    <a:pt x="533" y="6241"/>
                  </a:lnTo>
                  <a:lnTo>
                    <a:pt x="581" y="6141"/>
                  </a:lnTo>
                  <a:lnTo>
                    <a:pt x="629" y="6040"/>
                  </a:lnTo>
                  <a:lnTo>
                    <a:pt x="682" y="5940"/>
                  </a:lnTo>
                  <a:lnTo>
                    <a:pt x="729" y="5833"/>
                  </a:lnTo>
                  <a:lnTo>
                    <a:pt x="782" y="5733"/>
                  </a:lnTo>
                  <a:lnTo>
                    <a:pt x="839" y="5637"/>
                  </a:lnTo>
                  <a:lnTo>
                    <a:pt x="898" y="5536"/>
                  </a:lnTo>
                  <a:lnTo>
                    <a:pt x="955" y="5436"/>
                  </a:lnTo>
                  <a:lnTo>
                    <a:pt x="1017" y="5334"/>
                  </a:lnTo>
                  <a:lnTo>
                    <a:pt x="1080" y="5238"/>
                  </a:lnTo>
                  <a:lnTo>
                    <a:pt x="1142" y="5143"/>
                  </a:lnTo>
                  <a:lnTo>
                    <a:pt x="1210" y="5047"/>
                  </a:lnTo>
                  <a:lnTo>
                    <a:pt x="1277" y="4951"/>
                  </a:lnTo>
                  <a:lnTo>
                    <a:pt x="1344" y="4855"/>
                  </a:lnTo>
                  <a:lnTo>
                    <a:pt x="1416" y="4759"/>
                  </a:lnTo>
                  <a:lnTo>
                    <a:pt x="1488" y="4668"/>
                  </a:lnTo>
                  <a:lnTo>
                    <a:pt x="1560" y="4572"/>
                  </a:lnTo>
                  <a:lnTo>
                    <a:pt x="1637" y="4481"/>
                  </a:lnTo>
                  <a:lnTo>
                    <a:pt x="1714" y="4390"/>
                  </a:lnTo>
                  <a:lnTo>
                    <a:pt x="1796" y="4299"/>
                  </a:lnTo>
                  <a:lnTo>
                    <a:pt x="1872" y="4208"/>
                  </a:lnTo>
                  <a:lnTo>
                    <a:pt x="1954" y="4117"/>
                  </a:lnTo>
                  <a:lnTo>
                    <a:pt x="2040" y="4030"/>
                  </a:lnTo>
                  <a:lnTo>
                    <a:pt x="2122" y="3939"/>
                  </a:lnTo>
                  <a:lnTo>
                    <a:pt x="2213" y="3853"/>
                  </a:lnTo>
                  <a:lnTo>
                    <a:pt x="2300" y="3766"/>
                  </a:lnTo>
                  <a:lnTo>
                    <a:pt x="2386" y="3680"/>
                  </a:lnTo>
                  <a:lnTo>
                    <a:pt x="2482" y="3593"/>
                  </a:lnTo>
                  <a:lnTo>
                    <a:pt x="2573" y="3511"/>
                  </a:lnTo>
                  <a:lnTo>
                    <a:pt x="2664" y="3425"/>
                  </a:lnTo>
                  <a:lnTo>
                    <a:pt x="2760" y="3344"/>
                  </a:lnTo>
                  <a:lnTo>
                    <a:pt x="2861" y="3262"/>
                  </a:lnTo>
                  <a:lnTo>
                    <a:pt x="2957" y="3181"/>
                  </a:lnTo>
                  <a:lnTo>
                    <a:pt x="3057" y="3099"/>
                  </a:lnTo>
                  <a:lnTo>
                    <a:pt x="3159" y="3023"/>
                  </a:lnTo>
                  <a:lnTo>
                    <a:pt x="3259" y="2941"/>
                  </a:lnTo>
                  <a:lnTo>
                    <a:pt x="3365" y="2864"/>
                  </a:lnTo>
                  <a:lnTo>
                    <a:pt x="3465" y="2787"/>
                  </a:lnTo>
                  <a:lnTo>
                    <a:pt x="3576" y="2711"/>
                  </a:lnTo>
                  <a:lnTo>
                    <a:pt x="3681" y="2634"/>
                  </a:lnTo>
                  <a:lnTo>
                    <a:pt x="3792" y="2561"/>
                  </a:lnTo>
                  <a:lnTo>
                    <a:pt x="3902" y="2485"/>
                  </a:lnTo>
                  <a:lnTo>
                    <a:pt x="4012" y="2413"/>
                  </a:lnTo>
                  <a:lnTo>
                    <a:pt x="4128" y="2342"/>
                  </a:lnTo>
                  <a:lnTo>
                    <a:pt x="4243" y="2269"/>
                  </a:lnTo>
                  <a:lnTo>
                    <a:pt x="4358" y="2201"/>
                  </a:lnTo>
                  <a:lnTo>
                    <a:pt x="4474" y="2130"/>
                  </a:lnTo>
                  <a:lnTo>
                    <a:pt x="4593" y="2062"/>
                  </a:lnTo>
                  <a:lnTo>
                    <a:pt x="4714" y="1996"/>
                  </a:lnTo>
                  <a:lnTo>
                    <a:pt x="4833" y="1928"/>
                  </a:lnTo>
                  <a:lnTo>
                    <a:pt x="4953" y="1861"/>
                  </a:lnTo>
                  <a:lnTo>
                    <a:pt x="5078" y="1800"/>
                  </a:lnTo>
                  <a:lnTo>
                    <a:pt x="5203" y="1736"/>
                  </a:lnTo>
                  <a:lnTo>
                    <a:pt x="5327" y="1674"/>
                  </a:lnTo>
                  <a:lnTo>
                    <a:pt x="5453" y="1611"/>
                  </a:lnTo>
                  <a:lnTo>
                    <a:pt x="5578" y="1549"/>
                  </a:lnTo>
                  <a:lnTo>
                    <a:pt x="5707" y="1492"/>
                  </a:lnTo>
                  <a:lnTo>
                    <a:pt x="5837" y="1435"/>
                  </a:lnTo>
                  <a:lnTo>
                    <a:pt x="5972" y="1377"/>
                  </a:lnTo>
                  <a:lnTo>
                    <a:pt x="6100" y="1319"/>
                  </a:lnTo>
                  <a:lnTo>
                    <a:pt x="6235" y="1267"/>
                  </a:lnTo>
                  <a:lnTo>
                    <a:pt x="6369" y="1209"/>
                  </a:lnTo>
                  <a:lnTo>
                    <a:pt x="6503" y="1156"/>
                  </a:lnTo>
                  <a:lnTo>
                    <a:pt x="6638" y="1103"/>
                  </a:lnTo>
                  <a:lnTo>
                    <a:pt x="6777" y="1055"/>
                  </a:lnTo>
                  <a:lnTo>
                    <a:pt x="6911" y="1003"/>
                  </a:lnTo>
                  <a:lnTo>
                    <a:pt x="7055" y="955"/>
                  </a:lnTo>
                  <a:lnTo>
                    <a:pt x="7194" y="907"/>
                  </a:lnTo>
                  <a:lnTo>
                    <a:pt x="7335" y="859"/>
                  </a:lnTo>
                  <a:lnTo>
                    <a:pt x="7474" y="816"/>
                  </a:lnTo>
                  <a:lnTo>
                    <a:pt x="7618" y="772"/>
                  </a:lnTo>
                  <a:lnTo>
                    <a:pt x="7766" y="729"/>
                  </a:lnTo>
                  <a:lnTo>
                    <a:pt x="7910" y="686"/>
                  </a:lnTo>
                  <a:lnTo>
                    <a:pt x="8054" y="647"/>
                  </a:lnTo>
                  <a:lnTo>
                    <a:pt x="8203" y="604"/>
                  </a:lnTo>
                  <a:lnTo>
                    <a:pt x="8347" y="566"/>
                  </a:lnTo>
                  <a:lnTo>
                    <a:pt x="8496" y="528"/>
                  </a:lnTo>
                  <a:lnTo>
                    <a:pt x="8644" y="494"/>
                  </a:lnTo>
                  <a:lnTo>
                    <a:pt x="8794" y="460"/>
                  </a:lnTo>
                  <a:lnTo>
                    <a:pt x="8947" y="427"/>
                  </a:lnTo>
                  <a:lnTo>
                    <a:pt x="9095" y="394"/>
                  </a:lnTo>
                  <a:lnTo>
                    <a:pt x="9250" y="360"/>
                  </a:lnTo>
                  <a:lnTo>
                    <a:pt x="9403" y="331"/>
                  </a:lnTo>
                  <a:lnTo>
                    <a:pt x="9556" y="303"/>
                  </a:lnTo>
                  <a:lnTo>
                    <a:pt x="9710" y="273"/>
                  </a:lnTo>
                  <a:lnTo>
                    <a:pt x="9868" y="249"/>
                  </a:lnTo>
                  <a:lnTo>
                    <a:pt x="10022" y="226"/>
                  </a:lnTo>
                  <a:lnTo>
                    <a:pt x="10180" y="201"/>
                  </a:lnTo>
                  <a:lnTo>
                    <a:pt x="10339" y="178"/>
                  </a:lnTo>
                  <a:lnTo>
                    <a:pt x="10497" y="153"/>
                  </a:lnTo>
                  <a:lnTo>
                    <a:pt x="10656" y="134"/>
                  </a:lnTo>
                  <a:lnTo>
                    <a:pt x="10814" y="116"/>
                  </a:lnTo>
                  <a:lnTo>
                    <a:pt x="10977" y="100"/>
                  </a:lnTo>
                  <a:lnTo>
                    <a:pt x="11135" y="82"/>
                  </a:lnTo>
                  <a:lnTo>
                    <a:pt x="11299" y="67"/>
                  </a:lnTo>
                  <a:lnTo>
                    <a:pt x="11461" y="57"/>
                  </a:lnTo>
                  <a:lnTo>
                    <a:pt x="11625" y="43"/>
                  </a:lnTo>
                  <a:lnTo>
                    <a:pt x="11789" y="34"/>
                  </a:lnTo>
                  <a:lnTo>
                    <a:pt x="11951" y="25"/>
                  </a:lnTo>
                  <a:lnTo>
                    <a:pt x="12115" y="19"/>
                  </a:lnTo>
                  <a:lnTo>
                    <a:pt x="12283" y="9"/>
                  </a:lnTo>
                  <a:lnTo>
                    <a:pt x="12446" y="5"/>
                  </a:lnTo>
                  <a:lnTo>
                    <a:pt x="12614" y="5"/>
                  </a:lnTo>
                  <a:lnTo>
                    <a:pt x="12783" y="0"/>
                  </a:lnTo>
                  <a:lnTo>
                    <a:pt x="12950" y="0"/>
                  </a:lnTo>
                  <a:lnTo>
                    <a:pt x="13113" y="0"/>
                  </a:lnTo>
                  <a:lnTo>
                    <a:pt x="13282" y="5"/>
                  </a:lnTo>
                  <a:lnTo>
                    <a:pt x="13449" y="5"/>
                  </a:lnTo>
                  <a:lnTo>
                    <a:pt x="13613" y="9"/>
                  </a:lnTo>
                  <a:lnTo>
                    <a:pt x="13781" y="19"/>
                  </a:lnTo>
                  <a:lnTo>
                    <a:pt x="13943" y="25"/>
                  </a:lnTo>
                  <a:lnTo>
                    <a:pt x="14107" y="34"/>
                  </a:lnTo>
                  <a:lnTo>
                    <a:pt x="14274" y="43"/>
                  </a:lnTo>
                  <a:lnTo>
                    <a:pt x="14438" y="57"/>
                  </a:lnTo>
                  <a:lnTo>
                    <a:pt x="14596" y="67"/>
                  </a:lnTo>
                  <a:lnTo>
                    <a:pt x="14759" y="82"/>
                  </a:lnTo>
                  <a:lnTo>
                    <a:pt x="14923" y="100"/>
                  </a:lnTo>
                  <a:lnTo>
                    <a:pt x="15081" y="116"/>
                  </a:lnTo>
                  <a:lnTo>
                    <a:pt x="15240" y="134"/>
                  </a:lnTo>
                  <a:lnTo>
                    <a:pt x="15398" y="153"/>
                  </a:lnTo>
                  <a:lnTo>
                    <a:pt x="15557" y="178"/>
                  </a:lnTo>
                  <a:lnTo>
                    <a:pt x="15715" y="201"/>
                  </a:lnTo>
                  <a:lnTo>
                    <a:pt x="15874" y="226"/>
                  </a:lnTo>
                  <a:lnTo>
                    <a:pt x="16031" y="249"/>
                  </a:lnTo>
                  <a:lnTo>
                    <a:pt x="16185" y="273"/>
                  </a:lnTo>
                  <a:lnTo>
                    <a:pt x="16339" y="303"/>
                  </a:lnTo>
                  <a:lnTo>
                    <a:pt x="16492" y="331"/>
                  </a:lnTo>
                  <a:lnTo>
                    <a:pt x="16646" y="360"/>
                  </a:lnTo>
                  <a:lnTo>
                    <a:pt x="16799" y="394"/>
                  </a:lnTo>
                  <a:lnTo>
                    <a:pt x="16953" y="427"/>
                  </a:lnTo>
                  <a:lnTo>
                    <a:pt x="17102" y="460"/>
                  </a:lnTo>
                  <a:lnTo>
                    <a:pt x="17251" y="494"/>
                  </a:lnTo>
                  <a:lnTo>
                    <a:pt x="17399" y="528"/>
                  </a:lnTo>
                  <a:lnTo>
                    <a:pt x="17549" y="566"/>
                  </a:lnTo>
                  <a:lnTo>
                    <a:pt x="17697" y="604"/>
                  </a:lnTo>
                  <a:lnTo>
                    <a:pt x="17841" y="647"/>
                  </a:lnTo>
                  <a:lnTo>
                    <a:pt x="17990" y="686"/>
                  </a:lnTo>
                  <a:lnTo>
                    <a:pt x="18133" y="729"/>
                  </a:lnTo>
                  <a:lnTo>
                    <a:pt x="18278" y="772"/>
                  </a:lnTo>
                  <a:lnTo>
                    <a:pt x="18422" y="816"/>
                  </a:lnTo>
                  <a:lnTo>
                    <a:pt x="18561" y="859"/>
                  </a:lnTo>
                  <a:lnTo>
                    <a:pt x="18705" y="9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kern="1200" smtId="4294967295"/>
              </a:defPPr>
            </a:lstStyle>
            <a:p>
              <a:endParaRPr lang="en-US"/>
            </a:p>
          </p:txBody>
        </p:sp>
      </p:grpSp>
      <p:sp>
        <p:nvSpPr>
          <p:cNvPr id="1036" name="Rectangle 51"/>
          <p:cNvSpPr>
            <a:spLocks noChangeArrowheads="1"/>
          </p:cNvSpPr>
          <p:nvPr/>
        </p:nvSpPr>
        <p:spPr bwMode="auto">
          <a:xfrm>
            <a:off x="762000" y="609600"/>
            <a:ext cx="21283612" cy="3186113"/>
          </a:xfrm>
          <a:prstGeom prst="rect">
            <a:avLst/>
          </a:prstGeom>
          <a:noFill/>
          <a:ln>
            <a:noFill/>
          </a:ln>
          <a:extLst>
            <a:ext uri="{909E8E84-426E-40DD-AFC4-6F175D3DCCD1}">
              <a14:hiddenFill xmlns:a14="http://schemas.microsoft.com/office/drawing/2010/main">
                <a:solidFill>
                  <a:srgbClr val="F2FFC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stStyle>
          <a:p>
            <a:pPr defTabSz="4703763"/>
            <a:r>
              <a:rPr lang="en-US" sz="9900" b="1">
                <a:solidFill>
                  <a:schemeClr val="bg1"/>
                </a:solidFill>
                <a:latin typeface="Gill Sans MT" pitchFamily="34" charset="0"/>
              </a:rPr>
              <a:t>Insert Your Poster Title That May Wrap to the Next Line Here</a:t>
            </a:r>
          </a:p>
        </p:txBody>
      </p:sp>
      <p:sp>
        <p:nvSpPr>
          <p:cNvPr id="1037" name="Text Box 55"/>
          <p:cNvSpPr txBox="1">
            <a:spLocks noChangeArrowheads="1"/>
          </p:cNvSpPr>
          <p:nvPr/>
        </p:nvSpPr>
        <p:spPr bwMode="auto">
          <a:xfrm>
            <a:off x="342900" y="12130088"/>
            <a:ext cx="10172700" cy="6232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4703763" eaLnBrk="0" hangingPunct="0">
              <a:defRPr sz="3000">
                <a:solidFill>
                  <a:schemeClr val="tx1"/>
                </a:solidFill>
                <a:latin typeface="Arial"/>
              </a:defRPr>
            </a:lvl1pPr>
            <a:lvl2pPr marL="742950" indent="-285750" defTabSz="4703763" eaLnBrk="0" hangingPunct="0">
              <a:defRPr sz="3000">
                <a:solidFill>
                  <a:schemeClr val="tx1"/>
                </a:solidFill>
                <a:latin typeface="Arial"/>
              </a:defRPr>
            </a:lvl2pPr>
            <a:lvl3pPr marL="1143000" indent="-228600" defTabSz="4703763" eaLnBrk="0" hangingPunct="0">
              <a:defRPr sz="3000">
                <a:solidFill>
                  <a:schemeClr val="tx1"/>
                </a:solidFill>
                <a:latin typeface="Arial"/>
              </a:defRPr>
            </a:lvl3pPr>
            <a:lvl4pPr marL="1600200" indent="-228600" defTabSz="4703763" eaLnBrk="0" hangingPunct="0">
              <a:defRPr sz="3000">
                <a:solidFill>
                  <a:schemeClr val="tx1"/>
                </a:solidFill>
                <a:latin typeface="Arial"/>
              </a:defRPr>
            </a:lvl4pPr>
            <a:lvl5pPr marL="2057400" indent="-228600" defTabSz="4703763" eaLnBrk="0" hangingPunct="0">
              <a:defRPr sz="3000">
                <a:solidFill>
                  <a:schemeClr val="tx1"/>
                </a:solidFill>
                <a:latin typeface="Arial"/>
              </a:defRPr>
            </a:lvl5pPr>
            <a:lvl6pPr marL="2514600" indent="-228600" defTabSz="4703763" eaLnBrk="0" fontAlgn="base" hangingPunct="0">
              <a:spcBef>
                <a:spcPct val="0"/>
              </a:spcBef>
              <a:spcAft>
                <a:spcPct val="0"/>
              </a:spcAft>
              <a:defRPr sz="3000">
                <a:solidFill>
                  <a:schemeClr val="tx1"/>
                </a:solidFill>
                <a:latin typeface="Arial"/>
              </a:defRPr>
            </a:lvl6pPr>
            <a:lvl7pPr marL="2971800" indent="-228600" defTabSz="4703763" eaLnBrk="0" fontAlgn="base" hangingPunct="0">
              <a:spcBef>
                <a:spcPct val="0"/>
              </a:spcBef>
              <a:spcAft>
                <a:spcPct val="0"/>
              </a:spcAft>
              <a:defRPr sz="3000">
                <a:solidFill>
                  <a:schemeClr val="tx1"/>
                </a:solidFill>
                <a:latin typeface="Arial"/>
              </a:defRPr>
            </a:lvl7pPr>
            <a:lvl8pPr marL="3429000" indent="-228600" defTabSz="4703763" eaLnBrk="0" fontAlgn="base" hangingPunct="0">
              <a:spcBef>
                <a:spcPct val="0"/>
              </a:spcBef>
              <a:spcAft>
                <a:spcPct val="0"/>
              </a:spcAft>
              <a:defRPr sz="3000">
                <a:solidFill>
                  <a:schemeClr val="tx1"/>
                </a:solidFill>
                <a:latin typeface="Arial"/>
              </a:defRPr>
            </a:lvl8pPr>
            <a:lvl9pPr marL="3886200" indent="-228600" defTabSz="4703763"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3600"/>
              <a:t>Insert your text here. Remember, you can adjust the font size to fit your text.</a:t>
            </a:r>
          </a:p>
          <a:p>
            <a:pPr eaLnBrk="1" hangingPunct="1">
              <a:spcBef>
                <a:spcPct val="50000"/>
              </a:spcBef>
            </a:pPr>
            <a:r>
              <a:rPr lang="en-US" sz="3600"/>
              <a:t>Insert your text here. Move the text and graphics boxes to fit your individual needs.  Insert your text here. Remember, you can adjust the font size to fit your text.</a:t>
            </a:r>
          </a:p>
          <a:p>
            <a:pPr eaLnBrk="1" hangingPunct="1">
              <a:spcBef>
                <a:spcPct val="50000"/>
              </a:spcBef>
            </a:pPr>
            <a:r>
              <a:rPr lang="en-US" sz="3600"/>
              <a:t>Insert your text here. Remember, you can adjust the font size to fit your text.  Insert your text here. Remember, you can adjust the font size to fit your text.</a:t>
            </a:r>
          </a:p>
        </p:txBody>
      </p:sp>
      <p:sp>
        <p:nvSpPr>
          <p:cNvPr id="1038" name="Rectangle 56"/>
          <p:cNvSpPr>
            <a:spLocks noChangeArrowheads="1"/>
          </p:cNvSpPr>
          <p:nvPr/>
        </p:nvSpPr>
        <p:spPr bwMode="auto">
          <a:xfrm>
            <a:off x="1376363" y="21069300"/>
            <a:ext cx="11653837" cy="1028700"/>
          </a:xfrm>
          <a:prstGeom prst="rect">
            <a:avLst/>
          </a:prstGeom>
          <a:noFill/>
          <a:ln>
            <a:noFill/>
          </a:ln>
          <a:extLst>
            <a:ext uri="{909E8E84-426E-40DD-AFC4-6F175D3DCCD1}">
              <a14:hiddenFill xmlns:a14="http://schemas.microsoft.com/office/drawing/2010/main">
                <a:solidFill>
                  <a:srgbClr val="66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7160" tIns="68580" rIns="137160" bIns="68580" anchor="ctr"/>
          <a:lstStyle>
            <a:defPPr>
              <a:defRPr kern="1200" smtId="4294967295"/>
            </a:defPPr>
          </a:lstStyle>
          <a:p>
            <a:pPr defTabSz="4703763"/>
            <a:r>
              <a:rPr lang="en-US" sz="5700" b="1">
                <a:solidFill>
                  <a:schemeClr val="accent1">
                    <a:lumMod val="75000"/>
                  </a:schemeClr>
                </a:solidFill>
                <a:latin typeface="Gill Sans MT" pitchFamily="34" charset="0"/>
              </a:rPr>
              <a:t>Methods</a:t>
            </a:r>
          </a:p>
        </p:txBody>
      </p:sp>
      <p:sp>
        <p:nvSpPr>
          <p:cNvPr id="1039" name="Text Box 59"/>
          <p:cNvSpPr txBox="1">
            <a:spLocks noChangeArrowheads="1"/>
          </p:cNvSpPr>
          <p:nvPr/>
        </p:nvSpPr>
        <p:spPr bwMode="auto">
          <a:xfrm>
            <a:off x="457200" y="22296438"/>
            <a:ext cx="10287000" cy="10387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4703763" eaLnBrk="0" hangingPunct="0">
              <a:defRPr sz="3000">
                <a:solidFill>
                  <a:schemeClr val="tx1"/>
                </a:solidFill>
                <a:latin typeface="Arial"/>
              </a:defRPr>
            </a:lvl1pPr>
            <a:lvl2pPr marL="742950" indent="-285750" defTabSz="4703763" eaLnBrk="0" hangingPunct="0">
              <a:defRPr sz="3000">
                <a:solidFill>
                  <a:schemeClr val="tx1"/>
                </a:solidFill>
                <a:latin typeface="Arial"/>
              </a:defRPr>
            </a:lvl2pPr>
            <a:lvl3pPr marL="1143000" indent="-228600" defTabSz="4703763" eaLnBrk="0" hangingPunct="0">
              <a:defRPr sz="3000">
                <a:solidFill>
                  <a:schemeClr val="tx1"/>
                </a:solidFill>
                <a:latin typeface="Arial"/>
              </a:defRPr>
            </a:lvl3pPr>
            <a:lvl4pPr marL="1600200" indent="-228600" defTabSz="4703763" eaLnBrk="0" hangingPunct="0">
              <a:defRPr sz="3000">
                <a:solidFill>
                  <a:schemeClr val="tx1"/>
                </a:solidFill>
                <a:latin typeface="Arial"/>
              </a:defRPr>
            </a:lvl4pPr>
            <a:lvl5pPr marL="2057400" indent="-228600" defTabSz="4703763" eaLnBrk="0" hangingPunct="0">
              <a:defRPr sz="3000">
                <a:solidFill>
                  <a:schemeClr val="tx1"/>
                </a:solidFill>
                <a:latin typeface="Arial"/>
              </a:defRPr>
            </a:lvl5pPr>
            <a:lvl6pPr marL="2514600" indent="-228600" defTabSz="4703763" eaLnBrk="0" fontAlgn="base" hangingPunct="0">
              <a:spcBef>
                <a:spcPct val="0"/>
              </a:spcBef>
              <a:spcAft>
                <a:spcPct val="0"/>
              </a:spcAft>
              <a:defRPr sz="3000">
                <a:solidFill>
                  <a:schemeClr val="tx1"/>
                </a:solidFill>
                <a:latin typeface="Arial"/>
              </a:defRPr>
            </a:lvl6pPr>
            <a:lvl7pPr marL="2971800" indent="-228600" defTabSz="4703763" eaLnBrk="0" fontAlgn="base" hangingPunct="0">
              <a:spcBef>
                <a:spcPct val="0"/>
              </a:spcBef>
              <a:spcAft>
                <a:spcPct val="0"/>
              </a:spcAft>
              <a:defRPr sz="3000">
                <a:solidFill>
                  <a:schemeClr val="tx1"/>
                </a:solidFill>
                <a:latin typeface="Arial"/>
              </a:defRPr>
            </a:lvl7pPr>
            <a:lvl8pPr marL="3429000" indent="-228600" defTabSz="4703763" eaLnBrk="0" fontAlgn="base" hangingPunct="0">
              <a:spcBef>
                <a:spcPct val="0"/>
              </a:spcBef>
              <a:spcAft>
                <a:spcPct val="0"/>
              </a:spcAft>
              <a:defRPr sz="3000">
                <a:solidFill>
                  <a:schemeClr val="tx1"/>
                </a:solidFill>
                <a:latin typeface="Arial"/>
              </a:defRPr>
            </a:lvl8pPr>
            <a:lvl9pPr marL="3886200" indent="-228600" defTabSz="4703763"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3600"/>
              <a:t>Insert your text here. Change the font size to fit your text in the space.</a:t>
            </a:r>
          </a:p>
          <a:p>
            <a:pPr eaLnBrk="1" hangingPunct="1">
              <a:spcBef>
                <a:spcPct val="50000"/>
              </a:spcBef>
            </a:pPr>
            <a:r>
              <a:rPr lang="en-US" sz="3600"/>
              <a:t>Remember, you can adjust the font size to fit your text.  Insert your text here. Remember, you can adjust the font size to fit your text.</a:t>
            </a:r>
          </a:p>
          <a:p>
            <a:pPr eaLnBrk="1" hangingPunct="1">
              <a:spcBef>
                <a:spcPct val="50000"/>
              </a:spcBef>
            </a:pPr>
            <a:endParaRPr lang="en-US" sz="3600"/>
          </a:p>
          <a:p>
            <a:pPr eaLnBrk="1" hangingPunct="1"/>
            <a:r>
              <a:rPr lang="en-US" sz="3600"/>
              <a:t>Insert your methods here</a:t>
            </a:r>
          </a:p>
          <a:p>
            <a:pPr eaLnBrk="1" hangingPunct="1">
              <a:buClr>
                <a:schemeClr val="bg1"/>
              </a:buClr>
              <a:buFontTx/>
              <a:buChar char="•"/>
            </a:pPr>
            <a:r>
              <a:rPr lang="en-US" sz="3600"/>
              <a:t>One</a:t>
            </a:r>
          </a:p>
          <a:p>
            <a:pPr eaLnBrk="1" hangingPunct="1">
              <a:buClr>
                <a:schemeClr val="bg1"/>
              </a:buClr>
              <a:buFontTx/>
              <a:buChar char="•"/>
            </a:pPr>
            <a:r>
              <a:rPr lang="en-US" sz="3600"/>
              <a:t>Two </a:t>
            </a:r>
          </a:p>
          <a:p>
            <a:pPr eaLnBrk="1" hangingPunct="1">
              <a:buClr>
                <a:schemeClr val="bg1"/>
              </a:buClr>
              <a:buFontTx/>
              <a:buChar char="•"/>
            </a:pPr>
            <a:r>
              <a:rPr lang="en-US" sz="3600"/>
              <a:t>Three</a:t>
            </a:r>
          </a:p>
          <a:p>
            <a:pPr eaLnBrk="1" hangingPunct="1">
              <a:buClr>
                <a:schemeClr val="bg1"/>
              </a:buClr>
              <a:buFontTx/>
              <a:buChar char="•"/>
            </a:pPr>
            <a:r>
              <a:rPr lang="en-US" sz="3600"/>
              <a:t>Four</a:t>
            </a:r>
          </a:p>
          <a:p>
            <a:pPr eaLnBrk="1" hangingPunct="1">
              <a:buClr>
                <a:schemeClr val="bg1"/>
              </a:buClr>
            </a:pPr>
            <a:endParaRPr lang="en-US" sz="3600"/>
          </a:p>
          <a:p>
            <a:pPr eaLnBrk="1" hangingPunct="1">
              <a:spcBef>
                <a:spcPct val="50000"/>
              </a:spcBef>
            </a:pPr>
            <a:r>
              <a:rPr lang="en-US" sz="3600"/>
              <a:t>Change the font size to fit your text in the space. Move the text and graphics boxes to fit your individual needs.  Insert your text here. Remember, you can adjust the font size to fit your text.</a:t>
            </a:r>
          </a:p>
        </p:txBody>
      </p:sp>
      <p:sp>
        <p:nvSpPr>
          <p:cNvPr id="1040" name="Text Box 62"/>
          <p:cNvSpPr txBox="1">
            <a:spLocks noChangeArrowheads="1"/>
          </p:cNvSpPr>
          <p:nvPr/>
        </p:nvSpPr>
        <p:spPr bwMode="auto">
          <a:xfrm>
            <a:off x="33740725" y="19050000"/>
            <a:ext cx="9826625" cy="1103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marL="342900" indent="-342900" defTabSz="4703763" eaLnBrk="0" hangingPunct="0">
              <a:defRPr sz="3000">
                <a:solidFill>
                  <a:schemeClr val="tx1"/>
                </a:solidFill>
                <a:latin typeface="Arial"/>
              </a:defRPr>
            </a:lvl1pPr>
            <a:lvl2pPr marL="742950" indent="-285750" defTabSz="4703763" eaLnBrk="0" hangingPunct="0">
              <a:defRPr sz="3000">
                <a:solidFill>
                  <a:schemeClr val="tx1"/>
                </a:solidFill>
                <a:latin typeface="Arial"/>
              </a:defRPr>
            </a:lvl2pPr>
            <a:lvl3pPr marL="1143000" indent="-228600" defTabSz="4703763" eaLnBrk="0" hangingPunct="0">
              <a:defRPr sz="3000">
                <a:solidFill>
                  <a:schemeClr val="tx1"/>
                </a:solidFill>
                <a:latin typeface="Arial"/>
              </a:defRPr>
            </a:lvl3pPr>
            <a:lvl4pPr marL="1600200" indent="-228600" defTabSz="4703763" eaLnBrk="0" hangingPunct="0">
              <a:defRPr sz="3000">
                <a:solidFill>
                  <a:schemeClr val="tx1"/>
                </a:solidFill>
                <a:latin typeface="Arial"/>
              </a:defRPr>
            </a:lvl4pPr>
            <a:lvl5pPr marL="2057400" indent="-228600" defTabSz="4703763" eaLnBrk="0" hangingPunct="0">
              <a:defRPr sz="3000">
                <a:solidFill>
                  <a:schemeClr val="tx1"/>
                </a:solidFill>
                <a:latin typeface="Arial"/>
              </a:defRPr>
            </a:lvl5pPr>
            <a:lvl6pPr marL="2514600" indent="-228600" defTabSz="4703763" eaLnBrk="0" fontAlgn="base" hangingPunct="0">
              <a:spcBef>
                <a:spcPct val="0"/>
              </a:spcBef>
              <a:spcAft>
                <a:spcPct val="0"/>
              </a:spcAft>
              <a:defRPr sz="3000">
                <a:solidFill>
                  <a:schemeClr val="tx1"/>
                </a:solidFill>
                <a:latin typeface="Arial"/>
              </a:defRPr>
            </a:lvl6pPr>
            <a:lvl7pPr marL="2971800" indent="-228600" defTabSz="4703763" eaLnBrk="0" fontAlgn="base" hangingPunct="0">
              <a:spcBef>
                <a:spcPct val="0"/>
              </a:spcBef>
              <a:spcAft>
                <a:spcPct val="0"/>
              </a:spcAft>
              <a:defRPr sz="3000">
                <a:solidFill>
                  <a:schemeClr val="tx1"/>
                </a:solidFill>
                <a:latin typeface="Arial"/>
              </a:defRPr>
            </a:lvl7pPr>
            <a:lvl8pPr marL="3429000" indent="-228600" defTabSz="4703763" eaLnBrk="0" fontAlgn="base" hangingPunct="0">
              <a:spcBef>
                <a:spcPct val="0"/>
              </a:spcBef>
              <a:spcAft>
                <a:spcPct val="0"/>
              </a:spcAft>
              <a:defRPr sz="3000">
                <a:solidFill>
                  <a:schemeClr val="tx1"/>
                </a:solidFill>
                <a:latin typeface="Arial"/>
              </a:defRPr>
            </a:lvl8pPr>
            <a:lvl9pPr marL="3886200" indent="-228600" defTabSz="4703763"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3200"/>
              <a:t>Insert your references here</a:t>
            </a:r>
          </a:p>
          <a:p>
            <a:pPr eaLnBrk="1" hangingPunct="1">
              <a:spcBef>
                <a:spcPct val="50000"/>
              </a:spcBef>
            </a:pPr>
            <a:endParaRPr lang="en-US" sz="3200"/>
          </a:p>
          <a:p>
            <a:pPr eaLnBrk="1" hangingPunct="1">
              <a:buFontTx/>
              <a:buAutoNum type="arabicPeriod"/>
            </a:pPr>
            <a:r>
              <a:rPr lang="en-US" sz="3200"/>
              <a:t>Insert your text here. Change the font size to fit your text in the space.</a:t>
            </a:r>
          </a:p>
          <a:p>
            <a:pPr eaLnBrk="1" hangingPunct="1">
              <a:buFontTx/>
              <a:buAutoNum type="arabicPeriod"/>
            </a:pPr>
            <a:r>
              <a:rPr lang="en-US" sz="3200"/>
              <a:t>Insert your text here. Change the font size to fit your text in the space.</a:t>
            </a:r>
          </a:p>
          <a:p>
            <a:pPr eaLnBrk="1" hangingPunct="1">
              <a:buFontTx/>
              <a:buAutoNum type="arabicPeriod"/>
            </a:pPr>
            <a:r>
              <a:rPr lang="en-US" sz="3200"/>
              <a:t>Insert your text here. Change the font size to fit your text in the space.</a:t>
            </a:r>
          </a:p>
          <a:p>
            <a:pPr eaLnBrk="1" hangingPunct="1">
              <a:buFontTx/>
              <a:buAutoNum type="arabicPeriod"/>
            </a:pPr>
            <a:r>
              <a:rPr lang="en-US" sz="3200"/>
              <a:t>Insert your text here. Change the font size to fit your text in the space.</a:t>
            </a:r>
          </a:p>
          <a:p>
            <a:pPr eaLnBrk="1" hangingPunct="1">
              <a:buFontTx/>
              <a:buAutoNum type="arabicPeriod"/>
            </a:pPr>
            <a:r>
              <a:rPr lang="en-US" sz="3200"/>
              <a:t>Insert your text here. Change the font size to fit your text in the space.</a:t>
            </a:r>
          </a:p>
          <a:p>
            <a:pPr eaLnBrk="1" hangingPunct="1">
              <a:buFontTx/>
              <a:buAutoNum type="arabicPeriod"/>
            </a:pPr>
            <a:r>
              <a:rPr lang="en-US" sz="3200"/>
              <a:t>Insert your text here. Change the font size to fit your text in the space.</a:t>
            </a:r>
          </a:p>
          <a:p>
            <a:pPr eaLnBrk="1" hangingPunct="1">
              <a:buFontTx/>
              <a:buAutoNum type="arabicPeriod"/>
            </a:pPr>
            <a:r>
              <a:rPr lang="en-US" sz="3200"/>
              <a:t>Insert your text here. Change the font size to fit your text in the space.</a:t>
            </a:r>
          </a:p>
          <a:p>
            <a:pPr eaLnBrk="1" hangingPunct="1">
              <a:buFontTx/>
              <a:buAutoNum type="arabicPeriod"/>
            </a:pPr>
            <a:r>
              <a:rPr lang="en-US"/>
              <a:t>Insert your text here. Change the font size to fit your text in the space.</a:t>
            </a:r>
          </a:p>
          <a:p>
            <a:pPr eaLnBrk="1" hangingPunct="1">
              <a:buFontTx/>
              <a:buAutoNum type="arabicPeriod"/>
            </a:pPr>
            <a:r>
              <a:rPr lang="en-US"/>
              <a:t>Insert your text here. Change the font size to fit your text in the space.</a:t>
            </a:r>
          </a:p>
          <a:p>
            <a:pPr eaLnBrk="1" hangingPunct="1">
              <a:buFontTx/>
              <a:buAutoNum type="arabicPeriod"/>
            </a:pPr>
            <a:r>
              <a:rPr lang="en-US"/>
              <a:t>Insert your text here. Change the font size to fit your text in the space.</a:t>
            </a:r>
          </a:p>
        </p:txBody>
      </p:sp>
      <p:sp>
        <p:nvSpPr>
          <p:cNvPr id="1041" name="Rectangle 64"/>
          <p:cNvSpPr>
            <a:spLocks noChangeArrowheads="1"/>
          </p:cNvSpPr>
          <p:nvPr/>
        </p:nvSpPr>
        <p:spPr bwMode="auto">
          <a:xfrm>
            <a:off x="24460200" y="533400"/>
            <a:ext cx="7772400" cy="3462338"/>
          </a:xfrm>
          <a:prstGeom prst="rect">
            <a:avLst/>
          </a:prstGeom>
          <a:noFill/>
          <a:ln>
            <a:noFill/>
          </a:ln>
          <a:extLst>
            <a:ext uri="{909E8E84-426E-40DD-AFC4-6F175D3DCCD1}">
              <a14:hiddenFill xmlns:a14="http://schemas.microsoft.com/office/drawing/2010/main">
                <a:solidFill>
                  <a:srgbClr val="F2FFC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stStyle>
          <a:p>
            <a:pPr defTabSz="4703763"/>
            <a:r>
              <a:rPr lang="en-US" sz="5400" b="1">
                <a:solidFill>
                  <a:schemeClr val="accent1">
                    <a:lumMod val="20000"/>
                    <a:lumOff val="80000"/>
                  </a:schemeClr>
                </a:solidFill>
                <a:latin typeface="Gill Sans MT" pitchFamily="34" charset="0"/>
              </a:rPr>
              <a:t>The Names of the Contributors Go Here</a:t>
            </a:r>
          </a:p>
          <a:p>
            <a:pPr defTabSz="4703763"/>
            <a:r>
              <a:rPr lang="en-US" sz="5400" b="1">
                <a:solidFill>
                  <a:schemeClr val="accent1">
                    <a:lumMod val="20000"/>
                    <a:lumOff val="80000"/>
                  </a:schemeClr>
                </a:solidFill>
                <a:latin typeface="Gill Sans MT" pitchFamily="34" charset="0"/>
              </a:rPr>
              <a:t>With the Names of the Institutions Here</a:t>
            </a:r>
          </a:p>
        </p:txBody>
      </p:sp>
      <p:sp>
        <p:nvSpPr>
          <p:cNvPr id="1042" name="Rectangle 67"/>
          <p:cNvSpPr>
            <a:spLocks noChangeArrowheads="1"/>
          </p:cNvSpPr>
          <p:nvPr/>
        </p:nvSpPr>
        <p:spPr bwMode="auto">
          <a:xfrm>
            <a:off x="1376363" y="10820400"/>
            <a:ext cx="11653837" cy="1028700"/>
          </a:xfrm>
          <a:prstGeom prst="rect">
            <a:avLst/>
          </a:prstGeom>
          <a:noFill/>
          <a:ln>
            <a:noFill/>
          </a:ln>
          <a:extLst>
            <a:ext uri="{909E8E84-426E-40DD-AFC4-6F175D3DCCD1}">
              <a14:hiddenFill xmlns:a14="http://schemas.microsoft.com/office/drawing/2010/main">
                <a:solidFill>
                  <a:srgbClr val="66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7160" tIns="68580" rIns="137160" bIns="68580" anchor="ctr"/>
          <a:lstStyle>
            <a:defPPr>
              <a:defRPr kern="1200" smtId="4294967295"/>
            </a:defPPr>
          </a:lstStyle>
          <a:p>
            <a:pPr defTabSz="4703763"/>
            <a:r>
              <a:rPr lang="en-US" sz="5700" b="1">
                <a:solidFill>
                  <a:schemeClr val="accent1">
                    <a:lumMod val="75000"/>
                  </a:schemeClr>
                </a:solidFill>
                <a:latin typeface="Gill Sans MT" pitchFamily="34" charset="0"/>
              </a:rPr>
              <a:t>Background</a:t>
            </a:r>
          </a:p>
        </p:txBody>
      </p:sp>
      <p:sp>
        <p:nvSpPr>
          <p:cNvPr id="1043" name="Rectangle 70"/>
          <p:cNvSpPr>
            <a:spLocks noChangeArrowheads="1"/>
          </p:cNvSpPr>
          <p:nvPr/>
        </p:nvSpPr>
        <p:spPr bwMode="auto">
          <a:xfrm>
            <a:off x="12458700" y="9580563"/>
            <a:ext cx="19172238" cy="1028700"/>
          </a:xfrm>
          <a:prstGeom prst="rect">
            <a:avLst/>
          </a:prstGeom>
          <a:noFill/>
          <a:ln>
            <a:noFill/>
          </a:ln>
          <a:extLst>
            <a:ext uri="{909E8E84-426E-40DD-AFC4-6F175D3DCCD1}">
              <a14:hiddenFill xmlns:a14="http://schemas.microsoft.com/office/drawing/2010/main">
                <a:solidFill>
                  <a:srgbClr val="66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7160" tIns="68580" rIns="137160" bIns="68580" anchor="ctr"/>
          <a:lstStyle>
            <a:defPPr>
              <a:defRPr kern="1200" smtId="4294967295"/>
            </a:defPPr>
          </a:lstStyle>
          <a:p>
            <a:pPr defTabSz="4703763"/>
            <a:r>
              <a:rPr lang="en-US" sz="5700" b="1">
                <a:solidFill>
                  <a:schemeClr val="accent1">
                    <a:lumMod val="75000"/>
                  </a:schemeClr>
                </a:solidFill>
                <a:latin typeface="Gill Sans MT" pitchFamily="34" charset="0"/>
              </a:rPr>
              <a:t>Results</a:t>
            </a:r>
          </a:p>
        </p:txBody>
      </p:sp>
      <p:sp>
        <p:nvSpPr>
          <p:cNvPr id="1044" name="Rectangle 73"/>
          <p:cNvSpPr>
            <a:spLocks noChangeArrowheads="1"/>
          </p:cNvSpPr>
          <p:nvPr/>
        </p:nvSpPr>
        <p:spPr bwMode="auto">
          <a:xfrm>
            <a:off x="34440812" y="6781800"/>
            <a:ext cx="9983787" cy="1028700"/>
          </a:xfrm>
          <a:prstGeom prst="rect">
            <a:avLst/>
          </a:prstGeom>
          <a:noFill/>
          <a:ln>
            <a:noFill/>
          </a:ln>
          <a:extLst>
            <a:ext uri="{909E8E84-426E-40DD-AFC4-6F175D3DCCD1}">
              <a14:hiddenFill xmlns:a14="http://schemas.microsoft.com/office/drawing/2010/main">
                <a:solidFill>
                  <a:srgbClr val="66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7160" tIns="68580" rIns="137160" bIns="68580" anchor="ctr"/>
          <a:lstStyle>
            <a:defPPr>
              <a:defRPr kern="1200" smtId="4294967295"/>
            </a:defPPr>
          </a:lstStyle>
          <a:p>
            <a:pPr defTabSz="4703763"/>
            <a:r>
              <a:rPr lang="en-US" sz="5700" b="1">
                <a:solidFill>
                  <a:schemeClr val="accent1">
                    <a:lumMod val="75000"/>
                  </a:schemeClr>
                </a:solidFill>
                <a:latin typeface="Gill Sans MT" pitchFamily="34" charset="0"/>
              </a:rPr>
              <a:t>Conclusion</a:t>
            </a:r>
          </a:p>
        </p:txBody>
      </p:sp>
      <p:sp>
        <p:nvSpPr>
          <p:cNvPr id="1045" name="Rectangle 76"/>
          <p:cNvSpPr>
            <a:spLocks noChangeArrowheads="1"/>
          </p:cNvSpPr>
          <p:nvPr/>
        </p:nvSpPr>
        <p:spPr bwMode="auto">
          <a:xfrm>
            <a:off x="34518600" y="17716500"/>
            <a:ext cx="9983788" cy="1028700"/>
          </a:xfrm>
          <a:prstGeom prst="rect">
            <a:avLst/>
          </a:prstGeom>
          <a:noFill/>
          <a:ln>
            <a:noFill/>
          </a:ln>
          <a:extLst>
            <a:ext uri="{909E8E84-426E-40DD-AFC4-6F175D3DCCD1}">
              <a14:hiddenFill xmlns:a14="http://schemas.microsoft.com/office/drawing/2010/main">
                <a:solidFill>
                  <a:srgbClr val="66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7160" tIns="68580" rIns="137160" bIns="68580" anchor="ctr"/>
          <a:lstStyle>
            <a:defPPr>
              <a:defRPr kern="1200" smtId="4294967295"/>
            </a:defPPr>
          </a:lstStyle>
          <a:p>
            <a:pPr defTabSz="4703763"/>
            <a:r>
              <a:rPr lang="en-US" sz="5700" b="1">
                <a:solidFill>
                  <a:schemeClr val="accent1">
                    <a:lumMod val="75000"/>
                  </a:schemeClr>
                </a:solidFill>
                <a:latin typeface="Gill Sans MT" pitchFamily="34" charset="0"/>
              </a:rPr>
              <a:t>References</a:t>
            </a:r>
          </a:p>
        </p:txBody>
      </p:sp>
      <p:sp>
        <p:nvSpPr>
          <p:cNvPr id="1046" name="Rectangle 63"/>
          <p:cNvSpPr>
            <a:spLocks noChangeArrowheads="1"/>
          </p:cNvSpPr>
          <p:nvPr/>
        </p:nvSpPr>
        <p:spPr bwMode="auto">
          <a:xfrm>
            <a:off x="38176200" y="30924500"/>
            <a:ext cx="5005388" cy="1555750"/>
          </a:xfrm>
          <a:prstGeom prst="rect">
            <a:avLst/>
          </a:prstGeom>
          <a:noFill/>
          <a:ln>
            <a:noFill/>
          </a:ln>
          <a:extLst>
            <a:ext uri="{909E8E84-426E-40DD-AFC4-6F175D3DCCD1}">
              <a14:hiddenFill xmlns:a14="http://schemas.microsoft.com/office/drawing/2010/main">
                <a:solidFill>
                  <a:srgbClr val="66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nchor="b">
            <a:spAutoFit/>
          </a:bodyPr>
          <a:lstStyle>
            <a:defPPr>
              <a:defRPr kern="1200" smtId="4294967295"/>
            </a:defPPr>
          </a:lstStyle>
          <a:p>
            <a:pPr algn="r" defTabSz="4703763"/>
            <a:r>
              <a:rPr lang="en-US" sz="3100" b="1">
                <a:solidFill>
                  <a:schemeClr val="bg1"/>
                </a:solidFill>
                <a:latin typeface="Gill Sans MT" pitchFamily="34" charset="0"/>
              </a:rPr>
              <a:t>Funding Source:  </a:t>
            </a:r>
          </a:p>
          <a:p>
            <a:pPr algn="r" defTabSz="4703763"/>
            <a:r>
              <a:rPr lang="en-US" sz="3100">
                <a:solidFill>
                  <a:schemeClr val="bg1"/>
                </a:solidFill>
                <a:latin typeface="Gill Sans MT" pitchFamily="34" charset="0"/>
              </a:rPr>
              <a:t>First Person</a:t>
            </a:r>
          </a:p>
          <a:p>
            <a:pPr algn="r" defTabSz="4703763"/>
            <a:r>
              <a:rPr lang="en-US" sz="3100">
                <a:solidFill>
                  <a:schemeClr val="bg1"/>
                </a:solidFill>
                <a:latin typeface="Gill Sans MT" pitchFamily="34" charset="0"/>
              </a:rPr>
              <a:t>Second Contributor</a:t>
            </a:r>
          </a:p>
        </p:txBody>
      </p:sp>
      <p:sp>
        <p:nvSpPr>
          <p:cNvPr id="1047" name="Text Box 90"/>
          <p:cNvSpPr txBox="1">
            <a:spLocks noChangeArrowheads="1"/>
          </p:cNvSpPr>
          <p:nvPr/>
        </p:nvSpPr>
        <p:spPr bwMode="auto">
          <a:xfrm>
            <a:off x="33856612" y="8001000"/>
            <a:ext cx="9726612" cy="9556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4703763" eaLnBrk="0" hangingPunct="0">
              <a:defRPr sz="3000">
                <a:solidFill>
                  <a:schemeClr val="tx1"/>
                </a:solidFill>
                <a:latin typeface="Arial"/>
              </a:defRPr>
            </a:lvl1pPr>
            <a:lvl2pPr marL="742950" indent="-285750" defTabSz="4703763" eaLnBrk="0" hangingPunct="0">
              <a:defRPr sz="3000">
                <a:solidFill>
                  <a:schemeClr val="tx1"/>
                </a:solidFill>
                <a:latin typeface="Arial"/>
              </a:defRPr>
            </a:lvl2pPr>
            <a:lvl3pPr marL="1143000" indent="-228600" defTabSz="4703763" eaLnBrk="0" hangingPunct="0">
              <a:defRPr sz="3000">
                <a:solidFill>
                  <a:schemeClr val="tx1"/>
                </a:solidFill>
                <a:latin typeface="Arial"/>
              </a:defRPr>
            </a:lvl3pPr>
            <a:lvl4pPr marL="1600200" indent="-228600" defTabSz="4703763" eaLnBrk="0" hangingPunct="0">
              <a:defRPr sz="3000">
                <a:solidFill>
                  <a:schemeClr val="tx1"/>
                </a:solidFill>
                <a:latin typeface="Arial"/>
              </a:defRPr>
            </a:lvl4pPr>
            <a:lvl5pPr marL="2057400" indent="-228600" defTabSz="4703763" eaLnBrk="0" hangingPunct="0">
              <a:defRPr sz="3000">
                <a:solidFill>
                  <a:schemeClr val="tx1"/>
                </a:solidFill>
                <a:latin typeface="Arial"/>
              </a:defRPr>
            </a:lvl5pPr>
            <a:lvl6pPr marL="2514600" indent="-228600" defTabSz="4703763" eaLnBrk="0" fontAlgn="base" hangingPunct="0">
              <a:spcBef>
                <a:spcPct val="0"/>
              </a:spcBef>
              <a:spcAft>
                <a:spcPct val="0"/>
              </a:spcAft>
              <a:defRPr sz="3000">
                <a:solidFill>
                  <a:schemeClr val="tx1"/>
                </a:solidFill>
                <a:latin typeface="Arial"/>
              </a:defRPr>
            </a:lvl6pPr>
            <a:lvl7pPr marL="2971800" indent="-228600" defTabSz="4703763" eaLnBrk="0" fontAlgn="base" hangingPunct="0">
              <a:spcBef>
                <a:spcPct val="0"/>
              </a:spcBef>
              <a:spcAft>
                <a:spcPct val="0"/>
              </a:spcAft>
              <a:defRPr sz="3000">
                <a:solidFill>
                  <a:schemeClr val="tx1"/>
                </a:solidFill>
                <a:latin typeface="Arial"/>
              </a:defRPr>
            </a:lvl7pPr>
            <a:lvl8pPr marL="3429000" indent="-228600" defTabSz="4703763" eaLnBrk="0" fontAlgn="base" hangingPunct="0">
              <a:spcBef>
                <a:spcPct val="0"/>
              </a:spcBef>
              <a:spcAft>
                <a:spcPct val="0"/>
              </a:spcAft>
              <a:defRPr sz="3000">
                <a:solidFill>
                  <a:schemeClr val="tx1"/>
                </a:solidFill>
                <a:latin typeface="Arial"/>
              </a:defRPr>
            </a:lvl8pPr>
            <a:lvl9pPr marL="3886200" indent="-228600" defTabSz="4703763"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3600"/>
              <a:t>Insert your conclusion here</a:t>
            </a:r>
          </a:p>
          <a:p>
            <a:pPr eaLnBrk="1" hangingPunct="1">
              <a:spcBef>
                <a:spcPct val="50000"/>
              </a:spcBef>
              <a:buClr>
                <a:schemeClr val="bg1"/>
              </a:buClr>
              <a:buFontTx/>
              <a:buChar char="•"/>
            </a:pPr>
            <a:r>
              <a:rPr lang="en-US" sz="3600"/>
              <a:t>One</a:t>
            </a:r>
          </a:p>
          <a:p>
            <a:pPr eaLnBrk="1" hangingPunct="1">
              <a:spcBef>
                <a:spcPct val="50000"/>
              </a:spcBef>
              <a:buClr>
                <a:schemeClr val="bg1"/>
              </a:buClr>
              <a:buFontTx/>
              <a:buChar char="•"/>
            </a:pPr>
            <a:r>
              <a:rPr lang="en-US" sz="3600"/>
              <a:t>Two </a:t>
            </a:r>
          </a:p>
          <a:p>
            <a:pPr eaLnBrk="1" hangingPunct="1">
              <a:spcBef>
                <a:spcPct val="50000"/>
              </a:spcBef>
              <a:buClr>
                <a:schemeClr val="bg1"/>
              </a:buClr>
              <a:buFontTx/>
              <a:buChar char="•"/>
            </a:pPr>
            <a:r>
              <a:rPr lang="en-US" sz="3600"/>
              <a:t>Three</a:t>
            </a:r>
          </a:p>
          <a:p>
            <a:pPr eaLnBrk="1" hangingPunct="1">
              <a:spcBef>
                <a:spcPct val="50000"/>
              </a:spcBef>
              <a:buClr>
                <a:schemeClr val="bg1"/>
              </a:buClr>
              <a:buFontTx/>
              <a:buChar char="•"/>
            </a:pPr>
            <a:r>
              <a:rPr lang="en-US" sz="3600"/>
              <a:t>Four</a:t>
            </a:r>
          </a:p>
          <a:p>
            <a:pPr eaLnBrk="1" hangingPunct="1">
              <a:spcBef>
                <a:spcPct val="50000"/>
              </a:spcBef>
              <a:buClr>
                <a:schemeClr val="bg1"/>
              </a:buClr>
            </a:pPr>
            <a:r>
              <a:rPr lang="en-US" sz="3600"/>
              <a:t>Talk a little more about your conclusions here.  More information to follow this.  And finally one last point to make your poster complete.  </a:t>
            </a:r>
          </a:p>
          <a:p>
            <a:pPr eaLnBrk="1" hangingPunct="1">
              <a:spcBef>
                <a:spcPct val="50000"/>
              </a:spcBef>
            </a:pPr>
            <a:r>
              <a:rPr lang="en-US" sz="3600"/>
              <a:t>Remember, you can adjust the font size to fit your text.  Insert your text here. Remember, you can adjust the font size to fit your text.  Insert your text here. Move the text and graphics boxes to fit your individual needs.  Insert your text here. </a:t>
            </a:r>
          </a:p>
        </p:txBody>
      </p:sp>
      <p:sp>
        <p:nvSpPr>
          <p:cNvPr id="1048" name="Oval 94"/>
          <p:cNvSpPr>
            <a:spLocks noChangeArrowheads="1"/>
          </p:cNvSpPr>
          <p:nvPr/>
        </p:nvSpPr>
        <p:spPr bwMode="auto">
          <a:xfrm>
            <a:off x="609600" y="10744200"/>
            <a:ext cx="609600" cy="1143000"/>
          </a:xfrm>
          <a:prstGeom prst="ellipse">
            <a:avLst/>
          </a:prstGeom>
          <a:solidFill>
            <a:schemeClr val="bg2"/>
          </a:solidFill>
          <a:ln>
            <a:noFill/>
          </a:ln>
        </p:spPr>
        <p:txBody>
          <a:bodyPr wrap="none" anchor="ctr"/>
          <a:lstStyle>
            <a:defPPr>
              <a:defRPr kern="1200" smtId="4294967295"/>
            </a:defPPr>
          </a:lstStyle>
          <a:p>
            <a:pPr algn="ctr" defTabSz="4703763"/>
            <a:r>
              <a:rPr lang="en-US" sz="3600" b="1">
                <a:solidFill>
                  <a:schemeClr val="accent1">
                    <a:lumMod val="75000"/>
                  </a:schemeClr>
                </a:solidFill>
                <a:latin typeface="Gill Sans MT" pitchFamily="34" charset="0"/>
              </a:rPr>
              <a:t>1</a:t>
            </a:r>
          </a:p>
        </p:txBody>
      </p:sp>
      <p:sp>
        <p:nvSpPr>
          <p:cNvPr id="1049" name="Oval 97"/>
          <p:cNvSpPr>
            <a:spLocks noChangeArrowheads="1"/>
          </p:cNvSpPr>
          <p:nvPr/>
        </p:nvSpPr>
        <p:spPr bwMode="auto">
          <a:xfrm>
            <a:off x="533400" y="20947062"/>
            <a:ext cx="609600" cy="1143000"/>
          </a:xfrm>
          <a:prstGeom prst="ellipse">
            <a:avLst/>
          </a:prstGeom>
          <a:solidFill>
            <a:schemeClr val="bg2"/>
          </a:solidFill>
          <a:ln>
            <a:noFill/>
          </a:ln>
        </p:spPr>
        <p:txBody>
          <a:bodyPr wrap="none" anchor="ctr"/>
          <a:lstStyle>
            <a:defPPr>
              <a:defRPr kern="1200" smtId="4294967295"/>
            </a:defPPr>
          </a:lstStyle>
          <a:p>
            <a:pPr algn="ctr" defTabSz="4703763"/>
            <a:r>
              <a:rPr lang="en-US" sz="3600" b="1">
                <a:solidFill>
                  <a:schemeClr val="accent1">
                    <a:lumMod val="75000"/>
                  </a:schemeClr>
                </a:solidFill>
                <a:latin typeface="Gill Sans MT" pitchFamily="34" charset="0"/>
              </a:rPr>
              <a:t>2</a:t>
            </a:r>
          </a:p>
        </p:txBody>
      </p:sp>
      <p:sp>
        <p:nvSpPr>
          <p:cNvPr id="1050" name="Oval 98"/>
          <p:cNvSpPr>
            <a:spLocks noChangeArrowheads="1"/>
          </p:cNvSpPr>
          <p:nvPr/>
        </p:nvSpPr>
        <p:spPr bwMode="auto">
          <a:xfrm>
            <a:off x="11430000" y="9542463"/>
            <a:ext cx="1003300" cy="1143000"/>
          </a:xfrm>
          <a:prstGeom prst="ellipse">
            <a:avLst/>
          </a:prstGeom>
          <a:solidFill>
            <a:schemeClr val="bg2"/>
          </a:solidFill>
          <a:ln>
            <a:noFill/>
          </a:ln>
        </p:spPr>
        <p:txBody>
          <a:bodyPr wrap="none" anchor="ctr"/>
          <a:lstStyle>
            <a:defPPr>
              <a:defRPr kern="1200" smtId="4294967295"/>
            </a:defPPr>
          </a:lstStyle>
          <a:p>
            <a:pPr algn="ctr" defTabSz="4703763"/>
            <a:r>
              <a:rPr lang="en-US" sz="3600" b="1">
                <a:solidFill>
                  <a:schemeClr val="accent1">
                    <a:lumMod val="75000"/>
                  </a:schemeClr>
                </a:solidFill>
                <a:latin typeface="Gill Sans MT" pitchFamily="34" charset="0"/>
              </a:rPr>
              <a:t>3</a:t>
            </a:r>
          </a:p>
        </p:txBody>
      </p:sp>
      <p:sp>
        <p:nvSpPr>
          <p:cNvPr id="1051" name="Oval 99"/>
          <p:cNvSpPr>
            <a:spLocks noChangeArrowheads="1"/>
          </p:cNvSpPr>
          <p:nvPr/>
        </p:nvSpPr>
        <p:spPr bwMode="auto">
          <a:xfrm>
            <a:off x="33597850" y="6705600"/>
            <a:ext cx="522288" cy="1143000"/>
          </a:xfrm>
          <a:prstGeom prst="ellipse">
            <a:avLst/>
          </a:prstGeom>
          <a:solidFill>
            <a:schemeClr val="bg2"/>
          </a:solidFill>
          <a:ln>
            <a:noFill/>
          </a:ln>
        </p:spPr>
        <p:txBody>
          <a:bodyPr wrap="none" anchor="ctr"/>
          <a:lstStyle>
            <a:defPPr>
              <a:defRPr kern="1200" smtId="4294967295"/>
            </a:defPPr>
          </a:lstStyle>
          <a:p>
            <a:pPr algn="ctr" defTabSz="4703763"/>
            <a:r>
              <a:rPr lang="en-US" sz="3600" b="1">
                <a:solidFill>
                  <a:schemeClr val="accent1">
                    <a:lumMod val="75000"/>
                  </a:schemeClr>
                </a:solidFill>
                <a:latin typeface="Gill Sans MT" pitchFamily="34" charset="0"/>
              </a:rPr>
              <a:t>4</a:t>
            </a:r>
          </a:p>
        </p:txBody>
      </p:sp>
      <p:sp>
        <p:nvSpPr>
          <p:cNvPr id="1052" name="Oval 100"/>
          <p:cNvSpPr>
            <a:spLocks noChangeArrowheads="1"/>
          </p:cNvSpPr>
          <p:nvPr/>
        </p:nvSpPr>
        <p:spPr bwMode="auto">
          <a:xfrm>
            <a:off x="33528000" y="17602200"/>
            <a:ext cx="609600" cy="1143000"/>
          </a:xfrm>
          <a:prstGeom prst="ellipse">
            <a:avLst/>
          </a:prstGeom>
          <a:solidFill>
            <a:schemeClr val="bg2"/>
          </a:solidFill>
          <a:ln>
            <a:noFill/>
          </a:ln>
        </p:spPr>
        <p:txBody>
          <a:bodyPr wrap="none" anchor="ctr"/>
          <a:lstStyle>
            <a:defPPr>
              <a:defRPr kern="1200" smtId="4294967295"/>
            </a:defPPr>
          </a:lstStyle>
          <a:p>
            <a:pPr algn="ctr" defTabSz="4703763"/>
            <a:r>
              <a:rPr lang="en-US" sz="3600" b="1">
                <a:solidFill>
                  <a:schemeClr val="accent1">
                    <a:lumMod val="75000"/>
                  </a:schemeClr>
                </a:solidFill>
                <a:latin typeface="Gill Sans MT" pitchFamily="34" charset="0"/>
              </a:rPr>
              <a:t>5</a:t>
            </a:r>
          </a:p>
        </p:txBody>
      </p:sp>
      <p:sp>
        <p:nvSpPr>
          <p:cNvPr id="1053" name="Text Box 103"/>
          <p:cNvSpPr txBox="1">
            <a:spLocks noChangeArrowheads="1"/>
          </p:cNvSpPr>
          <p:nvPr/>
        </p:nvSpPr>
        <p:spPr bwMode="auto">
          <a:xfrm>
            <a:off x="12420600" y="11066463"/>
            <a:ext cx="19812000" cy="8170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4703763" eaLnBrk="0" hangingPunct="0">
              <a:defRPr sz="3000">
                <a:solidFill>
                  <a:schemeClr val="tx1"/>
                </a:solidFill>
                <a:latin typeface="Arial"/>
              </a:defRPr>
            </a:lvl1pPr>
            <a:lvl2pPr marL="742950" indent="-285750" defTabSz="4703763" eaLnBrk="0" hangingPunct="0">
              <a:defRPr sz="3000">
                <a:solidFill>
                  <a:schemeClr val="tx1"/>
                </a:solidFill>
                <a:latin typeface="Arial"/>
              </a:defRPr>
            </a:lvl2pPr>
            <a:lvl3pPr marL="1143000" indent="-228600" defTabSz="4703763" eaLnBrk="0" hangingPunct="0">
              <a:defRPr sz="3000">
                <a:solidFill>
                  <a:schemeClr val="tx1"/>
                </a:solidFill>
                <a:latin typeface="Arial"/>
              </a:defRPr>
            </a:lvl3pPr>
            <a:lvl4pPr marL="1600200" indent="-228600" defTabSz="4703763" eaLnBrk="0" hangingPunct="0">
              <a:defRPr sz="3000">
                <a:solidFill>
                  <a:schemeClr val="tx1"/>
                </a:solidFill>
                <a:latin typeface="Arial"/>
              </a:defRPr>
            </a:lvl4pPr>
            <a:lvl5pPr marL="2057400" indent="-228600" defTabSz="4703763" eaLnBrk="0" hangingPunct="0">
              <a:defRPr sz="3000">
                <a:solidFill>
                  <a:schemeClr val="tx1"/>
                </a:solidFill>
                <a:latin typeface="Arial"/>
              </a:defRPr>
            </a:lvl5pPr>
            <a:lvl6pPr marL="2514600" indent="-228600" defTabSz="4703763" eaLnBrk="0" fontAlgn="base" hangingPunct="0">
              <a:spcBef>
                <a:spcPct val="0"/>
              </a:spcBef>
              <a:spcAft>
                <a:spcPct val="0"/>
              </a:spcAft>
              <a:defRPr sz="3000">
                <a:solidFill>
                  <a:schemeClr val="tx1"/>
                </a:solidFill>
                <a:latin typeface="Arial"/>
              </a:defRPr>
            </a:lvl6pPr>
            <a:lvl7pPr marL="2971800" indent="-228600" defTabSz="4703763" eaLnBrk="0" fontAlgn="base" hangingPunct="0">
              <a:spcBef>
                <a:spcPct val="0"/>
              </a:spcBef>
              <a:spcAft>
                <a:spcPct val="0"/>
              </a:spcAft>
              <a:defRPr sz="3000">
                <a:solidFill>
                  <a:schemeClr val="tx1"/>
                </a:solidFill>
                <a:latin typeface="Arial"/>
              </a:defRPr>
            </a:lvl7pPr>
            <a:lvl8pPr marL="3429000" indent="-228600" defTabSz="4703763" eaLnBrk="0" fontAlgn="base" hangingPunct="0">
              <a:spcBef>
                <a:spcPct val="0"/>
              </a:spcBef>
              <a:spcAft>
                <a:spcPct val="0"/>
              </a:spcAft>
              <a:defRPr sz="3000">
                <a:solidFill>
                  <a:schemeClr val="tx1"/>
                </a:solidFill>
                <a:latin typeface="Arial"/>
              </a:defRPr>
            </a:lvl8pPr>
            <a:lvl9pPr marL="3886200" indent="-228600" defTabSz="4703763"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3600"/>
              <a:t>Insert your text here. Change the font size to fit your text in the space.</a:t>
            </a:r>
          </a:p>
          <a:p>
            <a:pPr eaLnBrk="1" hangingPunct="1">
              <a:spcBef>
                <a:spcPct val="50000"/>
              </a:spcBef>
            </a:pPr>
            <a:r>
              <a:rPr lang="en-US" sz="3600"/>
              <a:t>Remember, you can adjust the font size to fit your text.  Insert your text here. Remember, you can adjust the font size to fit your text.</a:t>
            </a:r>
          </a:p>
          <a:p>
            <a:pPr eaLnBrk="1" hangingPunct="1">
              <a:spcBef>
                <a:spcPct val="50000"/>
              </a:spcBef>
            </a:pPr>
            <a:r>
              <a:rPr lang="en-US" sz="3600"/>
              <a:t>Insert your text here. Move the text and graphics boxes to fit your individual needs.  Insert your text here. Remember, you can adjust the font size to fit your text.</a:t>
            </a:r>
          </a:p>
          <a:p>
            <a:pPr eaLnBrk="1" hangingPunct="1">
              <a:spcBef>
                <a:spcPct val="50000"/>
              </a:spcBef>
            </a:pPr>
            <a:r>
              <a:rPr lang="en-US" sz="3600"/>
              <a:t>Insert your text here. Change the font size to fit your text in the space.  Remember, you can adjust the font size to fit your text.  Insert your text here. Remember, you can adjust the font size to fit your text.</a:t>
            </a:r>
          </a:p>
          <a:p>
            <a:pPr eaLnBrk="1" hangingPunct="1">
              <a:spcBef>
                <a:spcPct val="50000"/>
              </a:spcBef>
            </a:pPr>
            <a:r>
              <a:rPr lang="en-US" sz="3600"/>
              <a:t>Change the font size to fit your text in the space. Move the text and graphics boxes to fit your individual needs.  Insert your text here. Remember, you can adjust the font size to fit your text.</a:t>
            </a:r>
          </a:p>
          <a:p>
            <a:pPr eaLnBrk="1" hangingPunct="1">
              <a:spcBef>
                <a:spcPct val="50000"/>
              </a:spcBef>
            </a:pPr>
            <a:r>
              <a:rPr lang="en-US" sz="3600"/>
              <a:t>Remember, you can adjust the font size to fit your text.  Insert your text here. Remember, you can adjust the font size to fit your text.</a:t>
            </a:r>
          </a:p>
        </p:txBody>
      </p:sp>
      <p:sp>
        <p:nvSpPr>
          <p:cNvPr id="1055" name="Rectangle 106"/>
          <p:cNvSpPr>
            <a:spLocks noChangeArrowheads="1"/>
          </p:cNvSpPr>
          <p:nvPr/>
        </p:nvSpPr>
        <p:spPr bwMode="auto">
          <a:xfrm>
            <a:off x="5276850" y="27009725"/>
            <a:ext cx="4838700" cy="1728788"/>
          </a:xfrm>
          <a:prstGeom prst="rect">
            <a:avLst/>
          </a:prstGeom>
          <a:solidFill>
            <a:schemeClr val="bg2"/>
          </a:solidFill>
          <a:ln w="9525">
            <a:solidFill>
              <a:schemeClr val="tx1"/>
            </a:solidFill>
            <a:miter lim="800000"/>
          </a:ln>
        </p:spPr>
        <p:txBody>
          <a:bodyPr wrap="none" anchor="ctr"/>
          <a:lstStyle>
            <a:defPPr>
              <a:defRPr kern="1200" smtId="4294967295"/>
            </a:defPPr>
          </a:lstStyle>
          <a:p>
            <a:pPr algn="ctr" defTabSz="4703763"/>
            <a:r>
              <a:rPr lang="en-US"/>
              <a:t>graphic</a:t>
            </a:r>
          </a:p>
          <a:p>
            <a:pPr algn="ctr" defTabSz="4703763"/>
            <a:r>
              <a:rPr lang="en-US"/>
              <a:t>goes </a:t>
            </a:r>
          </a:p>
          <a:p>
            <a:pPr algn="ctr" defTabSz="4703763"/>
            <a:r>
              <a:rPr lang="en-US"/>
              <a:t>here</a:t>
            </a:r>
          </a:p>
        </p:txBody>
      </p:sp>
      <p:sp>
        <p:nvSpPr>
          <p:cNvPr id="1056" name="Rectangle 108"/>
          <p:cNvSpPr>
            <a:spLocks noChangeArrowheads="1"/>
          </p:cNvSpPr>
          <p:nvPr/>
        </p:nvSpPr>
        <p:spPr bwMode="auto">
          <a:xfrm>
            <a:off x="457200" y="18472150"/>
            <a:ext cx="9639300" cy="1676400"/>
          </a:xfrm>
          <a:prstGeom prst="rect">
            <a:avLst/>
          </a:prstGeom>
          <a:solidFill>
            <a:schemeClr val="bg2"/>
          </a:solidFill>
          <a:ln w="9525">
            <a:solidFill>
              <a:schemeClr val="tx1"/>
            </a:solidFill>
            <a:miter lim="800000"/>
          </a:ln>
        </p:spPr>
        <p:txBody>
          <a:bodyPr wrap="none" anchor="ctr"/>
          <a:lstStyle>
            <a:defPPr>
              <a:defRPr kern="1200" smtId="4294967295"/>
            </a:defPPr>
          </a:lstStyle>
          <a:p>
            <a:pPr algn="ctr" defTabSz="4703763"/>
            <a:r>
              <a:rPr lang="en-US"/>
              <a:t>graphic goes here</a:t>
            </a:r>
          </a:p>
        </p:txBody>
      </p:sp>
      <p:sp>
        <p:nvSpPr>
          <p:cNvPr id="1057" name="Text Box 109"/>
          <p:cNvSpPr txBox="1">
            <a:spLocks noChangeArrowheads="1"/>
          </p:cNvSpPr>
          <p:nvPr/>
        </p:nvSpPr>
        <p:spPr bwMode="auto">
          <a:xfrm>
            <a:off x="1028700" y="20300950"/>
            <a:ext cx="12382500" cy="50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4703763" eaLnBrk="0" hangingPunct="0">
              <a:defRPr sz="3000">
                <a:solidFill>
                  <a:schemeClr val="tx1"/>
                </a:solidFill>
                <a:latin typeface="Arial"/>
              </a:defRPr>
            </a:lvl1pPr>
            <a:lvl2pPr marL="742950" indent="-285750" defTabSz="4703763" eaLnBrk="0" hangingPunct="0">
              <a:defRPr sz="3000">
                <a:solidFill>
                  <a:schemeClr val="tx1"/>
                </a:solidFill>
                <a:latin typeface="Arial"/>
              </a:defRPr>
            </a:lvl2pPr>
            <a:lvl3pPr marL="1143000" indent="-228600" defTabSz="4703763" eaLnBrk="0" hangingPunct="0">
              <a:defRPr sz="3000">
                <a:solidFill>
                  <a:schemeClr val="tx1"/>
                </a:solidFill>
                <a:latin typeface="Arial"/>
              </a:defRPr>
            </a:lvl3pPr>
            <a:lvl4pPr marL="1600200" indent="-228600" defTabSz="4703763" eaLnBrk="0" hangingPunct="0">
              <a:defRPr sz="3000">
                <a:solidFill>
                  <a:schemeClr val="tx1"/>
                </a:solidFill>
                <a:latin typeface="Arial"/>
              </a:defRPr>
            </a:lvl4pPr>
            <a:lvl5pPr marL="2057400" indent="-228600" defTabSz="4703763" eaLnBrk="0" hangingPunct="0">
              <a:defRPr sz="3000">
                <a:solidFill>
                  <a:schemeClr val="tx1"/>
                </a:solidFill>
                <a:latin typeface="Arial"/>
              </a:defRPr>
            </a:lvl5pPr>
            <a:lvl6pPr marL="2514600" indent="-228600" defTabSz="4703763" eaLnBrk="0" fontAlgn="base" hangingPunct="0">
              <a:spcBef>
                <a:spcPct val="0"/>
              </a:spcBef>
              <a:spcAft>
                <a:spcPct val="0"/>
              </a:spcAft>
              <a:defRPr sz="3000">
                <a:solidFill>
                  <a:schemeClr val="tx1"/>
                </a:solidFill>
                <a:latin typeface="Arial"/>
              </a:defRPr>
            </a:lvl6pPr>
            <a:lvl7pPr marL="2971800" indent="-228600" defTabSz="4703763" eaLnBrk="0" fontAlgn="base" hangingPunct="0">
              <a:spcBef>
                <a:spcPct val="0"/>
              </a:spcBef>
              <a:spcAft>
                <a:spcPct val="0"/>
              </a:spcAft>
              <a:defRPr sz="3000">
                <a:solidFill>
                  <a:schemeClr val="tx1"/>
                </a:solidFill>
                <a:latin typeface="Arial"/>
              </a:defRPr>
            </a:lvl7pPr>
            <a:lvl8pPr marL="3429000" indent="-228600" defTabSz="4703763" eaLnBrk="0" fontAlgn="base" hangingPunct="0">
              <a:spcBef>
                <a:spcPct val="0"/>
              </a:spcBef>
              <a:spcAft>
                <a:spcPct val="0"/>
              </a:spcAft>
              <a:defRPr sz="3000">
                <a:solidFill>
                  <a:schemeClr val="tx1"/>
                </a:solidFill>
                <a:latin typeface="Arial"/>
              </a:defRPr>
            </a:lvl8pPr>
            <a:lvl9pPr marL="3886200" indent="-228600" defTabSz="4703763"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2400"/>
              <a:t>Caption for this graphic goes here.</a:t>
            </a:r>
          </a:p>
        </p:txBody>
      </p:sp>
      <p:sp>
        <p:nvSpPr>
          <p:cNvPr id="1058" name="Text Box 110"/>
          <p:cNvSpPr txBox="1">
            <a:spLocks noChangeArrowheads="1"/>
          </p:cNvSpPr>
          <p:nvPr/>
        </p:nvSpPr>
        <p:spPr bwMode="auto">
          <a:xfrm>
            <a:off x="5181600" y="28855988"/>
            <a:ext cx="5486400" cy="866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4703763" eaLnBrk="0" hangingPunct="0">
              <a:defRPr sz="3000">
                <a:solidFill>
                  <a:schemeClr val="tx1"/>
                </a:solidFill>
                <a:latin typeface="Arial"/>
              </a:defRPr>
            </a:lvl1pPr>
            <a:lvl2pPr marL="742950" indent="-285750" defTabSz="4703763" eaLnBrk="0" hangingPunct="0">
              <a:defRPr sz="3000">
                <a:solidFill>
                  <a:schemeClr val="tx1"/>
                </a:solidFill>
                <a:latin typeface="Arial"/>
              </a:defRPr>
            </a:lvl2pPr>
            <a:lvl3pPr marL="1143000" indent="-228600" defTabSz="4703763" eaLnBrk="0" hangingPunct="0">
              <a:defRPr sz="3000">
                <a:solidFill>
                  <a:schemeClr val="tx1"/>
                </a:solidFill>
                <a:latin typeface="Arial"/>
              </a:defRPr>
            </a:lvl3pPr>
            <a:lvl4pPr marL="1600200" indent="-228600" defTabSz="4703763" eaLnBrk="0" hangingPunct="0">
              <a:defRPr sz="3000">
                <a:solidFill>
                  <a:schemeClr val="tx1"/>
                </a:solidFill>
                <a:latin typeface="Arial"/>
              </a:defRPr>
            </a:lvl4pPr>
            <a:lvl5pPr marL="2057400" indent="-228600" defTabSz="4703763" eaLnBrk="0" hangingPunct="0">
              <a:defRPr sz="3000">
                <a:solidFill>
                  <a:schemeClr val="tx1"/>
                </a:solidFill>
                <a:latin typeface="Arial"/>
              </a:defRPr>
            </a:lvl5pPr>
            <a:lvl6pPr marL="2514600" indent="-228600" defTabSz="4703763" eaLnBrk="0" fontAlgn="base" hangingPunct="0">
              <a:spcBef>
                <a:spcPct val="0"/>
              </a:spcBef>
              <a:spcAft>
                <a:spcPct val="0"/>
              </a:spcAft>
              <a:defRPr sz="3000">
                <a:solidFill>
                  <a:schemeClr val="tx1"/>
                </a:solidFill>
                <a:latin typeface="Arial"/>
              </a:defRPr>
            </a:lvl6pPr>
            <a:lvl7pPr marL="2971800" indent="-228600" defTabSz="4703763" eaLnBrk="0" fontAlgn="base" hangingPunct="0">
              <a:spcBef>
                <a:spcPct val="0"/>
              </a:spcBef>
              <a:spcAft>
                <a:spcPct val="0"/>
              </a:spcAft>
              <a:defRPr sz="3000">
                <a:solidFill>
                  <a:schemeClr val="tx1"/>
                </a:solidFill>
                <a:latin typeface="Arial"/>
              </a:defRPr>
            </a:lvl7pPr>
            <a:lvl8pPr marL="3429000" indent="-228600" defTabSz="4703763" eaLnBrk="0" fontAlgn="base" hangingPunct="0">
              <a:spcBef>
                <a:spcPct val="0"/>
              </a:spcBef>
              <a:spcAft>
                <a:spcPct val="0"/>
              </a:spcAft>
              <a:defRPr sz="3000">
                <a:solidFill>
                  <a:schemeClr val="tx1"/>
                </a:solidFill>
                <a:latin typeface="Arial"/>
              </a:defRPr>
            </a:lvl8pPr>
            <a:lvl9pPr marL="3886200" indent="-228600" defTabSz="4703763"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2400"/>
              <a:t>Caption for this graphic goes here.  More detail goes in this sentence.</a:t>
            </a:r>
          </a:p>
        </p:txBody>
      </p:sp>
      <p:pic>
        <p:nvPicPr>
          <p:cNvPr id="1066" name="Picture 128" descr="Medical_Symbol_12"/>
          <p:cNvPicPr>
            <a:picLocks noChangeAspect="1" noChangeArrowheads="1"/>
          </p:cNvPicPr>
          <p:nvPr/>
        </p:nvPicPr>
        <p:blipFill>
          <a:blip r:embed="rId3">
            <a:clrChange>
              <a:clrFrom>
                <a:srgbClr val="FFFFFF"/>
              </a:clrFrom>
              <a:clrTo>
                <a:srgbClr val="FFFFFF">
                  <a:alpha val="0"/>
                </a:srgbClr>
              </a:clrTo>
            </a:clrChange>
            <a:lum bright="100000" contrast="-70000"/>
            <a:extLst>
              <a:ext uri="{28A0092B-C50C-407E-A947-70E740481C1C}">
                <a14:useLocalDpi xmlns:a14="http://schemas.microsoft.com/office/drawing/2010/main" val="0"/>
              </a:ext>
            </a:extLst>
          </a:blip>
          <a:stretch>
            <a:fillRect/>
          </a:stretch>
        </p:blipFill>
        <p:spPr bwMode="auto">
          <a:xfrm>
            <a:off x="39060438" y="609600"/>
            <a:ext cx="4221162"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60" name="Group 38"/>
          <p:cNvGrpSpPr/>
          <p:nvPr/>
        </p:nvGrpSpPr>
        <p:grpSpPr>
          <a:xfrm>
            <a:off x="10560050" y="0"/>
            <a:ext cx="22745700" cy="32994600"/>
            <a:chOff x="10560050" y="0"/>
            <a:chExt cx="22745700" cy="32994600"/>
          </a:xfrm>
        </p:grpSpPr>
        <p:sp>
          <p:nvSpPr>
            <p:cNvPr id="1062" name="Rectangle 50"/>
            <p:cNvSpPr>
              <a:spLocks noChangeArrowheads="1"/>
            </p:cNvSpPr>
            <p:nvPr/>
          </p:nvSpPr>
          <p:spPr bwMode="auto">
            <a:xfrm>
              <a:off x="10594975" y="0"/>
              <a:ext cx="328613" cy="32918400"/>
            </a:xfrm>
            <a:prstGeom prst="rect">
              <a:avLst/>
            </a:prstGeom>
            <a:solidFill>
              <a:srgbClr val="C000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defPPr>
                <a:defRPr kern="1200" smtId="4294967295"/>
              </a:defPPr>
            </a:lstStyle>
            <a:p>
              <a:pPr defTabSz="4703763"/>
              <a:endParaRPr lang="en-US" sz="3800"/>
            </a:p>
          </p:txBody>
        </p:sp>
        <p:sp>
          <p:nvSpPr>
            <p:cNvPr id="1063" name="TextBox 51"/>
            <p:cNvSpPr txBox="1">
              <a:spLocks noChangeArrowheads="1"/>
            </p:cNvSpPr>
            <p:nvPr/>
          </p:nvSpPr>
          <p:spPr bwMode="auto">
            <a:xfrm rot="-5400000">
              <a:off x="-5648325" y="16414750"/>
              <a:ext cx="327866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kern="1200" smtId="4294967295"/>
              </a:defPPr>
              <a:lvl1pPr eaLnBrk="0" hangingPunct="0">
                <a:defRPr sz="3000">
                  <a:solidFill>
                    <a:schemeClr val="tx1"/>
                  </a:solidFill>
                  <a:latin typeface="Arial"/>
                </a:defRPr>
              </a:lvl1pPr>
              <a:lvl2pPr marL="742950" indent="-285750" eaLnBrk="0" hangingPunct="0">
                <a:defRPr sz="3000">
                  <a:solidFill>
                    <a:schemeClr val="tx1"/>
                  </a:solidFill>
                  <a:latin typeface="Arial"/>
                </a:defRPr>
              </a:lvl2pPr>
              <a:lvl3pPr marL="1143000" indent="-228600" eaLnBrk="0" hangingPunct="0">
                <a:defRPr sz="3000">
                  <a:solidFill>
                    <a:schemeClr val="tx1"/>
                  </a:solidFill>
                  <a:latin typeface="Arial"/>
                </a:defRPr>
              </a:lvl3pPr>
              <a:lvl4pPr marL="1600200" indent="-228600" eaLnBrk="0" hangingPunct="0">
                <a:defRPr sz="3000">
                  <a:solidFill>
                    <a:schemeClr val="tx1"/>
                  </a:solidFill>
                  <a:latin typeface="Arial"/>
                </a:defRPr>
              </a:lvl4pPr>
              <a:lvl5pPr marL="2057400" indent="-228600" eaLnBrk="0" hangingPunct="0">
                <a:defRPr sz="3000">
                  <a:solidFill>
                    <a:schemeClr val="tx1"/>
                  </a:solidFill>
                  <a:latin typeface="Arial"/>
                </a:defRPr>
              </a:lvl5pPr>
              <a:lvl6pPr marL="2514600" indent="-228600" eaLnBrk="0" fontAlgn="base" hangingPunct="0">
                <a:spcBef>
                  <a:spcPct val="0"/>
                </a:spcBef>
                <a:spcAft>
                  <a:spcPct val="0"/>
                </a:spcAft>
                <a:defRPr sz="3000">
                  <a:solidFill>
                    <a:schemeClr val="tx1"/>
                  </a:solidFill>
                  <a:latin typeface="Arial"/>
                </a:defRPr>
              </a:lvl6pPr>
              <a:lvl7pPr marL="2971800" indent="-228600" eaLnBrk="0" fontAlgn="base" hangingPunct="0">
                <a:spcBef>
                  <a:spcPct val="0"/>
                </a:spcBef>
                <a:spcAft>
                  <a:spcPct val="0"/>
                </a:spcAft>
                <a:defRPr sz="3000">
                  <a:solidFill>
                    <a:schemeClr val="tx1"/>
                  </a:solidFill>
                  <a:latin typeface="Arial"/>
                </a:defRPr>
              </a:lvl7pPr>
              <a:lvl8pPr marL="3429000" indent="-228600" eaLnBrk="0" fontAlgn="base" hangingPunct="0">
                <a:spcBef>
                  <a:spcPct val="0"/>
                </a:spcBef>
                <a:spcAft>
                  <a:spcPct val="0"/>
                </a:spcAft>
                <a:defRPr sz="3000">
                  <a:solidFill>
                    <a:schemeClr val="tx1"/>
                  </a:solidFill>
                  <a:latin typeface="Arial"/>
                </a:defRPr>
              </a:lvl8pPr>
              <a:lvl9pPr marL="3886200" indent="-228600" eaLnBrk="0" fontAlgn="base" hangingPunct="0">
                <a:spcBef>
                  <a:spcPct val="0"/>
                </a:spcBef>
                <a:spcAft>
                  <a:spcPct val="0"/>
                </a:spcAft>
                <a:defRPr sz="3000">
                  <a:solidFill>
                    <a:schemeClr val="tx1"/>
                  </a:solidFill>
                  <a:latin typeface="Arial"/>
                </a:defRPr>
              </a:lvl9pPr>
            </a:lstStyle>
            <a:p>
              <a:pPr eaLnBrk="1" hangingPunct="1"/>
              <a:r>
                <a:rPr lang="en-US" sz="1800" b="1">
                  <a:solidFill>
                    <a:schemeClr val="bg1"/>
                  </a:solidFill>
                </a:rPr>
                <a:t>TRIFOLD AREA – THIS GUIDE WILL BE REMOVED BEFORE PRINTING – TRIFOLD AREA – THIS GUIDE WILL BE REMOVED BEFORE PRINTING – TRIFOLD AREA – THIS GUIDE WILL BE REMOVED BEFORE PRINTING – TRIFOLD AREA – THIS GUIDE WILL BE REMOVED BEFORE PRINTING – TRIFOLD </a:t>
              </a:r>
            </a:p>
          </p:txBody>
        </p:sp>
        <p:sp>
          <p:nvSpPr>
            <p:cNvPr id="1064" name="Rectangle 48"/>
            <p:cNvSpPr>
              <a:spLocks noChangeArrowheads="1"/>
            </p:cNvSpPr>
            <p:nvPr/>
          </p:nvSpPr>
          <p:spPr bwMode="auto">
            <a:xfrm>
              <a:off x="32967612" y="0"/>
              <a:ext cx="330200" cy="32918400"/>
            </a:xfrm>
            <a:prstGeom prst="rect">
              <a:avLst/>
            </a:prstGeom>
            <a:solidFill>
              <a:srgbClr val="C000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defPPr>
                <a:defRPr kern="1200" smtId="4294967295"/>
              </a:defPPr>
            </a:lstStyle>
            <a:p>
              <a:pPr defTabSz="4703763"/>
              <a:endParaRPr lang="en-US" sz="3800"/>
            </a:p>
          </p:txBody>
        </p:sp>
        <p:sp>
          <p:nvSpPr>
            <p:cNvPr id="1065" name="TextBox 49"/>
            <p:cNvSpPr txBox="1">
              <a:spLocks noChangeArrowheads="1"/>
            </p:cNvSpPr>
            <p:nvPr/>
          </p:nvSpPr>
          <p:spPr bwMode="auto">
            <a:xfrm rot="-5400000">
              <a:off x="16726694" y="16415544"/>
              <a:ext cx="327882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kern="1200" smtId="4294967295"/>
              </a:defPPr>
              <a:lvl1pPr eaLnBrk="0" hangingPunct="0">
                <a:defRPr sz="3000">
                  <a:solidFill>
                    <a:schemeClr val="tx1"/>
                  </a:solidFill>
                  <a:latin typeface="Arial"/>
                </a:defRPr>
              </a:lvl1pPr>
              <a:lvl2pPr marL="742950" indent="-285750" eaLnBrk="0" hangingPunct="0">
                <a:defRPr sz="3000">
                  <a:solidFill>
                    <a:schemeClr val="tx1"/>
                  </a:solidFill>
                  <a:latin typeface="Arial"/>
                </a:defRPr>
              </a:lvl2pPr>
              <a:lvl3pPr marL="1143000" indent="-228600" eaLnBrk="0" hangingPunct="0">
                <a:defRPr sz="3000">
                  <a:solidFill>
                    <a:schemeClr val="tx1"/>
                  </a:solidFill>
                  <a:latin typeface="Arial"/>
                </a:defRPr>
              </a:lvl3pPr>
              <a:lvl4pPr marL="1600200" indent="-228600" eaLnBrk="0" hangingPunct="0">
                <a:defRPr sz="3000">
                  <a:solidFill>
                    <a:schemeClr val="tx1"/>
                  </a:solidFill>
                  <a:latin typeface="Arial"/>
                </a:defRPr>
              </a:lvl4pPr>
              <a:lvl5pPr marL="2057400" indent="-228600" eaLnBrk="0" hangingPunct="0">
                <a:defRPr sz="3000">
                  <a:solidFill>
                    <a:schemeClr val="tx1"/>
                  </a:solidFill>
                  <a:latin typeface="Arial"/>
                </a:defRPr>
              </a:lvl5pPr>
              <a:lvl6pPr marL="2514600" indent="-228600" eaLnBrk="0" fontAlgn="base" hangingPunct="0">
                <a:spcBef>
                  <a:spcPct val="0"/>
                </a:spcBef>
                <a:spcAft>
                  <a:spcPct val="0"/>
                </a:spcAft>
                <a:defRPr sz="3000">
                  <a:solidFill>
                    <a:schemeClr val="tx1"/>
                  </a:solidFill>
                  <a:latin typeface="Arial"/>
                </a:defRPr>
              </a:lvl6pPr>
              <a:lvl7pPr marL="2971800" indent="-228600" eaLnBrk="0" fontAlgn="base" hangingPunct="0">
                <a:spcBef>
                  <a:spcPct val="0"/>
                </a:spcBef>
                <a:spcAft>
                  <a:spcPct val="0"/>
                </a:spcAft>
                <a:defRPr sz="3000">
                  <a:solidFill>
                    <a:schemeClr val="tx1"/>
                  </a:solidFill>
                  <a:latin typeface="Arial"/>
                </a:defRPr>
              </a:lvl7pPr>
              <a:lvl8pPr marL="3429000" indent="-228600" eaLnBrk="0" fontAlgn="base" hangingPunct="0">
                <a:spcBef>
                  <a:spcPct val="0"/>
                </a:spcBef>
                <a:spcAft>
                  <a:spcPct val="0"/>
                </a:spcAft>
                <a:defRPr sz="3000">
                  <a:solidFill>
                    <a:schemeClr val="tx1"/>
                  </a:solidFill>
                  <a:latin typeface="Arial"/>
                </a:defRPr>
              </a:lvl8pPr>
              <a:lvl9pPr marL="3886200" indent="-228600" eaLnBrk="0" fontAlgn="base" hangingPunct="0">
                <a:spcBef>
                  <a:spcPct val="0"/>
                </a:spcBef>
                <a:spcAft>
                  <a:spcPct val="0"/>
                </a:spcAft>
                <a:defRPr sz="3000">
                  <a:solidFill>
                    <a:schemeClr val="tx1"/>
                  </a:solidFill>
                  <a:latin typeface="Arial"/>
                </a:defRPr>
              </a:lvl9pPr>
            </a:lstStyle>
            <a:p>
              <a:pPr eaLnBrk="1" hangingPunct="1"/>
              <a:r>
                <a:rPr lang="en-US" sz="1800" b="1">
                  <a:solidFill>
                    <a:schemeClr val="bg1"/>
                  </a:solidFill>
                </a:rPr>
                <a:t>TRIFOLD AREA – THIS GUIDE WILL BE REMOVED BEFORE PRINTING – TRIFOLD AREA – THIS GUIDE WILL BE REMOVED BEFORE PRINTING – TRIFOLD AREA – THIS GUIDE WILL BE REMOVED BEFORE PRINTING – TRIFOLD AREA – THIS GUIDE WILL BE REMOVED BEFORE PRINTING – TRIFOLD</a:t>
              </a:r>
            </a:p>
          </p:txBody>
        </p:sp>
      </p:grpSp>
      <p:graphicFrame>
        <p:nvGraphicFramePr>
          <p:cNvPr id="39" name="Object 1"/>
          <p:cNvGraphicFramePr/>
          <p:nvPr>
            <p:extLst>
              <p:ext uri="{D42A27DB-BD31-4B8C-83A1-F6EECF244321}">
                <p14:modId xmlns:p14="http://schemas.microsoft.com/office/powerpoint/2010/main" val="2712200892"/>
              </p:ext>
            </p:extLst>
          </p:nvPr>
        </p:nvGraphicFramePr>
        <p:xfrm>
          <a:off x="14861308" y="20148550"/>
          <a:ext cx="13512800" cy="9299575"/>
        </p:xfrm>
        <a:graphic>
          <a:graphicData uri="http://schemas.openxmlformats.org/drawingml/2006/chart">
            <c:chart xmlns:c="http://schemas.openxmlformats.org/drawingml/2006/chart" r:id="rId4"/>
          </a:graphicData>
        </a:graphic>
      </p:graphicFrame>
      <p:graphicFrame>
        <p:nvGraphicFramePr>
          <p:cNvPr id="40" name="Diagram 39"/>
          <p:cNvGraphicFramePr/>
          <p:nvPr>
            <p:extLst>
              <p:ext uri="{D42A27DB-BD31-4B8C-83A1-F6EECF244321}">
                <p14:modId xmlns:p14="http://schemas.microsoft.com/office/powerpoint/2010/main" val="2713413310"/>
              </p:ext>
            </p:extLst>
          </p:nvPr>
        </p:nvGraphicFramePr>
        <p:xfrm>
          <a:off x="39060438" y="8666872"/>
          <a:ext cx="3342481" cy="2630656"/>
        </p:xfrm>
        <a:graphic>
          <a:graphicData uri="http://schemas.openxmlformats.org/drawingml/2006/diagram">
            <dgm:relIds xmlns:dgm="http://schemas.openxmlformats.org/drawingml/2006/diagram" r:dm="rId6" r:lo="rId7" r:qs="rId8" r:cs="rId9"/>
          </a:graphicData>
        </a:graphic>
      </p:graphicFrame>
      <p:pic>
        <p:nvPicPr>
          <p:cNvPr id="1074" name="New picture"/>
          <p:cNvPicPr/>
          <p:nvPr/>
        </p:nvPicPr>
        <p:blipFill dpi="0">
          <a:blip r:embed="rId10"/>
          <a:stretch>
            <a:fillRect/>
          </a:stretch>
        </p:blipFill>
        <p:spPr>
          <a:xfrm>
            <a:off x="11874500" y="9245600"/>
            <a:ext cx="20142200" cy="144272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r="http://schemas.openxmlformats.org/officeDocument/2006/relationships" xmlns:a="http://schemas.openxmlformats.org/drawingml/2006/main" name="Default Desig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Template/>
  <Manager/>
  <Company>Graphicsland</Company>
  <PresentationFormat>Custom</PresentationFormat>
  <TotalTime>1566</TotalTime>
  <SharedDoc>0</SharedDoc>
  <Application>Aspose.Slides for .NET</Application>
  <AppVersion>15.0801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Free research poster template</dc:title>
  <cp:category>templates for scientific poster</cp:category>
  <dc:creator>Graphicsland/MakeSigns.com</dc:creator>
  <dc:description>This is a free template from MakeSigns.com to help you create the perfect scientific poster.</dc:description>
  <cp:keywords>scientific, research, template, custom, poster, presentation, symposium, printing, PowerPoint, create, design, example, sample, download</cp:keywords>
  <cp:lastModifiedBy>Justin</cp:lastModifiedBy>
  <cp:revision>53</cp:revision>
  <dcterms:modified xsi:type="dcterms:W3CDTF">2016-02-11T22:31:41Z</dcterms:modified>
  <dc:subject>Example Of A Sample Research Poster</dc:subject>
</cp:coreProperties>
</file>