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84048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78"/>
    <a:srgbClr val="FFFF99"/>
    <a:srgbClr val="3399FF"/>
    <a:srgbClr val="0000FF"/>
    <a:srgbClr val="008000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694" y="90"/>
      </p:cViewPr>
      <p:guideLst>
        <p:guide orient="horz" pos="1209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3"/>
            <a:ext cx="37306250" cy="823277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8"/>
            <a:ext cx="30724475" cy="981392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4C61EF3-538E-47F2-9113-22FD090EA5C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6018311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DF09965-28AE-4B2E-8499-D46725D3F02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76108963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536700"/>
            <a:ext cx="9875837" cy="3276917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536700"/>
            <a:ext cx="29475112" cy="32769175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3AA6CC6-B651-4965-86D7-B23405A4E45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04934733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A67B8CE-85CA-4C9C-AAC0-35A237D10AC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915754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63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11F9DF3-FDDE-4957-B908-10872B7B5F7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941871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8959850"/>
            <a:ext cx="19675475" cy="253460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959850"/>
            <a:ext cx="19675475" cy="25346025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ACF4C45-6ADC-42CE-8D0A-1D11F677570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66033006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8"/>
            <a:ext cx="39503350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3"/>
            <a:ext cx="19392900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8596313"/>
            <a:ext cx="1940083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2179300"/>
            <a:ext cx="1940083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A7D7121-F3C4-4321-B8D2-14204D769DB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6493362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319A0C9-7599-45D3-8D07-4CFAE06E337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65547898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B3E1ACD-2535-4891-8748-17884C0628F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883938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3"/>
            <a:ext cx="14439900" cy="65071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3"/>
            <a:ext cx="24536400" cy="327771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E62BEA7-EC67-4154-BF02-869DD613804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058623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6882725"/>
            <a:ext cx="26335038" cy="317500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432175"/>
            <a:ext cx="26335038" cy="230425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0057725"/>
            <a:ext cx="26335038" cy="450691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23C6C64-B386-433C-9BB9-70CC8554272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1903948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536700"/>
            <a:ext cx="395033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8959850"/>
            <a:ext cx="39503350" cy="2534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34972625"/>
            <a:ext cx="10242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34972625"/>
            <a:ext cx="13900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34972625"/>
            <a:ext cx="10242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5B3C8EC6-DEA9-441C-910F-7E93E07841B7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92024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89128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94843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oceansunrise  Size: 48x42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Rectangle 26"/>
          <p:cNvSpPr/>
          <p:nvPr/>
        </p:nvSpPr>
        <p:spPr bwMode="auto">
          <a:xfrm>
            <a:off x="316" y="-1"/>
            <a:ext cx="43890884" cy="384048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/>
        </p:spPr>
        <p:txBody>
          <a:bodyPr vert="horz" wrap="square" lIns="91440" tIns="45720" rIns="91440" bIns="45720" rtlCol="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0" marR="0" indent="0" algn="l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9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5029200"/>
            <a:ext cx="1035843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685800" y="6172200"/>
            <a:ext cx="94488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13716000"/>
            <a:ext cx="1035843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3532762" y="18897600"/>
            <a:ext cx="10358437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533400" y="14935200"/>
            <a:ext cx="9753600" cy="996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3451800" y="20291425"/>
            <a:ext cx="104394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1256963" y="5029200"/>
            <a:ext cx="10358437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22098000" y="5029200"/>
            <a:ext cx="1035843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11201400" y="15849600"/>
            <a:ext cx="1035843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11277600" y="17335500"/>
            <a:ext cx="102108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0" y="26798588"/>
            <a:ext cx="1035843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533400" y="28225750"/>
            <a:ext cx="9448800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0" y="21542375"/>
            <a:ext cx="10358438" cy="9128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457200" y="22759988"/>
            <a:ext cx="97536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r>
              <a:rPr lang="en-US" sz="3400"/>
              <a:t>.</a:t>
            </a:r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33532762" y="5029200"/>
            <a:ext cx="10358437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33528000" y="6248400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33532762" y="14020800"/>
            <a:ext cx="10358437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33528000" y="15213012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69" name="Rectangle 23"/>
          <p:cNvSpPr>
            <a:spLocks noChangeArrowheads="1"/>
          </p:cNvSpPr>
          <p:nvPr/>
        </p:nvSpPr>
        <p:spPr bwMode="auto">
          <a:xfrm>
            <a:off x="33532762" y="27576462"/>
            <a:ext cx="10358437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33528000" y="28898850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71" name="Rectangle 25"/>
          <p:cNvSpPr>
            <a:spLocks noChangeArrowheads="1"/>
          </p:cNvSpPr>
          <p:nvPr/>
        </p:nvSpPr>
        <p:spPr bwMode="auto">
          <a:xfrm>
            <a:off x="22098000" y="15849600"/>
            <a:ext cx="1035843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22098000" y="17221200"/>
            <a:ext cx="10363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43891200" cy="45339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</a:ln>
          <a:extLst/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 eaLnBrk="0" hangingPunct="0">
              <a:defRPr/>
            </a:pPr>
            <a:r>
              <a:rPr lang="en-US" sz="9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Your Poster Title Goes Here</a:t>
            </a:r>
            <a:endParaRPr lang="en-US" sz="8200">
              <a:solidFill>
                <a:srgbClr val="0000FF"/>
              </a:solidFill>
              <a:latin typeface="Verdana" pitchFamily="34" charset="0"/>
            </a:endParaRPr>
          </a:p>
          <a:p>
            <a:pPr algn="ctr" defTabSz="4703763">
              <a:defRPr/>
            </a:pPr>
            <a:r>
              <a:rPr lang="en-US" sz="4200" i="1">
                <a:solidFill>
                  <a:schemeClr val="bg1"/>
                </a:solidFill>
                <a:latin typeface="Arial" pitchFamily="34" charset="0"/>
              </a:rPr>
              <a:t>Your name here, and names of others</a:t>
            </a:r>
          </a:p>
          <a:p>
            <a:pPr algn="ctr" defTabSz="4703763">
              <a:defRPr/>
            </a:pPr>
            <a:r>
              <a:rPr lang="en-US" sz="4200" i="1">
                <a:solidFill>
                  <a:schemeClr val="bg1"/>
                </a:solidFill>
                <a:latin typeface="Arial" pitchFamily="34" charset="0"/>
              </a:rPr>
              <a:t>Place the name of your institution here</a:t>
            </a:r>
          </a:p>
        </p:txBody>
      </p:sp>
      <p:pic>
        <p:nvPicPr>
          <p:cNvPr id="207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119888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85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Free research poster template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21</cp:revision>
  <dcterms:modified xsi:type="dcterms:W3CDTF">2016-02-11T22:28:52Z</dcterms:modified>
  <dc:subject>How To Make A Scientific Poster</dc:subject>
</cp:coreProperties>
</file>