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3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78"/>
    <a:srgbClr val="FFFF99"/>
    <a:srgbClr val="3399FF"/>
    <a:srgbClr val="0000FF"/>
    <a:srgbClr val="008000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2118" y="1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42041FE-DF95-4549-A159-39D43BAED9B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69306687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EF8F5CD-CF9B-4B6A-8241-C788E71EEBB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05238791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2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45A4988-232F-4BB1-AB44-5A2D6BAF1FB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516558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7EB9FBF-3429-4F2C-BD81-D07B099F7B5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97667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F63DAA1-7BCD-4E5D-873A-B233770F7B1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12508817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CB5E4F9-4EDE-461E-91C7-2D0857C690D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14658063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6B38486-8515-4156-B535-BC7263091B22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026972468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E2AD903-0C10-49E9-A55A-CBE778C650F0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59183878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282F7F9-7163-4EDF-852E-D74F49DB142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949674422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4900F9D-6FD4-4F64-A779-4366965CC7F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9153817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2"/>
            <a:ext cx="26335038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8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8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C9C0DDC-FF1C-4019-AECA-C762E7A247E1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5674801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2"/>
            <a:ext cx="139001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2"/>
            <a:ext cx="102425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8" tIns="235129" rIns="470258" bIns="235129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2175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4908EF05-3AC7-4354-945F-C808C85542DE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oceansunrise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5pPr>
      <a:lvl6pPr marL="4572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6pPr>
      <a:lvl7pPr marL="9144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7pPr>
      <a:lvl8pPr marL="13716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8pPr>
      <a:lvl9pPr marL="1828800" algn="ctr" defTabSz="4702175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3713" indent="-1763713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1113" indent="-1470025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8513" indent="-1176338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4750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0378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4950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19522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409488" indent="-1174750" algn="l" defTabSz="4702175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Rectangle 26"/>
          <p:cNvSpPr/>
          <p:nvPr/>
        </p:nvSpPr>
        <p:spPr bwMode="auto">
          <a:xfrm>
            <a:off x="316" y="-1"/>
            <a:ext cx="43890884" cy="329184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4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/>
        </p:spPr>
        <p:txBody>
          <a:bodyPr vert="horz" wrap="square" lIns="91440" tIns="45720" rIns="91440" bIns="45720" rtlCol="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marL="0" marR="0" indent="0" algn="l" defTabSz="470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9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310063"/>
            <a:ext cx="10358438" cy="784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685800" y="5291138"/>
            <a:ext cx="94488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11757025"/>
            <a:ext cx="10358438" cy="782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33532762" y="16197262"/>
            <a:ext cx="10358437" cy="784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533400" y="12801600"/>
            <a:ext cx="9753600" cy="996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3451800" y="17392650"/>
            <a:ext cx="104394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own information here. Remember, you can change the template colors to suit your own taste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1256963" y="4310063"/>
            <a:ext cx="10358437" cy="784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22098000" y="4310063"/>
            <a:ext cx="10358438" cy="784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11201400" y="13585825"/>
            <a:ext cx="10358438" cy="782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Methods &amp; Materials</a:t>
            </a: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11277600" y="14859000"/>
            <a:ext cx="102108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0" y="22969538"/>
            <a:ext cx="10358438" cy="784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2062" name="Text Box 16"/>
          <p:cNvSpPr txBox="1">
            <a:spLocks noChangeArrowheads="1"/>
          </p:cNvSpPr>
          <p:nvPr/>
        </p:nvSpPr>
        <p:spPr bwMode="auto">
          <a:xfrm>
            <a:off x="533400" y="24193500"/>
            <a:ext cx="9448800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</p:txBody>
      </p:sp>
      <p:sp>
        <p:nvSpPr>
          <p:cNvPr id="2063" name="Rectangle 17"/>
          <p:cNvSpPr>
            <a:spLocks noChangeArrowheads="1"/>
          </p:cNvSpPr>
          <p:nvPr/>
        </p:nvSpPr>
        <p:spPr bwMode="auto">
          <a:xfrm>
            <a:off x="0" y="18464212"/>
            <a:ext cx="10358438" cy="782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457200" y="19508788"/>
            <a:ext cx="9753600" cy="3714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</a:t>
            </a:r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endParaRPr lang="en-US" sz="3400"/>
          </a:p>
          <a:p>
            <a:pPr eaLnBrk="1" hangingPunct="1"/>
            <a:r>
              <a:rPr lang="en-US" sz="3400"/>
              <a:t>.</a:t>
            </a:r>
          </a:p>
        </p:txBody>
      </p:sp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33532762" y="4310063"/>
            <a:ext cx="10358437" cy="784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33528000" y="5356225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the template is only to get you started, and can be changed to suit your unique needs</a:t>
            </a:r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33532762" y="12017375"/>
            <a:ext cx="10358437" cy="784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33528000" y="13039725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the template is only to get you started, and can be changed to suit your unique needs</a:t>
            </a:r>
          </a:p>
        </p:txBody>
      </p:sp>
      <p:sp>
        <p:nvSpPr>
          <p:cNvPr id="2069" name="Rectangle 23"/>
          <p:cNvSpPr>
            <a:spLocks noChangeArrowheads="1"/>
          </p:cNvSpPr>
          <p:nvPr/>
        </p:nvSpPr>
        <p:spPr bwMode="auto">
          <a:xfrm>
            <a:off x="33532762" y="23636288"/>
            <a:ext cx="10358437" cy="7842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33528000" y="24769762"/>
            <a:ext cx="9982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own information here. Remember, you can change the template colors to suit your own taste</a:t>
            </a:r>
          </a:p>
        </p:txBody>
      </p:sp>
      <p:sp>
        <p:nvSpPr>
          <p:cNvPr id="2071" name="Rectangle 25"/>
          <p:cNvSpPr>
            <a:spLocks noChangeArrowheads="1"/>
          </p:cNvSpPr>
          <p:nvPr/>
        </p:nvSpPr>
        <p:spPr bwMode="auto">
          <a:xfrm>
            <a:off x="22098000" y="13585825"/>
            <a:ext cx="10358438" cy="782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100">
                <a:solidFill>
                  <a:schemeClr val="bg1"/>
                </a:solidFill>
              </a:rPr>
              <a:t>Methods &amp; Materials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22098000" y="14760575"/>
            <a:ext cx="103632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 eaLnBrk="0" hangingPunct="0">
              <a:defRPr sz="93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r>
              <a:rPr lang="en-US" sz="3400"/>
              <a:t>Insert your text here. Remember, you can change your font size to fit your data. In general, the larger your font, the easier it is for others to read.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0" y="0"/>
            <a:ext cx="43891200" cy="388620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</a:ln>
          <a:extLst/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 eaLnBrk="0" hangingPunct="0">
              <a:defRPr/>
            </a:pPr>
            <a:r>
              <a:rPr lang="en-US" sz="9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Your Poster Title Goes Here</a:t>
            </a:r>
            <a:endParaRPr lang="en-US" sz="8200">
              <a:solidFill>
                <a:srgbClr val="0000FF"/>
              </a:solidFill>
              <a:latin typeface="Verdana" pitchFamily="34" charset="0"/>
            </a:endParaRPr>
          </a:p>
          <a:p>
            <a:pPr algn="ctr" defTabSz="4703763">
              <a:defRPr/>
            </a:pPr>
            <a:r>
              <a:rPr lang="en-US" sz="4200" i="1">
                <a:solidFill>
                  <a:schemeClr val="bg1"/>
                </a:solidFill>
                <a:latin typeface="Arial" pitchFamily="34" charset="0"/>
              </a:rPr>
              <a:t>Your name here, and names of others</a:t>
            </a:r>
          </a:p>
          <a:p>
            <a:pPr algn="ctr" defTabSz="4703763">
              <a:defRPr/>
            </a:pPr>
            <a:r>
              <a:rPr lang="en-US" sz="4200" i="1">
                <a:solidFill>
                  <a:schemeClr val="bg1"/>
                </a:solidFill>
                <a:latin typeface="Arial" pitchFamily="34" charset="0"/>
              </a:rPr>
              <a:t>Place the name of your institution here</a:t>
            </a:r>
          </a:p>
        </p:txBody>
      </p:sp>
      <p:pic>
        <p:nvPicPr>
          <p:cNvPr id="2073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92456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2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Graphicsland/MAKESIGNS.COM</Company>
  <PresentationFormat>Custom</PresentationFormat>
  <TotalTime>60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Free research poster template</dc:title>
  <cp:category>scientific poster PowerPoint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19</cp:revision>
  <dcterms:modified xsi:type="dcterms:W3CDTF">2016-02-11T22:29:10Z</dcterms:modified>
  <dc:subject>Example Of A Sample Research Poster</dc:subject>
</cp:coreProperties>
</file>