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56" r:id="rId3"/>
  </p:sldIdLst>
  <p:sldSz cx="30267275" cy="42794238"/>
  <p:notesSz cx="9271000" cy="7010400"/>
  <p:custDataLst>
    <p:tags r:id="rId4"/>
  </p:custDataLst>
  <p:defaultTextStyle>
    <a:defPPr>
      <a:defRPr lang="en-US"/>
    </a:defPPr>
    <a:lvl1pPr marL="0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7422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4843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2266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9688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7110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4531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11953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9378" algn="l" defTabSz="4174843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10253F"/>
    <a:srgbClr val="215968"/>
    <a:srgbClr val="403152"/>
    <a:srgbClr val="1E1C11"/>
    <a:srgbClr val="984807"/>
    <a:srgbClr val="953735"/>
    <a:srgbClr val="4F6228"/>
    <a:srgbClr val="C9F1FF"/>
    <a:srgbClr val="D2E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108" y="84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1421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9281E4DE-EB0E-4FB2-BE29-FC865D9A50F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1421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DE247C12-2C6F-4F8F-A764-8CB2FE9A4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91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18148" y="742955"/>
            <a:ext cx="22093242" cy="371477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700"/>
            </a:lvl1pPr>
          </a:lstStyle>
          <a:p>
            <a:pPr algn="ctr"/>
            <a:r>
              <a:rPr lang="en-US" sz="6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This is a Scientific Poster Template created by </a:t>
            </a:r>
            <a:r>
              <a:rPr lang="en-US" sz="6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Graphicsland</a:t>
            </a:r>
            <a:r>
              <a:rPr lang="en-US" sz="6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&amp; MakeSigns.com </a:t>
            </a:r>
            <a:br>
              <a:rPr lang="en-US" sz="6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6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Your poster title would go on these lines</a:t>
            </a:r>
            <a:endParaRPr lang="en-US" sz="6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8148" y="5052098"/>
            <a:ext cx="22093242" cy="237745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700"/>
            </a:lvl1pPr>
          </a:lstStyle>
          <a:p>
            <a:pPr algn="ctr"/>
            <a:r>
              <a:rPr lang="en-US" sz="4300" smtClean="0">
                <a:solidFill>
                  <a:schemeClr val="bg1"/>
                </a:solidFill>
                <a:cs typeface="Arial" pitchFamily="34" charset="0"/>
              </a:rPr>
              <a:t>Author Name, RN</a:t>
            </a:r>
            <a:r>
              <a:rPr lang="en-US" sz="4300" baseline="3000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4300" smtClean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4300" baseline="30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4300" smtClean="0">
                <a:solidFill>
                  <a:schemeClr val="bg1"/>
                </a:solidFill>
                <a:cs typeface="Arial" pitchFamily="34" charset="0"/>
              </a:rPr>
              <a:t>, Author Name, RN</a:t>
            </a:r>
            <a:r>
              <a:rPr lang="en-US" sz="4300" baseline="30000" smtClean="0">
                <a:solidFill>
                  <a:schemeClr val="bg1"/>
                </a:solidFill>
                <a:cs typeface="Arial" pitchFamily="34" charset="0"/>
              </a:rPr>
              <a:t>2,3</a:t>
            </a:r>
            <a:r>
              <a:rPr lang="en-US" sz="4300" smtClean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4300" baseline="30000" smtClean="0">
                <a:solidFill>
                  <a:schemeClr val="bg1"/>
                </a:solidFill>
                <a:cs typeface="Arial" pitchFamily="34" charset="0"/>
              </a:rPr>
              <a:t>1,4</a:t>
            </a:r>
            <a:r>
              <a:rPr lang="en-US" sz="4300" smtClean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en-US" sz="430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300" baseline="3000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43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300" baseline="30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43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300" baseline="30000" smtClean="0">
                <a:solidFill>
                  <a:schemeClr val="bg1"/>
                </a:solidFill>
                <a:cs typeface="Arial" pitchFamily="34" charset="0"/>
              </a:rPr>
              <a:t>3</a:t>
            </a:r>
            <a:r>
              <a:rPr lang="en-US" sz="43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300" baseline="30000" smtClean="0">
                <a:solidFill>
                  <a:schemeClr val="bg1"/>
                </a:solidFill>
                <a:cs typeface="Arial" pitchFamily="34" charset="0"/>
              </a:rPr>
              <a:t>4</a:t>
            </a:r>
            <a:r>
              <a:rPr lang="en-US" sz="43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endParaRPr lang="en-US" sz="430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008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12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999693" y="5487968"/>
            <a:ext cx="24513342" cy="116842146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9165" y="5487968"/>
            <a:ext cx="73046072" cy="116842146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9537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300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7"/>
            <a:ext cx="25727185" cy="8499411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28"/>
            <a:ext cx="25727185" cy="9361236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422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484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2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6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711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53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19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3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835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9163" y="31956998"/>
            <a:ext cx="48779705" cy="90373113"/>
          </a:xfrm>
        </p:spPr>
        <p:txBody>
          <a:bodyPr/>
          <a:lstStyle>
            <a:defPPr>
              <a:defRPr kern="1200" smtId="4294967295"/>
            </a:defPPr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33323" y="31956998"/>
            <a:ext cx="48779708" cy="90373113"/>
          </a:xfrm>
        </p:spPr>
        <p:txBody>
          <a:bodyPr/>
          <a:lstStyle>
            <a:defPPr>
              <a:defRPr kern="1200" smtId="4294967295"/>
            </a:defPPr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514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5"/>
            <a:ext cx="27240548" cy="7132373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5" y="9579177"/>
            <a:ext cx="13373303" cy="3992144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0900" b="1"/>
            </a:lvl1pPr>
            <a:lvl2pPr marL="2087422" indent="0">
              <a:buNone/>
              <a:defRPr sz="9200" b="1"/>
            </a:lvl2pPr>
            <a:lvl3pPr marL="4174843" indent="0">
              <a:buNone/>
              <a:defRPr sz="8300" b="1"/>
            </a:lvl3pPr>
            <a:lvl4pPr marL="6262266" indent="0">
              <a:buNone/>
              <a:defRPr sz="7300" b="1"/>
            </a:lvl4pPr>
            <a:lvl5pPr marL="8349688" indent="0">
              <a:buNone/>
              <a:defRPr sz="7300" b="1"/>
            </a:lvl5pPr>
            <a:lvl6pPr marL="10437110" indent="0">
              <a:buNone/>
              <a:defRPr sz="7300" b="1"/>
            </a:lvl6pPr>
            <a:lvl7pPr marL="12524531" indent="0">
              <a:buNone/>
              <a:defRPr sz="7300" b="1"/>
            </a:lvl7pPr>
            <a:lvl8pPr marL="14611953" indent="0">
              <a:buNone/>
              <a:defRPr sz="7300" b="1"/>
            </a:lvl8pPr>
            <a:lvl9pPr marL="1669937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5" y="13571322"/>
            <a:ext cx="13373303" cy="24656221"/>
          </a:xfrm>
        </p:spPr>
        <p:txBody>
          <a:bodyPr/>
          <a:lstStyle>
            <a:defPPr>
              <a:defRPr kern="1200" smtId="4294967295"/>
            </a:defPPr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8" y="9579177"/>
            <a:ext cx="13378555" cy="3992144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0900" b="1"/>
            </a:lvl1pPr>
            <a:lvl2pPr marL="2087422" indent="0">
              <a:buNone/>
              <a:defRPr sz="9200" b="1"/>
            </a:lvl2pPr>
            <a:lvl3pPr marL="4174843" indent="0">
              <a:buNone/>
              <a:defRPr sz="8300" b="1"/>
            </a:lvl3pPr>
            <a:lvl4pPr marL="6262266" indent="0">
              <a:buNone/>
              <a:defRPr sz="7300" b="1"/>
            </a:lvl4pPr>
            <a:lvl5pPr marL="8349688" indent="0">
              <a:buNone/>
              <a:defRPr sz="7300" b="1"/>
            </a:lvl5pPr>
            <a:lvl6pPr marL="10437110" indent="0">
              <a:buNone/>
              <a:defRPr sz="7300" b="1"/>
            </a:lvl6pPr>
            <a:lvl7pPr marL="12524531" indent="0">
              <a:buNone/>
              <a:defRPr sz="7300" b="1"/>
            </a:lvl7pPr>
            <a:lvl8pPr marL="14611953" indent="0">
              <a:buNone/>
              <a:defRPr sz="7300" b="1"/>
            </a:lvl8pPr>
            <a:lvl9pPr marL="1669937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8" y="13571322"/>
            <a:ext cx="13378555" cy="24656221"/>
          </a:xfrm>
        </p:spPr>
        <p:txBody>
          <a:bodyPr/>
          <a:lstStyle>
            <a:defPPr>
              <a:defRPr kern="1200" smtId="4294967295"/>
            </a:defPPr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1948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32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492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6" y="1703845"/>
            <a:ext cx="9957725" cy="7251246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3" y="1703847"/>
            <a:ext cx="16920248" cy="36523696"/>
          </a:xfrm>
        </p:spPr>
        <p:txBody>
          <a:bodyPr/>
          <a:lstStyle>
            <a:defPPr>
              <a:defRPr kern="1200" smtId="4294967295"/>
            </a:defPPr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6" y="8955093"/>
            <a:ext cx="9957725" cy="2927245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400"/>
            </a:lvl1pPr>
            <a:lvl2pPr marL="2087422" indent="0">
              <a:buNone/>
              <a:defRPr sz="5400"/>
            </a:lvl2pPr>
            <a:lvl3pPr marL="4174843" indent="0">
              <a:buNone/>
              <a:defRPr sz="4600"/>
            </a:lvl3pPr>
            <a:lvl4pPr marL="6262266" indent="0">
              <a:buNone/>
              <a:defRPr sz="4100"/>
            </a:lvl4pPr>
            <a:lvl5pPr marL="8349688" indent="0">
              <a:buNone/>
              <a:defRPr sz="4100"/>
            </a:lvl5pPr>
            <a:lvl6pPr marL="10437110" indent="0">
              <a:buNone/>
              <a:defRPr sz="4100"/>
            </a:lvl6pPr>
            <a:lvl7pPr marL="12524531" indent="0">
              <a:buNone/>
              <a:defRPr sz="4100"/>
            </a:lvl7pPr>
            <a:lvl8pPr marL="14611953" indent="0">
              <a:buNone/>
              <a:defRPr sz="4100"/>
            </a:lvl8pPr>
            <a:lvl9pPr marL="1669937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056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9" y="29955967"/>
            <a:ext cx="18160364" cy="353647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9" y="3823745"/>
            <a:ext cx="18160364" cy="2567654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600"/>
            </a:lvl1pPr>
            <a:lvl2pPr marL="2087422" indent="0">
              <a:buNone/>
              <a:defRPr sz="12700"/>
            </a:lvl2pPr>
            <a:lvl3pPr marL="4174843" indent="0">
              <a:buNone/>
              <a:defRPr sz="10900"/>
            </a:lvl3pPr>
            <a:lvl4pPr marL="6262266" indent="0">
              <a:buNone/>
              <a:defRPr sz="9200"/>
            </a:lvl4pPr>
            <a:lvl5pPr marL="8349688" indent="0">
              <a:buNone/>
              <a:defRPr sz="9200"/>
            </a:lvl5pPr>
            <a:lvl6pPr marL="10437110" indent="0">
              <a:buNone/>
              <a:defRPr sz="9200"/>
            </a:lvl6pPr>
            <a:lvl7pPr marL="12524531" indent="0">
              <a:buNone/>
              <a:defRPr sz="9200"/>
            </a:lvl7pPr>
            <a:lvl8pPr marL="14611953" indent="0">
              <a:buNone/>
              <a:defRPr sz="9200"/>
            </a:lvl8pPr>
            <a:lvl9pPr marL="16699378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9" y="33492439"/>
            <a:ext cx="18160364" cy="502237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400"/>
            </a:lvl1pPr>
            <a:lvl2pPr marL="2087422" indent="0">
              <a:buNone/>
              <a:defRPr sz="5400"/>
            </a:lvl2pPr>
            <a:lvl3pPr marL="4174843" indent="0">
              <a:buNone/>
              <a:defRPr sz="4600"/>
            </a:lvl3pPr>
            <a:lvl4pPr marL="6262266" indent="0">
              <a:buNone/>
              <a:defRPr sz="4100"/>
            </a:lvl4pPr>
            <a:lvl5pPr marL="8349688" indent="0">
              <a:buNone/>
              <a:defRPr sz="4100"/>
            </a:lvl5pPr>
            <a:lvl6pPr marL="10437110" indent="0">
              <a:buNone/>
              <a:defRPr sz="4100"/>
            </a:lvl6pPr>
            <a:lvl7pPr marL="12524531" indent="0">
              <a:buNone/>
              <a:defRPr sz="4100"/>
            </a:lvl7pPr>
            <a:lvl8pPr marL="14611953" indent="0">
              <a:buNone/>
              <a:defRPr sz="4100"/>
            </a:lvl8pPr>
            <a:lvl9pPr marL="1669937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9579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5"/>
            <a:ext cx="27240548" cy="7132373"/>
          </a:xfrm>
          <a:prstGeom prst="rect">
            <a:avLst/>
          </a:prstGeom>
        </p:spPr>
        <p:txBody>
          <a:bodyPr vert="horz" lIns="417485" tIns="208742" rIns="417485" bIns="208742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5"/>
            <a:ext cx="27240548" cy="28242220"/>
          </a:xfrm>
          <a:prstGeom prst="rect">
            <a:avLst/>
          </a:prstGeom>
        </p:spPr>
        <p:txBody>
          <a:bodyPr vert="horz" lIns="417485" tIns="208742" rIns="417485" bIns="208742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3"/>
            <a:ext cx="7062364" cy="2278397"/>
          </a:xfrm>
          <a:prstGeom prst="rect">
            <a:avLst/>
          </a:prstGeom>
        </p:spPr>
        <p:txBody>
          <a:bodyPr vert="horz" lIns="417485" tIns="208742" rIns="417485" bIns="208742" rtlCol="0" anchor="ctr"/>
          <a:lstStyle>
            <a:defPPr>
              <a:defRPr kern="1200" smtId="4294967295"/>
            </a:defPPr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20" y="39663923"/>
            <a:ext cx="9584637" cy="2278397"/>
          </a:xfrm>
          <a:prstGeom prst="rect">
            <a:avLst/>
          </a:prstGeom>
        </p:spPr>
        <p:txBody>
          <a:bodyPr vert="horz" lIns="417485" tIns="208742" rIns="417485" bIns="208742" rtlCol="0" anchor="ctr"/>
          <a:lstStyle>
            <a:defPPr>
              <a:defRPr kern="1200" smtId="4294967295"/>
            </a:defPPr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3"/>
            <a:ext cx="7062364" cy="2278397"/>
          </a:xfrm>
          <a:prstGeom prst="rect">
            <a:avLst/>
          </a:prstGeom>
        </p:spPr>
        <p:txBody>
          <a:bodyPr vert="horz" lIns="417485" tIns="208742" rIns="417485" bIns="208742" rtlCol="0" anchor="ctr"/>
          <a:lstStyle>
            <a:defPPr>
              <a:defRPr kern="1200" smtId="4294967295"/>
            </a:defPPr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21397119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27498675" y="21397119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0" y="43302238"/>
            <a:ext cx="30267275" cy="1534112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0" y="43873738"/>
            <a:ext cx="15133638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32" smtId="4294967295">
                <a:solidFill>
                  <a:srgbClr val="808080"/>
                </a:solidFill>
              </a:rPr>
              <a:t>Template ID: neonboxes  Size: a0</a:t>
            </a:r>
          </a:p>
        </p:txBody>
      </p:sp>
    </p:spTree>
    <p:extLst>
      <p:ext uri="{BB962C8B-B14F-4D97-AF65-F5344CB8AC3E}">
        <p14:creationId xmlns:p14="http://schemas.microsoft.com/office/powerpoint/2010/main" val="152161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174843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565567" indent="-1565567" algn="l" defTabSz="4174843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061" indent="-1304639" algn="l" defTabSz="4174843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555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977" indent="-1043711" algn="l" defTabSz="4174843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399" indent="-1043711" algn="l" defTabSz="4174843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820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242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666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3088" indent="-1043711" algn="l" defTabSz="4174843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22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43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266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688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110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531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953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378" algn="l" defTabSz="4174843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Rectangle 24"/>
          <p:cNvSpPr/>
          <p:nvPr/>
        </p:nvSpPr>
        <p:spPr>
          <a:xfrm>
            <a:off x="-1648" y="0"/>
            <a:ext cx="30268925" cy="42794238"/>
          </a:xfrm>
          <a:prstGeom prst="rect">
            <a:avLst/>
          </a:prstGeom>
          <a:gradFill>
            <a:gsLst>
              <a:gs pos="100000">
                <a:schemeClr val="accent2">
                  <a:lumMod val="40000"/>
                  <a:lumOff val="60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26" name="Rounded Rectangle 25"/>
          <p:cNvSpPr/>
          <p:nvPr/>
        </p:nvSpPr>
        <p:spPr>
          <a:xfrm>
            <a:off x="8803642" y="5151437"/>
            <a:ext cx="21125760" cy="24948018"/>
          </a:xfrm>
          <a:prstGeom prst="roundRect">
            <a:avLst>
              <a:gd name="adj" fmla="val 4189"/>
            </a:avLst>
          </a:prstGeom>
          <a:solidFill>
            <a:srgbClr val="1E1C11">
              <a:alpha val="50196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27" name="Rounded Rectangle 26"/>
          <p:cNvSpPr/>
          <p:nvPr/>
        </p:nvSpPr>
        <p:spPr>
          <a:xfrm>
            <a:off x="337873" y="350837"/>
            <a:ext cx="29591530" cy="4419600"/>
          </a:xfrm>
          <a:prstGeom prst="roundRect">
            <a:avLst/>
          </a:prstGeom>
          <a:solidFill>
            <a:srgbClr val="4F6228">
              <a:alpha val="50196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28" name="TextBox 27"/>
          <p:cNvSpPr txBox="1"/>
          <p:nvPr/>
        </p:nvSpPr>
        <p:spPr>
          <a:xfrm>
            <a:off x="9699067" y="5395119"/>
            <a:ext cx="1848326" cy="796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Results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95798" y="6196742"/>
            <a:ext cx="12209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33645" y="5151438"/>
            <a:ext cx="8229086" cy="13183611"/>
          </a:xfrm>
          <a:prstGeom prst="roundRect">
            <a:avLst>
              <a:gd name="adj" fmla="val 11729"/>
            </a:avLst>
          </a:prstGeom>
          <a:solidFill>
            <a:schemeClr val="accent2">
              <a:lumMod val="75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32" name="Rounded Rectangle 31"/>
          <p:cNvSpPr/>
          <p:nvPr/>
        </p:nvSpPr>
        <p:spPr>
          <a:xfrm>
            <a:off x="233645" y="18877468"/>
            <a:ext cx="8229086" cy="11221988"/>
          </a:xfrm>
          <a:prstGeom prst="roundRect">
            <a:avLst>
              <a:gd name="adj" fmla="val 11729"/>
            </a:avLst>
          </a:prstGeom>
          <a:solidFill>
            <a:schemeClr val="accent6">
              <a:lumMod val="50000"/>
              <a:alpha val="49804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33" name="TextBox 32"/>
          <p:cNvSpPr txBox="1"/>
          <p:nvPr/>
        </p:nvSpPr>
        <p:spPr>
          <a:xfrm>
            <a:off x="606154" y="5363098"/>
            <a:ext cx="3079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Introduction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6560" y="6196742"/>
            <a:ext cx="7954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6154" y="19257606"/>
            <a:ext cx="5174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Methods &amp; Materials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6560" y="20132283"/>
            <a:ext cx="7954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36560" y="30693519"/>
            <a:ext cx="20573341" cy="11734800"/>
          </a:xfrm>
          <a:prstGeom prst="roundRect">
            <a:avLst>
              <a:gd name="adj" fmla="val 8712"/>
            </a:avLst>
          </a:prstGeom>
          <a:solidFill>
            <a:schemeClr val="tx2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43" name="Rounded Rectangle 42"/>
          <p:cNvSpPr/>
          <p:nvPr/>
        </p:nvSpPr>
        <p:spPr>
          <a:xfrm>
            <a:off x="21229638" y="37558600"/>
            <a:ext cx="8669601" cy="4869720"/>
          </a:xfrm>
          <a:prstGeom prst="roundRect">
            <a:avLst>
              <a:gd name="adj" fmla="val 11729"/>
            </a:avLst>
          </a:prstGeom>
          <a:solidFill>
            <a:schemeClr val="accent4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44" name="Rounded Rectangle 43"/>
          <p:cNvSpPr/>
          <p:nvPr/>
        </p:nvSpPr>
        <p:spPr>
          <a:xfrm>
            <a:off x="21229638" y="30700600"/>
            <a:ext cx="8669602" cy="6400800"/>
          </a:xfrm>
          <a:prstGeom prst="roundRect">
            <a:avLst>
              <a:gd name="adj" fmla="val 11729"/>
            </a:avLst>
          </a:prstGeom>
          <a:solidFill>
            <a:schemeClr val="accent3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45" name="TextBox 44"/>
          <p:cNvSpPr txBox="1"/>
          <p:nvPr/>
        </p:nvSpPr>
        <p:spPr>
          <a:xfrm>
            <a:off x="1155540" y="31037910"/>
            <a:ext cx="2922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Conclusions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85945" y="31816849"/>
            <a:ext cx="7917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042662" y="37901500"/>
            <a:ext cx="47743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Acknowledgements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042662" y="31037910"/>
            <a:ext cx="27211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References</a:t>
            </a:r>
            <a:endParaRPr lang="en-US" sz="44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773068" y="31749969"/>
            <a:ext cx="7917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1773068" y="38670939"/>
            <a:ext cx="7917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1881" y="533400"/>
            <a:ext cx="29123512" cy="28575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66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71881" y="2743200"/>
            <a:ext cx="29123512" cy="1828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54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5062538" y="14183519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0473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359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Template to create a scientific poster</dc:title>
  <cp:category>research posters template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</cp:lastModifiedBy>
  <cp:revision>1</cp:revision>
  <cp:lastPrinted>2012-07-31T19:59:21.000</cp:lastPrinted>
  <dcterms:modified xsi:type="dcterms:W3CDTF">2016-02-11T22:28:00Z</dcterms:modified>
  <dc:subject>Free Research Poster</dc:subject>
</cp:coreProperties>
</file>