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IdLst>
    <p:sldId id="256" r:id="rId3"/>
  </p:sldIdLst>
  <p:sldSz cx="49377600" cy="32918400"/>
  <p:notesSz cx="9271000" cy="7010400"/>
  <p:custDataLst>
    <p:tags r:id="rId4"/>
  </p:custDataLst>
  <p:defaultTextStyle>
    <a:defPPr>
      <a:defRPr lang="en-US"/>
    </a:defPPr>
    <a:lvl1pPr marL="0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5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10253F"/>
    <a:srgbClr val="215968"/>
    <a:srgbClr val="403152"/>
    <a:srgbClr val="1E1C11"/>
    <a:srgbClr val="984807"/>
    <a:srgbClr val="953735"/>
    <a:srgbClr val="4F6228"/>
    <a:srgbClr val="C9F1FF"/>
    <a:srgbClr val="D2E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1230" y="96"/>
      </p:cViewPr>
      <p:guideLst>
        <p:guide orient="horz" pos="10368"/>
        <p:guide pos="1555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1421" y="0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9281E4DE-EB0E-4FB2-BE29-FC865D9A50F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1421" y="6658664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DE247C12-2C6F-4F8F-A764-8CB2FE9A4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91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6" y="571500"/>
            <a:ext cx="36042600" cy="28575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3400"/>
            </a:lvl1pPr>
          </a:lstStyle>
          <a:p>
            <a:pPr algn="ctr"/>
            <a:r>
              <a:rPr lang="en-US" sz="67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This is a Scientific Poster Template created by </a:t>
            </a:r>
            <a:r>
              <a:rPr lang="en-US" sz="67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Graphicsland</a:t>
            </a:r>
            <a:r>
              <a:rPr lang="en-US" sz="67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&amp; MakeSigns.com </a:t>
            </a:r>
            <a:br>
              <a:rPr lang="en-US" sz="67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67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Your poster title would go on these lines</a:t>
            </a:r>
            <a:endParaRPr lang="en-US" sz="67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71576" y="3886200"/>
            <a:ext cx="36042600" cy="18288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3400"/>
            </a:lvl1pPr>
          </a:lstStyle>
          <a:p>
            <a:pPr algn="ctr"/>
            <a:r>
              <a:rPr lang="en-US" sz="4500" smtClean="0">
                <a:solidFill>
                  <a:schemeClr val="bg1"/>
                </a:solidFill>
                <a:cs typeface="Arial" pitchFamily="34" charset="0"/>
              </a:rPr>
              <a:t>Author Name, RN</a:t>
            </a:r>
            <a:r>
              <a:rPr lang="en-US" sz="4500" baseline="30000" smtClean="0">
                <a:solidFill>
                  <a:schemeClr val="bg1"/>
                </a:solidFill>
                <a:cs typeface="Arial" pitchFamily="34" charset="0"/>
              </a:rPr>
              <a:t>1</a:t>
            </a:r>
            <a:r>
              <a:rPr lang="en-US" sz="4500" smtClean="0">
                <a:solidFill>
                  <a:schemeClr val="bg1"/>
                </a:solidFill>
                <a:cs typeface="Arial" pitchFamily="34" charset="0"/>
              </a:rPr>
              <a:t>; Author Name, Ph.D</a:t>
            </a:r>
            <a:r>
              <a:rPr lang="en-US" sz="4500" baseline="30000" smtClean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sz="4500" smtClean="0">
                <a:solidFill>
                  <a:schemeClr val="bg1"/>
                </a:solidFill>
                <a:cs typeface="Arial" pitchFamily="34" charset="0"/>
              </a:rPr>
              <a:t>, Author Name, RN</a:t>
            </a:r>
            <a:r>
              <a:rPr lang="en-US" sz="4500" baseline="30000" smtClean="0">
                <a:solidFill>
                  <a:schemeClr val="bg1"/>
                </a:solidFill>
                <a:cs typeface="Arial" pitchFamily="34" charset="0"/>
              </a:rPr>
              <a:t>2,3</a:t>
            </a:r>
            <a:r>
              <a:rPr lang="en-US" sz="4500" smtClean="0">
                <a:solidFill>
                  <a:schemeClr val="bg1"/>
                </a:solidFill>
                <a:cs typeface="Arial" pitchFamily="34" charset="0"/>
              </a:rPr>
              <a:t>; Author Name, Ph.D</a:t>
            </a:r>
            <a:r>
              <a:rPr lang="en-US" sz="4500" baseline="30000" smtClean="0">
                <a:solidFill>
                  <a:schemeClr val="bg1"/>
                </a:solidFill>
                <a:cs typeface="Arial" pitchFamily="34" charset="0"/>
              </a:rPr>
              <a:t>1,4</a:t>
            </a:r>
            <a:r>
              <a:rPr lang="en-US" sz="4500" smtClean="0">
                <a:solidFill>
                  <a:schemeClr val="bg1"/>
                </a:solidFill>
                <a:cs typeface="Arial" pitchFamily="34" charset="0"/>
              </a:rPr>
              <a:t> </a:t>
            </a:r>
            <a:br>
              <a:rPr lang="en-US" sz="450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4500" baseline="30000" smtClean="0">
                <a:solidFill>
                  <a:schemeClr val="bg1"/>
                </a:solidFill>
                <a:cs typeface="Arial" pitchFamily="34" charset="0"/>
              </a:rPr>
              <a:t>1</a:t>
            </a:r>
            <a:r>
              <a:rPr lang="en-US" sz="4500" smtClean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smtClean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sz="4500" smtClean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smtClean="0">
                <a:solidFill>
                  <a:schemeClr val="bg1"/>
                </a:solidFill>
                <a:cs typeface="Arial" pitchFamily="34" charset="0"/>
              </a:rPr>
              <a:t>3</a:t>
            </a:r>
            <a:r>
              <a:rPr lang="en-US" sz="4500" smtClean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smtClean="0">
                <a:solidFill>
                  <a:schemeClr val="bg1"/>
                </a:solidFill>
                <a:cs typeface="Arial" pitchFamily="34" charset="0"/>
              </a:rPr>
              <a:t>4</a:t>
            </a:r>
            <a:r>
              <a:rPr lang="en-US" sz="4500" smtClean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endParaRPr lang="en-US" sz="450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2008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612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78967" y="4221483"/>
            <a:ext cx="39990716" cy="898779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89690" y="4221483"/>
            <a:ext cx="119166320" cy="898779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9537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1300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91" y="21153123"/>
            <a:ext cx="41970961" cy="653796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91" y="13952226"/>
            <a:ext cx="41970961" cy="720089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6835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89687" y="24582123"/>
            <a:ext cx="79578516" cy="69517264"/>
          </a:xfrm>
        </p:spPr>
        <p:txBody>
          <a:bodyPr/>
          <a:lstStyle>
            <a:defPPr>
              <a:defRPr kern="1200" smtId="4294967295"/>
            </a:defPPr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91164" y="24582123"/>
            <a:ext cx="79578522" cy="69517264"/>
          </a:xfrm>
        </p:spPr>
        <p:txBody>
          <a:bodyPr/>
          <a:lstStyle>
            <a:defPPr>
              <a:defRPr kern="1200" smtId="4294967295"/>
            </a:defPPr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4514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0" y="1318263"/>
            <a:ext cx="44439839" cy="54864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2" y="7368544"/>
            <a:ext cx="21817016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4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882" y="10439401"/>
            <a:ext cx="21817016" cy="1896618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139" y="7368544"/>
            <a:ext cx="21825586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4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139" y="10439401"/>
            <a:ext cx="21825586" cy="1896618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1948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232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1492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4" y="1310640"/>
            <a:ext cx="16244891" cy="557784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270" y="1310642"/>
            <a:ext cx="27603450" cy="28094942"/>
          </a:xfrm>
        </p:spPr>
        <p:txBody>
          <a:bodyPr/>
          <a:lstStyle>
            <a:defPPr>
              <a:defRPr kern="1200" smtId="4294967295"/>
            </a:defPPr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884" y="6888482"/>
            <a:ext cx="16244891" cy="2251710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4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10565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356" y="23042880"/>
            <a:ext cx="29626561" cy="272034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356" y="2941320"/>
            <a:ext cx="29626561" cy="1975103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4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356" y="25763224"/>
            <a:ext cx="29626561" cy="386333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4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95791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68880" y="1318263"/>
            <a:ext cx="44439839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7680963"/>
            <a:ext cx="44439839" cy="217246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68880" y="30510482"/>
            <a:ext cx="1152144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70680" y="30510482"/>
            <a:ext cx="15636239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87279" y="30510482"/>
            <a:ext cx="1152144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46609000" y="16459200"/>
            <a:ext cx="14274800" cy="4368800"/>
          </a:xfrm>
          <a:prstGeom prst="rect">
            <a:avLst/>
          </a:prstGeom>
        </p:spPr>
      </p:pic>
      <p:pic>
        <p:nvPicPr>
          <p:cNvPr id="9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9404350" y="33426400"/>
            <a:ext cx="30568900" cy="1549400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9404350" y="33997900"/>
            <a:ext cx="246888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neonboxes  Size: 54x36</a:t>
            </a:r>
          </a:p>
        </p:txBody>
      </p:sp>
    </p:spTree>
    <p:extLst>
      <p:ext uri="{BB962C8B-B14F-4D97-AF65-F5344CB8AC3E}">
        <p14:creationId xmlns:p14="http://schemas.microsoft.com/office/powerpoint/2010/main" val="152161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4389028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645886" indent="-1645886" algn="l" defTabSz="4389028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4389028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4389028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4389028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7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1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" name="Rectangle 25"/>
          <p:cNvSpPr/>
          <p:nvPr/>
        </p:nvSpPr>
        <p:spPr>
          <a:xfrm>
            <a:off x="-1648" y="0"/>
            <a:ext cx="49379250" cy="32918400"/>
          </a:xfrm>
          <a:prstGeom prst="rect">
            <a:avLst/>
          </a:prstGeom>
          <a:gradFill>
            <a:gsLst>
              <a:gs pos="100000">
                <a:schemeClr val="accent2">
                  <a:lumMod val="40000"/>
                  <a:lumOff val="60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27" name="Rounded Rectangle 26"/>
          <p:cNvSpPr/>
          <p:nvPr/>
        </p:nvSpPr>
        <p:spPr>
          <a:xfrm>
            <a:off x="10504356" y="5410200"/>
            <a:ext cx="28367239" cy="26620589"/>
          </a:xfrm>
          <a:prstGeom prst="roundRect">
            <a:avLst>
              <a:gd name="adj" fmla="val 4189"/>
            </a:avLst>
          </a:prstGeom>
          <a:solidFill>
            <a:srgbClr val="1E1C11">
              <a:alpha val="50196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31" name="Rounded Rectangle 30"/>
          <p:cNvSpPr/>
          <p:nvPr/>
        </p:nvSpPr>
        <p:spPr>
          <a:xfrm>
            <a:off x="897040" y="533400"/>
            <a:ext cx="47583728" cy="4419600"/>
          </a:xfrm>
          <a:prstGeom prst="roundRect">
            <a:avLst/>
          </a:prstGeom>
          <a:solidFill>
            <a:srgbClr val="4F6228">
              <a:alpha val="50196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32" name="Rounded Rectangle 31"/>
          <p:cNvSpPr/>
          <p:nvPr/>
        </p:nvSpPr>
        <p:spPr>
          <a:xfrm>
            <a:off x="863149" y="5410201"/>
            <a:ext cx="9253728" cy="13183611"/>
          </a:xfrm>
          <a:prstGeom prst="roundRect">
            <a:avLst>
              <a:gd name="adj" fmla="val 11729"/>
            </a:avLst>
          </a:prstGeom>
          <a:solidFill>
            <a:schemeClr val="accent2">
              <a:lumMod val="75000"/>
              <a:alpha val="50196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33" name="Rounded Rectangle 32"/>
          <p:cNvSpPr/>
          <p:nvPr/>
        </p:nvSpPr>
        <p:spPr>
          <a:xfrm>
            <a:off x="863149" y="19136230"/>
            <a:ext cx="9253728" cy="12801600"/>
          </a:xfrm>
          <a:prstGeom prst="roundRect">
            <a:avLst>
              <a:gd name="adj" fmla="val 11729"/>
            </a:avLst>
          </a:prstGeom>
          <a:solidFill>
            <a:schemeClr val="accent6">
              <a:lumMod val="50000"/>
              <a:alpha val="49804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39" name="Rounded Rectangle 38"/>
          <p:cNvSpPr/>
          <p:nvPr/>
        </p:nvSpPr>
        <p:spPr>
          <a:xfrm>
            <a:off x="39223085" y="5410201"/>
            <a:ext cx="9253728" cy="13269309"/>
          </a:xfrm>
          <a:prstGeom prst="roundRect">
            <a:avLst>
              <a:gd name="adj" fmla="val 11729"/>
            </a:avLst>
          </a:prstGeom>
          <a:solidFill>
            <a:schemeClr val="tx2">
              <a:lumMod val="50000"/>
              <a:alpha val="50196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40" name="Rounded Rectangle 39"/>
          <p:cNvSpPr/>
          <p:nvPr/>
        </p:nvSpPr>
        <p:spPr>
          <a:xfrm>
            <a:off x="39223085" y="26079927"/>
            <a:ext cx="9253728" cy="5943600"/>
          </a:xfrm>
          <a:prstGeom prst="roundRect">
            <a:avLst>
              <a:gd name="adj" fmla="val 11729"/>
            </a:avLst>
          </a:prstGeom>
          <a:solidFill>
            <a:schemeClr val="accent4">
              <a:lumMod val="50000"/>
              <a:alpha val="50196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41" name="Rounded Rectangle 40"/>
          <p:cNvSpPr/>
          <p:nvPr/>
        </p:nvSpPr>
        <p:spPr>
          <a:xfrm>
            <a:off x="39223085" y="19221929"/>
            <a:ext cx="9253728" cy="6400800"/>
          </a:xfrm>
          <a:prstGeom prst="roundRect">
            <a:avLst>
              <a:gd name="adj" fmla="val 11729"/>
            </a:avLst>
          </a:prstGeom>
          <a:solidFill>
            <a:schemeClr val="accent3">
              <a:lumMod val="50000"/>
              <a:alpha val="50196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28" name="TextBox 27"/>
          <p:cNvSpPr txBox="1"/>
          <p:nvPr/>
        </p:nvSpPr>
        <p:spPr>
          <a:xfrm>
            <a:off x="11125200" y="5604817"/>
            <a:ext cx="1848326" cy="796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Results</a:t>
            </a:r>
            <a:endParaRPr lang="en-US" sz="44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125198" y="6510209"/>
            <a:ext cx="13573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357034" y="6510209"/>
            <a:ext cx="13123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409167" y="5621861"/>
            <a:ext cx="3079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Introduction</a:t>
            </a:r>
            <a:endParaRPr lang="en-US" sz="44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39572" y="6400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09167" y="19516368"/>
            <a:ext cx="51740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Methods &amp; Materials</a:t>
            </a:r>
            <a:endParaRPr lang="en-US" sz="44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39572" y="20391045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9817396" y="5707559"/>
            <a:ext cx="29225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Conclusions</a:t>
            </a:r>
            <a:endParaRPr lang="en-US" sz="44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547800" y="6486498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9817396" y="26422827"/>
            <a:ext cx="47743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Acknowledgements</a:t>
            </a:r>
            <a:endParaRPr lang="en-US" sz="44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817396" y="19559240"/>
            <a:ext cx="27211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References</a:t>
            </a:r>
            <a:endParaRPr lang="en-US" sz="44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547800" y="20271298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9547800" y="27192269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63902" y="533400"/>
            <a:ext cx="44451498" cy="28575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endParaRPr lang="en-US" sz="66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563902" y="2743200"/>
            <a:ext cx="44451498" cy="18288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endParaRPr lang="en-US" sz="4400">
              <a:solidFill>
                <a:schemeClr val="bg1"/>
              </a:solidFill>
            </a:endParaRPr>
          </a:p>
        </p:txBody>
      </p:sp>
      <p:pic>
        <p:nvPicPr>
          <p:cNvPr id="62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14617700" y="9245600"/>
            <a:ext cx="20142200" cy="144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0473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>Custom</PresentationFormat>
  <TotalTime>359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Template to create a scientific poster</dc:title>
  <cp:category>research posters template</cp:category>
  <dc:creator>Graphicsland/MakeSigns.com</dc:creator>
  <dc:description>Download our scientific poster templates at no cost to you and get one step closer to making a great research poster.</dc:description>
  <cp:keywords>scientific, research, template, custom, poster, presentation, symposium, printing, powerpoint, create, design, example, sample, download</cp:keywords>
  <cp:lastModifiedBy>Justin</cp:lastModifiedBy>
  <cp:revision>1</cp:revision>
  <cp:lastPrinted>2012-07-31T19:59:21.000</cp:lastPrinted>
  <dcterms:modified xsi:type="dcterms:W3CDTF">2016-02-11T22:28:14Z</dcterms:modified>
  <dc:subject>Free Research Poster</dc:subject>
</cp:coreProperties>
</file>