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6" r:id="rId3"/>
  </p:sldIdLst>
  <p:sldSz cx="43891200" cy="21945600"/>
  <p:notesSz cx="9271000" cy="7010400"/>
  <p:custDataLst>
    <p:tags r:id="rId4"/>
  </p:custDataLst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10253F"/>
    <a:srgbClr val="215968"/>
    <a:srgbClr val="403152"/>
    <a:srgbClr val="1E1C11"/>
    <a:srgbClr val="984807"/>
    <a:srgbClr val="953735"/>
    <a:srgbClr val="4F6228"/>
    <a:srgbClr val="C9F1FF"/>
    <a:srgbClr val="D2E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86" y="168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9281E4DE-EB0E-4FB2-BE29-FC865D9A50F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DE247C12-2C6F-4F8F-A764-8CB2FE9A4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9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041400" y="381000"/>
            <a:ext cx="32037868" cy="19050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9600"/>
            </a:lvl1pPr>
          </a:lstStyle>
          <a:p>
            <a:pPr algn="ctr"/>
            <a:r>
              <a:rPr lang="en-US" sz="4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4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4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4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4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  <a:endParaRPr lang="en-US" sz="48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41400" y="2590800"/>
            <a:ext cx="32037868" cy="12192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9600"/>
            </a:lvl1pPr>
          </a:lstStyle>
          <a:p>
            <a:pPr algn="ctr"/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Author Name, RN</a:t>
            </a:r>
            <a:r>
              <a:rPr lang="en-US" sz="3200" baseline="3000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3200" baseline="30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, Author Name, RN</a:t>
            </a:r>
            <a:r>
              <a:rPr lang="en-US" sz="3200" baseline="30000" smtClean="0">
                <a:solidFill>
                  <a:schemeClr val="bg1"/>
                </a:solidFill>
                <a:cs typeface="Arial" pitchFamily="34" charset="0"/>
              </a:rPr>
              <a:t>2,3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3200" baseline="30000" smtClean="0">
                <a:solidFill>
                  <a:schemeClr val="bg1"/>
                </a:solidFill>
                <a:cs typeface="Arial" pitchFamily="34" charset="0"/>
              </a:rPr>
              <a:t>1,4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US" sz="320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3200" baseline="3000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3200" baseline="30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3200" baseline="30000" smtClean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3200" baseline="30000" smtClean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en-US" sz="320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endParaRPr lang="en-US" sz="320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008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2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5" y="2814321"/>
            <a:ext cx="35547303" cy="599186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2814321"/>
            <a:ext cx="105925615" cy="599186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537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300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14102082"/>
            <a:ext cx="37307521" cy="435864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9301483"/>
            <a:ext cx="37307521" cy="4800598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83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16388080"/>
            <a:ext cx="70736458" cy="46344842"/>
          </a:xfrm>
        </p:spPr>
        <p:txBody>
          <a:bodyPr/>
          <a:lstStyle>
            <a:defPPr>
              <a:defRPr kern="1200" smtId="4294967295"/>
            </a:defPPr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1" y="16388080"/>
            <a:ext cx="70736464" cy="46344842"/>
          </a:xfrm>
        </p:spPr>
        <p:txBody>
          <a:bodyPr/>
          <a:lstStyle>
            <a:defPPr>
              <a:defRPr kern="1200" smtId="4294967295"/>
            </a:defPPr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514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79" cy="36576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4912362"/>
            <a:ext cx="19392903" cy="2047238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6959600"/>
            <a:ext cx="19392903" cy="12644122"/>
          </a:xfrm>
        </p:spPr>
        <p:txBody>
          <a:bodyPr/>
          <a:lstStyle>
            <a:defPPr>
              <a:defRPr kern="1200" smtId="4294967295"/>
            </a:defPPr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4912362"/>
            <a:ext cx="19400520" cy="2047238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6959600"/>
            <a:ext cx="19400520" cy="12644122"/>
          </a:xfrm>
        </p:spPr>
        <p:txBody>
          <a:bodyPr/>
          <a:lstStyle>
            <a:defPPr>
              <a:defRPr kern="1200" smtId="4294967295"/>
            </a:defPPr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948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32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492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873760"/>
            <a:ext cx="14439903" cy="371856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873761"/>
            <a:ext cx="24536400" cy="18729962"/>
          </a:xfrm>
        </p:spPr>
        <p:txBody>
          <a:bodyPr/>
          <a:lstStyle>
            <a:defPPr>
              <a:defRPr kern="1200" smtId="4294967295"/>
            </a:defPPr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4592321"/>
            <a:ext cx="14439903" cy="1501140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056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15361920"/>
            <a:ext cx="26334721" cy="181356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1960880"/>
            <a:ext cx="26334721" cy="13167361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17175482"/>
            <a:ext cx="26334721" cy="257555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579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79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5120641"/>
            <a:ext cx="39502079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0340321"/>
            <a:ext cx="1024128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defPPr>
              <a:defRPr kern="1200" smtId="4294967295"/>
            </a:defPPr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F909-3568-40F5-8205-05484158C88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20340321"/>
            <a:ext cx="1389888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defPPr>
              <a:defRPr kern="1200" smtId="4294967295"/>
            </a:defPPr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20340321"/>
            <a:ext cx="1024128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defPPr>
              <a:defRPr kern="1200" smtId="4294967295"/>
            </a:defPPr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09728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224536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661150" y="230251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neonboxes  Size: 48x24</a:t>
            </a:r>
          </a:p>
        </p:txBody>
      </p:sp>
    </p:spTree>
    <p:extLst>
      <p:ext uri="{BB962C8B-B14F-4D97-AF65-F5344CB8AC3E}">
        <p14:creationId xmlns:p14="http://schemas.microsoft.com/office/powerpoint/2010/main" val="15216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" name="Rectangle 48"/>
          <p:cNvSpPr/>
          <p:nvPr/>
        </p:nvSpPr>
        <p:spPr>
          <a:xfrm>
            <a:off x="-1648" y="0"/>
            <a:ext cx="43892846" cy="21945600"/>
          </a:xfrm>
          <a:prstGeom prst="rect">
            <a:avLst/>
          </a:prstGeom>
          <a:gradFill>
            <a:gsLst>
              <a:gs pos="100000">
                <a:schemeClr val="accent2">
                  <a:lumMod val="40000"/>
                  <a:lumOff val="60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2489223" y="4419600"/>
            <a:ext cx="18912754" cy="17145000"/>
          </a:xfrm>
          <a:prstGeom prst="roundRect">
            <a:avLst>
              <a:gd name="adj" fmla="val 4189"/>
            </a:avLst>
          </a:prstGeom>
          <a:solidFill>
            <a:srgbClr val="1E1C11">
              <a:alpha val="50196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2858364" y="4544943"/>
            <a:ext cx="1395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Results</a:t>
            </a:r>
            <a:endParaRPr lang="en-US" sz="32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858363" y="5128061"/>
            <a:ext cx="9157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547624" y="5128061"/>
            <a:ext cx="86943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228600" y="533400"/>
            <a:ext cx="43358122" cy="3352800"/>
          </a:xfrm>
          <a:prstGeom prst="roundRect">
            <a:avLst/>
          </a:prstGeom>
          <a:solidFill>
            <a:srgbClr val="4F6228">
              <a:alpha val="50196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228600" y="4419600"/>
            <a:ext cx="12027872" cy="8248987"/>
          </a:xfrm>
          <a:prstGeom prst="roundRect">
            <a:avLst>
              <a:gd name="adj" fmla="val 11729"/>
            </a:avLst>
          </a:prstGeom>
          <a:solidFill>
            <a:schemeClr val="accent2">
              <a:lumMod val="75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28600" y="13030200"/>
            <a:ext cx="12027872" cy="8534400"/>
          </a:xfrm>
          <a:prstGeom prst="roundRect">
            <a:avLst>
              <a:gd name="adj" fmla="val 11729"/>
            </a:avLst>
          </a:prstGeom>
          <a:solidFill>
            <a:schemeClr val="accent6">
              <a:lumMod val="50000"/>
              <a:alpha val="49804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73070" y="4544943"/>
            <a:ext cx="4457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Introduction</a:t>
            </a:r>
            <a:endParaRPr lang="en-US" sz="32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7093" y="5128061"/>
            <a:ext cx="11662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73070" y="13283625"/>
            <a:ext cx="742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Methods &amp; Materials</a:t>
            </a:r>
            <a:endParaRPr lang="en-US" sz="32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7093" y="13866743"/>
            <a:ext cx="11662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1558849" y="4419600"/>
            <a:ext cx="12027872" cy="8248987"/>
          </a:xfrm>
          <a:prstGeom prst="roundRect">
            <a:avLst>
              <a:gd name="adj" fmla="val 11729"/>
            </a:avLst>
          </a:prstGeom>
          <a:solidFill>
            <a:schemeClr val="tx2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1558849" y="17602200"/>
            <a:ext cx="12027872" cy="3962400"/>
          </a:xfrm>
          <a:prstGeom prst="roundRect">
            <a:avLst>
              <a:gd name="adj" fmla="val 11729"/>
            </a:avLst>
          </a:prstGeom>
          <a:solidFill>
            <a:schemeClr val="accent4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1558849" y="13030200"/>
            <a:ext cx="12027872" cy="4267200"/>
          </a:xfrm>
          <a:prstGeom prst="roundRect">
            <a:avLst>
              <a:gd name="adj" fmla="val 11729"/>
            </a:avLst>
          </a:prstGeom>
          <a:solidFill>
            <a:schemeClr val="accent3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103318" y="4544943"/>
            <a:ext cx="4236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Conclusions</a:t>
            </a:r>
            <a:endParaRPr lang="en-US" sz="32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699200" y="5128061"/>
            <a:ext cx="1173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103318" y="17830800"/>
            <a:ext cx="6865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Acknowledgements</a:t>
            </a:r>
            <a:endParaRPr lang="en-US" sz="32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103318" y="13255075"/>
            <a:ext cx="3954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References</a:t>
            </a:r>
            <a:endParaRPr lang="en-US" sz="32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1699200" y="13839848"/>
            <a:ext cx="1173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000" smtClean="0">
                <a:solidFill>
                  <a:schemeClr val="bg1"/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1699200" y="18394500"/>
            <a:ext cx="1173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000" smtClean="0">
                <a:solidFill>
                  <a:schemeClr val="bg1"/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61712" y="533400"/>
            <a:ext cx="42567777" cy="19050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48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1712" y="2438400"/>
            <a:ext cx="42567777" cy="14478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pic>
        <p:nvPicPr>
          <p:cNvPr id="8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37592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0473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358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to create a scientific poster</dc:title>
  <cp:category>research posters template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</cp:lastModifiedBy>
  <cp:revision>1</cp:revision>
  <cp:lastPrinted>2012-07-31T19:59:21.000</cp:lastPrinted>
  <dcterms:modified xsi:type="dcterms:W3CDTF">2016-02-11T22:28:34Z</dcterms:modified>
  <dc:subject>Free Research Poster</dc:subject>
</cp:coreProperties>
</file>