
<file path=[Content_Types].xml><?xml version="1.0" encoding="utf-8"?>
<Types xmlns="http://schemas.openxmlformats.org/package/2006/content-types">
  <Default Extension="rels" ContentType="application/vnd.openxmlformats-package.relationships+xml"/>
  <Default Extension="jpeg" ContentType="image/jpeg"/>
  <Default Extension="xlsx" ContentType="application/vnd.openxmlformats-officedocument.spreadsheetml.sheet"/>
  <Default Extension="png" ContentType="image/png"/>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trictFirstAndLastChars="0" saveSubsetFonts="1">
  <p:sldMasterIdLst>
    <p:sldMasterId id="2147483648" r:id="rId1"/>
  </p:sldMasterIdLst>
  <p:notesMasterIdLst>
    <p:notesMasterId r:id="rId2"/>
  </p:notesMasterIdLst>
  <p:handoutMasterIdLst>
    <p:handoutMasterId r:id="rId3"/>
  </p:handoutMasterIdLst>
  <p:sldIdLst>
    <p:sldId id="256" r:id="rId4"/>
  </p:sldIdLst>
  <p:sldSz cx="38404800" cy="38404800"/>
  <p:notesSz cx="9239250" cy="11982450"/>
  <p:custDataLst>
    <p:tags r:id="rId5"/>
  </p:custDataLst>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12936">
          <p15:clr>
            <a:srgbClr val="A4A3A4"/>
          </p15:clr>
        </p15:guide>
        <p15:guide id="2" pos="11760">
          <p15:clr>
            <a:srgbClr val="A4A3A4"/>
          </p15:clr>
        </p15:guide>
      </p15:sldGuideLst>
    </p:ext>
    <p:ext uri="{2D200454-40CA-4A62-9FC3-DE9A4176ACB9}">
      <p15:notesGuideLst xmlns:p15="http://schemas.microsoft.com/office/powerpoint/2012/main">
        <p15:guide id="1" orient="horz" pos="3774">
          <p15:clr>
            <a:srgbClr val="A4A3A4"/>
          </p15:clr>
        </p15:guide>
        <p15:guide id="2"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5"/>
    <a:srgbClr val="3399FF"/>
    <a:srgbClr val="A9A9BB"/>
    <a:srgbClr val="ABABB9"/>
    <a:srgbClr val="9E9EC6"/>
    <a:srgbClr val="9696D0"/>
    <a:srgbClr val="B5B5EF"/>
    <a:srgbClr val="ACACF6"/>
    <a:srgbClr val="C5C5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654" autoAdjust="0"/>
  </p:normalViewPr>
  <p:slideViewPr>
    <p:cSldViewPr>
      <p:cViewPr varScale="1">
        <p:scale>
          <a:sx n="21" d="100"/>
          <a:sy n="21" d="100"/>
        </p:scale>
        <p:origin x="3054" y="90"/>
      </p:cViewPr>
      <p:guideLst>
        <p:guide orient="horz" pos="12936"/>
        <p:guide pos="117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3774"/>
        <p:guide pos="2909"/>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_rels/chart2.xml.rels>&#65279;<?xml version="1.0" encoding="utf-8" standalone="yes"?><Relationships xmlns="http://schemas.openxmlformats.org/package/2006/relationships"><Relationship Id="rId1" Type="http://schemas.openxmlformats.org/officeDocument/2006/relationships/package" Target="../embeddings/Microsoft_Excel_Worksheet2.xlsx" /></Relationships>
</file>

<file path=ppt/charts/_rels/chart3.xml.rels>&#65279;<?xml version="1.0" encoding="utf-8" standalone="yes"?><Relationships xmlns="http://schemas.openxmlformats.org/package/2006/relationships"><Relationship Id="rId1" Type="http://schemas.openxmlformats.org/officeDocument/2006/relationships/package" Target="../embeddings/Microsoft_Excel_Worksheet3.xlsx"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plotArea>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AA8-4024-BA13-234D60059DF9}"/>
            </c:ext>
          </c:extLst>
        </c:ser>
        <c:ser>
          <c:idx val="1"/>
          <c:order val="1"/>
          <c:tx>
            <c:strRef>
              <c:f>Sheet1!$C$1</c:f>
              <c:strCache>
                <c:ptCount val="1"/>
                <c:pt idx="0">
                  <c:v>Series 2</c:v>
                </c:pt>
              </c:strCache>
            </c:strRef>
          </c:tx>
          <c:spPr>
            <a:solidFill>
              <a:schemeClr val="accent2">
                <a:lumMod val="40000"/>
                <a:lumOff val="60000"/>
              </a:schemeClr>
            </a:solidFill>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c:ext xmlns:c16="http://schemas.microsoft.com/office/drawing/2014/chart" uri="{C3380CC4-5D6E-409C-BE32-E72D297353CC}">
              <c16:uniqueId val="{00000001-7AA8-4024-BA13-234D60059DF9}"/>
            </c:ext>
          </c:extLst>
        </c:ser>
        <c:ser>
          <c:idx val="2"/>
          <c:order val="2"/>
          <c:tx>
            <c:strRef>
              <c:f>Sheet1!$D$1</c:f>
              <c:strCache>
                <c:ptCount val="1"/>
                <c:pt idx="0">
                  <c:v>Series 3</c:v>
                </c:pt>
              </c:strCache>
            </c:strRef>
          </c:tx>
          <c:spPr>
            <a:solidFill>
              <a:schemeClr val="accent2">
                <a:lumMod val="50000"/>
              </a:schemeClr>
            </a:solidFill>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AA8-4024-BA13-234D60059DF9}"/>
            </c:ext>
          </c:extLst>
        </c:ser>
        <c:dLbls>
          <c:showLegendKey val="0"/>
          <c:showVal val="0"/>
          <c:showCatName val="0"/>
          <c:showSerName val="0"/>
          <c:showPercent val="0"/>
          <c:showBubbleSize val="0"/>
          <c:showLeaderLines val="0"/>
        </c:dLbls>
        <c:gapWidth/>
        <c:overlap/>
        <c:axId val="86707712"/>
        <c:axId val="108456192"/>
      </c:barChart>
      <c:catAx>
        <c:axId val="86707712"/>
        <c:scaling>
          <c:orientation/>
        </c:scaling>
        <c:delete val="0"/>
        <c:axPos val="b"/>
        <c:numFmt formatCode="General" sourceLinked="0"/>
        <c:majorTickMark val="out"/>
        <c:minorTickMark val="none"/>
        <c:crossAx val="108456192"/>
        <c:crosses val="autoZero"/>
        <c:auto val="0"/>
        <c:lblAlgn val="ctr"/>
        <c:lblOffset/>
        <c:noMultiLvlLbl val="0"/>
      </c:catAx>
      <c:valAx>
        <c:axId val="108456192"/>
        <c:scaling>
          <c:orientation/>
        </c:scaling>
        <c:delete val="0"/>
        <c:axPos val="l"/>
        <c:majorGridlines/>
        <c:numFmt formatCode="General" sourceLinked="1"/>
        <c:majorTickMark val="out"/>
        <c:minorTickMark val="none"/>
        <c:crossAx val="86707712"/>
        <c:crosses val="autoZero"/>
        <c:crossBetween val="between"/>
      </c:valAx>
    </c:plotArea>
    <c:legend>
      <c:legendPos/>
      <c:overlay val="0"/>
    </c:legend>
    <c:plotVisOnly val="1"/>
    <c:dispBlanksAs val="gap"/>
    <c:showDLblsOverMax val="0"/>
  </c:chart>
  <c:txPr>
    <a:bodyPr/>
    <a:p>
      <a:pPr>
        <a:defRPr sz="1800"/>
      </a:pPr>
      <a:endParaRPr lang="en-US"/>
    </a:p>
  </c:txPr>
  <c:externalData r:id="rId1">
    <c:autoUpdate val="0"/>
  </c:externalData>
</c:chartSpace>
</file>

<file path=ppt/charts/chart2.xml><?xml version="1.0" encoding="utf-8"?>
<c:chartSpace xmlns:a="http://schemas.openxmlformats.org/drawingml/2006/main" xmlns:r="http://schemas.openxmlformats.org/officeDocument/2006/relationships" xmlns:c="http://schemas.openxmlformats.org/drawingml/20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plotArea>
      <c:lineChart>
        <c:grouping val="stacked"/>
        <c:varyColors val="0"/>
        <c:ser>
          <c:idx val="0"/>
          <c:order val="0"/>
          <c:tx>
            <c:strRef>
              <c:f>Sheet1!$B$1</c:f>
              <c:strCache>
                <c:ptCount val="1"/>
                <c:pt idx="0">
                  <c:v>Series 1</c:v>
                </c:pt>
              </c:strCache>
            </c:strRef>
          </c:tx>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3BA9-4105-9B56-974938C79B9B}"/>
            </c:ext>
          </c:extLst>
        </c:ser>
        <c:ser>
          <c:idx val="1"/>
          <c:order val="1"/>
          <c:tx>
            <c:strRef>
              <c:f>Sheet1!$C$1</c:f>
              <c:strCache>
                <c:ptCount val="1"/>
                <c:pt idx="0">
                  <c:v>Series 2</c:v>
                </c:pt>
              </c:strCache>
            </c:strRef>
          </c:tx>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smooth val="0"/>
          <c:extLst>
            <c:ext xmlns:c16="http://schemas.microsoft.com/office/drawing/2014/chart" uri="{C3380CC4-5D6E-409C-BE32-E72D297353CC}">
              <c16:uniqueId val="{00000001-3BA9-4105-9B56-974938C79B9B}"/>
            </c:ext>
          </c:extLst>
        </c:ser>
        <c:ser>
          <c:idx val="2"/>
          <c:order val="2"/>
          <c:tx>
            <c:strRef>
              <c:f>Sheet1!$D$1</c:f>
              <c:strCache>
                <c:ptCount val="1"/>
                <c:pt idx="0">
                  <c:v>Series 3</c:v>
                </c:pt>
              </c:strCache>
            </c:strRef>
          </c:tx>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3BA9-4105-9B56-974938C79B9B}"/>
            </c:ext>
          </c:extLst>
        </c:ser>
        <c:dLbls>
          <c:showLegendKey val="0"/>
          <c:showVal val="0"/>
          <c:showCatName val="0"/>
          <c:showSerName val="0"/>
          <c:showPercent val="0"/>
          <c:showBubbleSize val="0"/>
          <c:showLeaderLines val="0"/>
        </c:dLbls>
        <c:axId val="109125120"/>
        <c:axId val="108457920"/>
      </c:lineChart>
      <c:catAx>
        <c:axId val="109125120"/>
        <c:scaling>
          <c:orientation/>
        </c:scaling>
        <c:delete val="0"/>
        <c:axPos val="b"/>
        <c:numFmt formatCode="General" sourceLinked="0"/>
        <c:majorTickMark val="out"/>
        <c:minorTickMark val="none"/>
        <c:crossAx val="108457920"/>
        <c:crosses val="autoZero"/>
        <c:auto val="0"/>
        <c:lblAlgn val="ctr"/>
        <c:lblOffset/>
        <c:noMultiLvlLbl val="0"/>
      </c:catAx>
      <c:valAx>
        <c:axId val="108457920"/>
        <c:scaling>
          <c:orientation/>
        </c:scaling>
        <c:delete val="0"/>
        <c:axPos val="l"/>
        <c:majorGridlines/>
        <c:numFmt formatCode="General" sourceLinked="1"/>
        <c:majorTickMark val="out"/>
        <c:minorTickMark val="none"/>
        <c:crossAx val="109125120"/>
        <c:crosses val="autoZero"/>
        <c:crossBetween val="between"/>
      </c:valAx>
    </c:plotArea>
    <c:legend>
      <c:legendPos/>
      <c:overlay val="0"/>
    </c:legend>
    <c:plotVisOnly val="1"/>
    <c:dispBlanksAs val="gap"/>
    <c:showDLblsOverMax val="0"/>
  </c:chart>
  <c:txPr>
    <a:bodyPr/>
    <a:p>
      <a:pPr>
        <a:defRPr sz="1800"/>
      </a:pPr>
      <a:endParaRPr lang="en-US"/>
    </a:p>
  </c:txPr>
  <c:externalData r:id="rId1">
    <c:autoUpdate val="0"/>
  </c:externalData>
</c:chartSpace>
</file>

<file path=ppt/charts/chart3.xml><?xml version="1.0" encoding="utf-8"?>
<c:chartSpace xmlns:a="http://schemas.openxmlformats.org/drawingml/2006/main" xmlns:r="http://schemas.openxmlformats.org/officeDocument/2006/relationships" xmlns:c="http://schemas.openxmlformats.org/drawingml/20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overlay val="0"/>
    </c:title>
    <c:autoTitleDeleted val="0"/>
    <c:view3D>
      <c:rotX val="15"/>
      <c:rotY/>
      <c:rAngAx val="0"/>
    </c:view3D>
    <c:plotArea>
      <c:pie3DChart>
        <c:varyColors val="1"/>
        <c:ser>
          <c:idx val="0"/>
          <c:order val="0"/>
          <c:tx>
            <c:strRef>
              <c:f>Sheet1!$B$1</c:f>
              <c:strCache>
                <c:ptCount val="1"/>
                <c:pt idx="0">
                  <c:v>Series 1</c:v>
                </c:pt>
              </c:strCache>
            </c:strRef>
          </c:tx>
          <c:explosion val="25"/>
          <c:dLbls>
            <c:delete val="1"/>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DB5-48DB-9901-FC48A3E7D5B1}"/>
            </c:ext>
          </c:extLst>
        </c:ser>
        <c:ser>
          <c:idx val="1"/>
          <c:order val="1"/>
          <c:tx>
            <c:strRef>
              <c:f>Sheet1!$C$1</c:f>
              <c:strCache>
                <c:ptCount val="1"/>
                <c:pt idx="0">
                  <c:v>Series 2</c:v>
                </c:pt>
              </c:strCache>
            </c:strRef>
          </c:tx>
          <c:explosion val="25"/>
          <c:dLbls>
            <c:delete val="1"/>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c:ext xmlns:c16="http://schemas.microsoft.com/office/drawing/2014/chart" uri="{C3380CC4-5D6E-409C-BE32-E72D297353CC}">
              <c16:uniqueId val="{00000001-CDB5-48DB-9901-FC48A3E7D5B1}"/>
            </c:ext>
          </c:extLst>
        </c:ser>
        <c:ser>
          <c:idx val="2"/>
          <c:order val="2"/>
          <c:tx>
            <c:strRef>
              <c:f>Sheet1!$D$1</c:f>
              <c:strCache>
                <c:ptCount val="1"/>
                <c:pt idx="0">
                  <c:v>Series 3</c:v>
                </c:pt>
              </c:strCache>
            </c:strRef>
          </c:tx>
          <c:explosion val="25"/>
          <c:dLbls>
            <c:delete val="1"/>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DB5-48DB-9901-FC48A3E7D5B1}"/>
            </c:ext>
          </c:extLst>
        </c:ser>
        <c:dLbls>
          <c:showLegendKey val="0"/>
          <c:showVal val="0"/>
          <c:showCatName val="0"/>
          <c:showSerName val="0"/>
          <c:showPercent val="0"/>
          <c:showBubbleSize val="0"/>
          <c:showLeaderLines val="0"/>
        </c:dLbls>
      </c:pie3DChart>
    </c:plotArea>
    <c:legend>
      <c:legendPos/>
      <c:overlay val="0"/>
    </c:legend>
    <c:plotVisOnly val="1"/>
    <c:dispBlanksAs val="gap"/>
    <c:showDLblsOverMax val="0"/>
  </c:chart>
  <c:txPr>
    <a:bodyPr/>
    <a:p>
      <a:pPr>
        <a:defRPr sz="1800"/>
      </a:pPr>
      <a:endParaRPr lang="en-US"/>
    </a:p>
  </c:txPr>
  <c:externalData r:id="rId1">
    <c:autoUpdate val="0"/>
  </c:externalData>
</c:chartSpace>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6146" name="Rectangle 2"/>
          <p:cNvSpPr>
            <a:spLocks noGrp="1" noChangeArrowheads="1"/>
          </p:cNvSpPr>
          <p:nvPr>
            <p:ph type="hdr" sz="quarter"/>
          </p:nvPr>
        </p:nvSpPr>
        <p:spPr bwMode="auto">
          <a:xfrm>
            <a:off x="0" y="0"/>
            <a:ext cx="4002088" cy="598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t" anchorCtr="0" compatLnSpc="1">
            <a:prstTxWarp prst="textNoShape">
              <a:avLst/>
            </a:prstTxWarp>
          </a:bodyPr>
          <a:lstStyle>
            <a:defPPr>
              <a:defRPr kern="1200" smtId="4294967295"/>
            </a:defPPr>
            <a:lvl1pPr defTabSz="1149350">
              <a:defRPr sz="1500"/>
            </a:lvl1pPr>
          </a:lstStyle>
          <a:p>
            <a:endParaRPr lang="en-US" altLang="zh-CN"/>
          </a:p>
        </p:txBody>
      </p:sp>
      <p:sp>
        <p:nvSpPr>
          <p:cNvPr id="6147" name="Rectangle 3"/>
          <p:cNvSpPr>
            <a:spLocks noGrp="1" noChangeArrowheads="1"/>
          </p:cNvSpPr>
          <p:nvPr>
            <p:ph type="dt" sz="quarter" idx="1"/>
          </p:nvPr>
        </p:nvSpPr>
        <p:spPr bwMode="auto">
          <a:xfrm>
            <a:off x="5235575" y="0"/>
            <a:ext cx="4002088" cy="598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t" anchorCtr="0" compatLnSpc="1">
            <a:prstTxWarp prst="textNoShape">
              <a:avLst/>
            </a:prstTxWarp>
          </a:bodyPr>
          <a:lstStyle>
            <a:defPPr>
              <a:defRPr kern="1200" smtId="4294967295"/>
            </a:defPPr>
            <a:lvl1pPr algn="r" defTabSz="1149350">
              <a:defRPr sz="1500"/>
            </a:lvl1pPr>
          </a:lstStyle>
          <a:p>
            <a:endParaRPr lang="en-US" altLang="zh-CN"/>
          </a:p>
        </p:txBody>
      </p:sp>
      <p:sp>
        <p:nvSpPr>
          <p:cNvPr id="6148" name="Rectangle 4"/>
          <p:cNvSpPr>
            <a:spLocks noGrp="1" noChangeArrowheads="1"/>
          </p:cNvSpPr>
          <p:nvPr>
            <p:ph type="ftr" sz="quarter" idx="2"/>
          </p:nvPr>
        </p:nvSpPr>
        <p:spPr bwMode="auto">
          <a:xfrm>
            <a:off x="0" y="11380788"/>
            <a:ext cx="4002088"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b" anchorCtr="0" compatLnSpc="1">
            <a:prstTxWarp prst="textNoShape">
              <a:avLst/>
            </a:prstTxWarp>
          </a:bodyPr>
          <a:lstStyle>
            <a:defPPr>
              <a:defRPr kern="1200" smtId="4294967295"/>
            </a:defPPr>
            <a:lvl1pPr defTabSz="1149350">
              <a:defRPr sz="1500"/>
            </a:lvl1pPr>
          </a:lstStyle>
          <a:p>
            <a:endParaRPr lang="en-US" altLang="zh-CN"/>
          </a:p>
        </p:txBody>
      </p:sp>
      <p:sp>
        <p:nvSpPr>
          <p:cNvPr id="6149" name="Rectangle 5"/>
          <p:cNvSpPr>
            <a:spLocks noGrp="1" noChangeArrowheads="1"/>
          </p:cNvSpPr>
          <p:nvPr>
            <p:ph type="sldNum" sz="quarter" idx="3"/>
          </p:nvPr>
        </p:nvSpPr>
        <p:spPr bwMode="auto">
          <a:xfrm>
            <a:off x="5235575" y="11380788"/>
            <a:ext cx="4002088"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84" tIns="57492" rIns="114984" bIns="57492" anchor="b" anchorCtr="0" compatLnSpc="1">
            <a:prstTxWarp prst="textNoShape">
              <a:avLst/>
            </a:prstTxWarp>
          </a:bodyPr>
          <a:lstStyle>
            <a:defPPr>
              <a:defRPr kern="1200" smtId="4294967295"/>
            </a:defPPr>
            <a:lvl1pPr algn="r" defTabSz="1149350">
              <a:defRPr sz="1500"/>
            </a:lvl1pPr>
          </a:lstStyle>
          <a:p>
            <a:fld id="{C0C2E119-9569-4597-B70B-A9498D5D0CC6}" type="slidenum">
              <a:rPr lang="zh-CN" altLang="en-US"/>
              <a:t>‹#›</a:t>
            </a:fld>
            <a:endParaRPr lang="en-US" altLang="zh-CN"/>
          </a:p>
        </p:txBody>
      </p:sp>
    </p:spTree>
    <p:extLst>
      <p:ext uri="{BB962C8B-B14F-4D97-AF65-F5344CB8AC3E}">
        <p14:creationId xmlns:p14="http://schemas.microsoft.com/office/powerpoint/2010/main" val="3432434415"/>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4098" name="Rectangle 2"/>
          <p:cNvSpPr>
            <a:spLocks noGrp="1" noChangeArrowheads="1"/>
          </p:cNvSpPr>
          <p:nvPr>
            <p:ph type="hdr" sz="quarter"/>
          </p:nvPr>
        </p:nvSpPr>
        <p:spPr bwMode="auto">
          <a:xfrm>
            <a:off x="0" y="0"/>
            <a:ext cx="3983038" cy="592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vl1pPr defTabSz="1149350">
              <a:defRPr sz="1500"/>
            </a:lvl1pPr>
          </a:lstStyle>
          <a:p>
            <a:endParaRPr lang="en-US" altLang="zh-CN"/>
          </a:p>
        </p:txBody>
      </p:sp>
      <p:sp>
        <p:nvSpPr>
          <p:cNvPr id="4099" name="Rectangle 3"/>
          <p:cNvSpPr>
            <a:spLocks noGrp="1" noChangeArrowheads="1"/>
          </p:cNvSpPr>
          <p:nvPr>
            <p:ph type="dt" idx="1"/>
          </p:nvPr>
        </p:nvSpPr>
        <p:spPr bwMode="auto">
          <a:xfrm>
            <a:off x="5241925" y="0"/>
            <a:ext cx="3983038" cy="592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vl1pPr algn="r" defTabSz="1149350">
              <a:defRPr sz="1500"/>
            </a:lvl1pPr>
          </a:lstStyle>
          <a:p>
            <a:endParaRPr lang="en-US" altLang="zh-CN"/>
          </a:p>
        </p:txBody>
      </p:sp>
      <p:sp>
        <p:nvSpPr>
          <p:cNvPr id="2052" name="Rectangle 4"/>
          <p:cNvSpPr>
            <a:spLocks noGrp="1" noRot="1" noChangeAspect="1" noChangeArrowheads="1" noTextEdit="1"/>
          </p:cNvSpPr>
          <p:nvPr>
            <p:ph type="sldImg" idx="2"/>
          </p:nvPr>
        </p:nvSpPr>
        <p:spPr bwMode="auto">
          <a:xfrm>
            <a:off x="2339975" y="889000"/>
            <a:ext cx="4545013" cy="4545013"/>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1257300" y="5732463"/>
            <a:ext cx="6708775" cy="533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t" anchorCtr="0" compatLnSpc="1">
            <a:prstTxWarp prst="textNoShape">
              <a:avLst/>
            </a:prstTxWarp>
          </a:bodyPr>
          <a:lstStyle>
            <a:defPPr>
              <a:defRPr kern="1200" smtId="4294967295"/>
            </a:defP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4102" name="Rectangle 6"/>
          <p:cNvSpPr>
            <a:spLocks noGrp="1" noChangeArrowheads="1"/>
          </p:cNvSpPr>
          <p:nvPr>
            <p:ph type="ftr" sz="quarter" idx="4"/>
          </p:nvPr>
        </p:nvSpPr>
        <p:spPr bwMode="auto">
          <a:xfrm>
            <a:off x="0" y="11363325"/>
            <a:ext cx="3983038" cy="59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b" anchorCtr="0" compatLnSpc="1">
            <a:prstTxWarp prst="textNoShape">
              <a:avLst/>
            </a:prstTxWarp>
          </a:bodyPr>
          <a:lstStyle>
            <a:defPPr>
              <a:defRPr kern="1200" smtId="4294967295"/>
            </a:defPPr>
            <a:lvl1pPr defTabSz="1149350">
              <a:defRPr sz="1500"/>
            </a:lvl1pPr>
          </a:lstStyle>
          <a:p>
            <a:endParaRPr lang="en-US" altLang="zh-CN"/>
          </a:p>
        </p:txBody>
      </p:sp>
      <p:sp>
        <p:nvSpPr>
          <p:cNvPr id="4103" name="Rectangle 7"/>
          <p:cNvSpPr>
            <a:spLocks noGrp="1" noChangeArrowheads="1"/>
          </p:cNvSpPr>
          <p:nvPr>
            <p:ph type="sldNum" sz="quarter" idx="5"/>
          </p:nvPr>
        </p:nvSpPr>
        <p:spPr bwMode="auto">
          <a:xfrm>
            <a:off x="5241925" y="11363325"/>
            <a:ext cx="3983038" cy="59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976" tIns="57487" rIns="114976" bIns="57487" anchor="b" anchorCtr="0" compatLnSpc="1">
            <a:prstTxWarp prst="textNoShape">
              <a:avLst/>
            </a:prstTxWarp>
          </a:bodyPr>
          <a:lstStyle>
            <a:defPPr>
              <a:defRPr kern="1200" smtId="4294967295"/>
            </a:defPPr>
            <a:lvl1pPr algn="r" defTabSz="1149350">
              <a:defRPr sz="1500"/>
            </a:lvl1pPr>
          </a:lstStyle>
          <a:p>
            <a:fld id="{FC0D3828-963D-42C5-9730-EEE5C498C5AE}" type="slidenum">
              <a:rPr lang="zh-CN" altLang="en-US"/>
              <a:t>‹#›</a:t>
            </a:fld>
            <a:endParaRPr lang="en-US" altLang="zh-CN"/>
          </a:p>
        </p:txBody>
      </p:sp>
    </p:spTree>
    <p:extLst>
      <p:ext uri="{BB962C8B-B14F-4D97-AF65-F5344CB8AC3E}">
        <p14:creationId xmlns:p14="http://schemas.microsoft.com/office/powerpoint/2010/main" val="17616893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3074" name="Rectangle 7"/>
          <p:cNvSpPr>
            <a:spLocks noGrp="1" noChangeArrowheads="1"/>
          </p:cNvSpPr>
          <p:nvPr>
            <p:ph type="sldNum" sz="quarter" idx="5"/>
          </p:nvPr>
        </p:nvSpPr>
        <p:spPr>
          <a:noFill/>
        </p:spPr>
        <p:txBody>
          <a:bodyPr/>
          <a:lstStyle>
            <a:defPPr>
              <a:defRPr kern="1200" smtId="4294967295"/>
            </a:defPPr>
            <a:lvl1pPr defTabSz="1149350">
              <a:defRPr sz="2400">
                <a:solidFill>
                  <a:schemeClr val="tx1"/>
                </a:solidFill>
                <a:latin typeface="Times New Roman" pitchFamily="18" charset="0"/>
              </a:defRPr>
            </a:lvl1pPr>
            <a:lvl2pPr marL="742950" indent="-285750" defTabSz="1149350">
              <a:defRPr sz="2400">
                <a:solidFill>
                  <a:schemeClr val="tx1"/>
                </a:solidFill>
                <a:latin typeface="Times New Roman" pitchFamily="18" charset="0"/>
              </a:defRPr>
            </a:lvl2pPr>
            <a:lvl3pPr marL="1143000" indent="-228600" defTabSz="1149350">
              <a:defRPr sz="2400">
                <a:solidFill>
                  <a:schemeClr val="tx1"/>
                </a:solidFill>
                <a:latin typeface="Times New Roman" pitchFamily="18" charset="0"/>
              </a:defRPr>
            </a:lvl3pPr>
            <a:lvl4pPr marL="1600200" indent="-228600" defTabSz="1149350">
              <a:defRPr sz="2400">
                <a:solidFill>
                  <a:schemeClr val="tx1"/>
                </a:solidFill>
                <a:latin typeface="Times New Roman" pitchFamily="18" charset="0"/>
              </a:defRPr>
            </a:lvl4pPr>
            <a:lvl5pPr marL="2057400" indent="-228600" defTabSz="1149350">
              <a:defRPr sz="2400">
                <a:solidFill>
                  <a:schemeClr val="tx1"/>
                </a:solidFill>
                <a:latin typeface="Times New Roman" pitchFamily="18" charset="0"/>
              </a:defRPr>
            </a:lvl5pPr>
            <a:lvl6pPr marL="2514600" indent="-228600" defTabSz="1149350" eaLnBrk="0" fontAlgn="base" hangingPunct="0">
              <a:spcBef>
                <a:spcPct val="0"/>
              </a:spcBef>
              <a:spcAft>
                <a:spcPct val="0"/>
              </a:spcAft>
              <a:defRPr sz="2400">
                <a:solidFill>
                  <a:schemeClr val="tx1"/>
                </a:solidFill>
                <a:latin typeface="Times New Roman" pitchFamily="18" charset="0"/>
              </a:defRPr>
            </a:lvl6pPr>
            <a:lvl7pPr marL="2971800" indent="-228600" defTabSz="1149350" eaLnBrk="0" fontAlgn="base" hangingPunct="0">
              <a:spcBef>
                <a:spcPct val="0"/>
              </a:spcBef>
              <a:spcAft>
                <a:spcPct val="0"/>
              </a:spcAft>
              <a:defRPr sz="2400">
                <a:solidFill>
                  <a:schemeClr val="tx1"/>
                </a:solidFill>
                <a:latin typeface="Times New Roman" pitchFamily="18" charset="0"/>
              </a:defRPr>
            </a:lvl7pPr>
            <a:lvl8pPr marL="3429000" indent="-228600" defTabSz="1149350" eaLnBrk="0" fontAlgn="base" hangingPunct="0">
              <a:spcBef>
                <a:spcPct val="0"/>
              </a:spcBef>
              <a:spcAft>
                <a:spcPct val="0"/>
              </a:spcAft>
              <a:defRPr sz="2400">
                <a:solidFill>
                  <a:schemeClr val="tx1"/>
                </a:solidFill>
                <a:latin typeface="Times New Roman" pitchFamily="18" charset="0"/>
              </a:defRPr>
            </a:lvl8pPr>
            <a:lvl9pPr marL="3886200" indent="-228600" defTabSz="1149350" eaLnBrk="0" fontAlgn="base" hangingPunct="0">
              <a:spcBef>
                <a:spcPct val="0"/>
              </a:spcBef>
              <a:spcAft>
                <a:spcPct val="0"/>
              </a:spcAft>
              <a:defRPr sz="2400">
                <a:solidFill>
                  <a:schemeClr val="tx1"/>
                </a:solidFill>
                <a:latin typeface="Times New Roman" pitchFamily="18" charset="0"/>
              </a:defRPr>
            </a:lvl9pPr>
          </a:lstStyle>
          <a:p>
            <a:fld id="{6FECEDFE-D6D9-4F52-8C74-B24DC98F7734}" type="slidenum">
              <a:rPr lang="zh-CN" altLang="en-US" sz="1500"/>
              <a:t>1</a:t>
            </a:fld>
            <a:endParaRPr lang="en-US" altLang="zh-CN" sz="1500"/>
          </a:p>
        </p:txBody>
      </p:sp>
      <p:sp>
        <p:nvSpPr>
          <p:cNvPr id="3075" name="Rectangle 2"/>
          <p:cNvSpPr>
            <a:spLocks noGrp="1" noRot="1" noChangeAspect="1" noChangeArrowheads="1" noTextEdit="1"/>
          </p:cNvSpPr>
          <p:nvPr>
            <p:ph type="sldImg"/>
          </p:nvPr>
        </p:nvSpPr>
        <p:spPr/>
      </p:sp>
      <p:sp>
        <p:nvSpPr>
          <p:cNvPr id="3076" name="Rectangle 3"/>
          <p:cNvSpPr>
            <a:spLocks noGrp="1" noChangeArrowheads="1"/>
          </p:cNvSpPr>
          <p:nvPr>
            <p:ph type="body" idx="1"/>
          </p:nvPr>
        </p:nvSpPr>
        <p:spPr>
          <a:noFill/>
        </p:spPr>
        <p:txBody>
          <a:bodyPr/>
          <a:lstStyle>
            <a:defPPr>
              <a:defRPr kern="1200" smtId="4294967295"/>
            </a:defPPr>
          </a:lstStyle>
          <a:p>
            <a:endParaRPr lang="zh-CN" altLang="en-US"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2880608" y="11931121"/>
            <a:ext cx="32643586" cy="8230658"/>
          </a:xfrm>
          <a:prstGeom prst="rect">
            <a:avLst/>
          </a:prstGeo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5761216" y="21761979"/>
            <a:ext cx="26882372" cy="9816042"/>
          </a:xfrm>
          <a:prstGeom prst="rect">
            <a:avLst/>
          </a:prstGeo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84607060"/>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a:xfrm>
            <a:off x="1919995" y="1537229"/>
            <a:ext cx="34564814" cy="6400800"/>
          </a:xfrm>
          <a:prstGeom prst="rect">
            <a:avLst/>
          </a:prstGeom>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1919995" y="8960382"/>
            <a:ext cx="34564814" cy="25345761"/>
          </a:xfrm>
          <a:prstGeom prst="rect">
            <a:avLst/>
          </a:prstGeo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539749"/>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27844223" y="1537232"/>
            <a:ext cx="8640587" cy="32768911"/>
          </a:xfrm>
          <a:prstGeom prst="rect">
            <a:avLst/>
          </a:prstGeo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1919993" y="1537232"/>
            <a:ext cx="25805695" cy="32768911"/>
          </a:xfrm>
          <a:prstGeom prst="rect">
            <a:avLst/>
          </a:prstGeo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825583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a:xfrm>
            <a:off x="1919995" y="1537229"/>
            <a:ext cx="34564814" cy="6400800"/>
          </a:xfrm>
          <a:prstGeom prst="rect">
            <a:avLst/>
          </a:prstGeom>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a:xfrm>
            <a:off x="1919995" y="8960382"/>
            <a:ext cx="34564814" cy="25345761"/>
          </a:xfrm>
          <a:prstGeom prst="rect">
            <a:avLst/>
          </a:prstGeo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50352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033714" y="24679016"/>
            <a:ext cx="32643586" cy="7626879"/>
          </a:xfrm>
          <a:prstGeom prst="rect">
            <a:avLst/>
          </a:prstGeo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4" y="16277961"/>
            <a:ext cx="32643586" cy="8401050"/>
          </a:xfrm>
          <a:prstGeom prst="rect">
            <a:avLst/>
          </a:prstGeo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6934092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a:xfrm>
            <a:off x="1919995" y="1537229"/>
            <a:ext cx="34564814" cy="6400800"/>
          </a:xfrm>
          <a:prstGeom prst="rect">
            <a:avLst/>
          </a:prstGeom>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1919995" y="8960382"/>
            <a:ext cx="17223139" cy="25345761"/>
          </a:xfrm>
          <a:prstGeom prst="rect">
            <a:avLst/>
          </a:prstGeo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61669" y="8960382"/>
            <a:ext cx="17223139" cy="25345761"/>
          </a:xfrm>
          <a:prstGeom prst="rect">
            <a:avLst/>
          </a:prstGeo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937095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1919995" y="1537229"/>
            <a:ext cx="34564814" cy="6400800"/>
          </a:xfrm>
          <a:prstGeom prst="rect">
            <a:avLst/>
          </a:prstGeo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993" y="8597374"/>
            <a:ext cx="16968788" cy="3581929"/>
          </a:xfrm>
          <a:prstGeom prst="rect">
            <a:avLst/>
          </a:prstGeo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19993" y="12179302"/>
            <a:ext cx="16968788" cy="22126840"/>
          </a:xfrm>
          <a:prstGeom prst="rect">
            <a:avLst/>
          </a:prstGeo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8614" y="8597374"/>
            <a:ext cx="16976196" cy="3581929"/>
          </a:xfrm>
          <a:prstGeom prst="rect">
            <a:avLst/>
          </a:prstGeo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8614" y="12179302"/>
            <a:ext cx="16976196" cy="22126840"/>
          </a:xfrm>
          <a:prstGeom prst="rect">
            <a:avLst/>
          </a:prstGeo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61605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a:xfrm>
            <a:off x="1919995" y="1537229"/>
            <a:ext cx="34564814" cy="6400800"/>
          </a:xfrm>
          <a:prstGeom prst="rect">
            <a:avLst/>
          </a:prstGeom>
        </p:spPr>
        <p:txBody>
          <a:bodyPr/>
          <a:lstStyle>
            <a:defPPr>
              <a:defRPr kern="1200" smtId="4294967295"/>
            </a:defPPr>
          </a:lstStyle>
          <a:p>
            <a:r>
              <a:rPr lang="en-US" smtClean="0"/>
              <a:t>Click to edit Master title style</a:t>
            </a:r>
            <a:endParaRPr lang="en-US"/>
          </a:p>
        </p:txBody>
      </p:sp>
    </p:spTree>
    <p:extLst>
      <p:ext uri="{BB962C8B-B14F-4D97-AF65-F5344CB8AC3E}">
        <p14:creationId xmlns:p14="http://schemas.microsoft.com/office/powerpoint/2010/main" val="143161185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Tree>
    <p:extLst>
      <p:ext uri="{BB962C8B-B14F-4D97-AF65-F5344CB8AC3E}">
        <p14:creationId xmlns:p14="http://schemas.microsoft.com/office/powerpoint/2010/main" val="81265505"/>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1919994" y="1529824"/>
            <a:ext cx="12634913" cy="6506369"/>
          </a:xfrm>
          <a:prstGeom prst="rect">
            <a:avLst/>
          </a:prstGeo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5459" y="1529824"/>
            <a:ext cx="21469350" cy="32776319"/>
          </a:xfrm>
          <a:prstGeom prst="rect">
            <a:avLst/>
          </a:prstGeo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994" y="8036190"/>
            <a:ext cx="12634913" cy="26269950"/>
          </a:xfrm>
          <a:prstGeom prst="rect">
            <a:avLst/>
          </a:prstGeo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7988862"/>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7528103" y="26882995"/>
            <a:ext cx="23042387" cy="3174471"/>
          </a:xfrm>
          <a:prstGeom prst="rect">
            <a:avLst/>
          </a:prstGeo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8103" y="3431913"/>
            <a:ext cx="23042387" cy="23041769"/>
          </a:xfrm>
          <a:prstGeom prst="rect">
            <a:avLst/>
          </a:prstGeo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8103" y="30057461"/>
            <a:ext cx="23042387" cy="4506118"/>
          </a:xfrm>
          <a:prstGeom prst="rect">
            <a:avLst/>
          </a:prstGeo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7978301"/>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pic>
        <p:nvPicPr>
          <p:cNvPr id="2" name="New picture"/>
          <p:cNvPicPr/>
          <p:nvPr/>
        </p:nvPicPr>
        <p:blipFill dpi="0">
          <a:blip r:embed="rId12"/>
          <a:stretch>
            <a:fillRect/>
          </a:stretch>
        </p:blipFill>
        <p:spPr>
          <a:xfrm rot="16200000">
            <a:off x="-11506200" y="19202400"/>
            <a:ext cx="14274800" cy="4368800"/>
          </a:xfrm>
          <a:prstGeom prst="rect">
            <a:avLst/>
          </a:prstGeom>
        </p:spPr>
      </p:pic>
      <p:pic>
        <p:nvPicPr>
          <p:cNvPr id="3" name="New picture"/>
          <p:cNvPicPr/>
          <p:nvPr/>
        </p:nvPicPr>
        <p:blipFill dpi="0">
          <a:blip r:embed="rId12"/>
          <a:stretch>
            <a:fillRect/>
          </a:stretch>
        </p:blipFill>
        <p:spPr>
          <a:xfrm rot="5400000">
            <a:off x="35636200" y="19202400"/>
            <a:ext cx="14274800" cy="4368800"/>
          </a:xfrm>
          <a:prstGeom prst="rect">
            <a:avLst/>
          </a:prstGeom>
        </p:spPr>
      </p:pic>
      <p:pic>
        <p:nvPicPr>
          <p:cNvPr id="4" name="New picture"/>
          <p:cNvPicPr/>
          <p:nvPr/>
        </p:nvPicPr>
        <p:blipFill dpi="0">
          <a:blip r:embed="rId13"/>
          <a:stretch>
            <a:fillRect/>
          </a:stretch>
        </p:blipFill>
        <p:spPr>
          <a:xfrm>
            <a:off x="3917950" y="38912800"/>
            <a:ext cx="30568900" cy="1549400"/>
          </a:xfrm>
          <a:prstGeom prst="rect">
            <a:avLst/>
          </a:prstGeom>
        </p:spPr>
      </p:pic>
      <p:sp>
        <p:nvSpPr>
          <p:cNvPr id="5" name="New shape"/>
          <p:cNvSpPr/>
          <p:nvPr/>
        </p:nvSpPr>
        <p:spPr>
          <a:xfrm>
            <a:off x="3917950" y="39484300"/>
            <a:ext cx="19202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multicolorgradients  Size: 42x42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defPPr>
        <a:defRPr kern="1200" smtId="4294967295"/>
      </a:defPPr>
      <a:lvl1pPr algn="ctr" defTabSz="3074988" rtl="0" eaLnBrk="0" fontAlgn="base" hangingPunct="0">
        <a:spcBef>
          <a:spcPct val="0"/>
        </a:spcBef>
        <a:spcAft>
          <a:spcPct val="0"/>
        </a:spcAft>
        <a:defRPr sz="14800">
          <a:solidFill>
            <a:schemeClr val="tx2"/>
          </a:solidFill>
          <a:latin typeface="+mj-lt"/>
          <a:ea typeface="+mj-ea"/>
          <a:cs typeface="+mj-cs"/>
        </a:defRPr>
      </a:lvl1pPr>
      <a:lvl2pPr algn="ctr" defTabSz="3074988" rtl="0" eaLnBrk="0" fontAlgn="base" hangingPunct="0">
        <a:spcBef>
          <a:spcPct val="0"/>
        </a:spcBef>
        <a:spcAft>
          <a:spcPct val="0"/>
        </a:spcAft>
        <a:defRPr sz="14800">
          <a:solidFill>
            <a:schemeClr val="tx2"/>
          </a:solidFill>
          <a:latin typeface="Times New Roman" pitchFamily="18" charset="0"/>
        </a:defRPr>
      </a:lvl2pPr>
      <a:lvl3pPr algn="ctr" defTabSz="3074988" rtl="0" eaLnBrk="0" fontAlgn="base" hangingPunct="0">
        <a:spcBef>
          <a:spcPct val="0"/>
        </a:spcBef>
        <a:spcAft>
          <a:spcPct val="0"/>
        </a:spcAft>
        <a:defRPr sz="14800">
          <a:solidFill>
            <a:schemeClr val="tx2"/>
          </a:solidFill>
          <a:latin typeface="Times New Roman" pitchFamily="18" charset="0"/>
        </a:defRPr>
      </a:lvl3pPr>
      <a:lvl4pPr algn="ctr" defTabSz="3074988" rtl="0" eaLnBrk="0" fontAlgn="base" hangingPunct="0">
        <a:spcBef>
          <a:spcPct val="0"/>
        </a:spcBef>
        <a:spcAft>
          <a:spcPct val="0"/>
        </a:spcAft>
        <a:defRPr sz="14800">
          <a:solidFill>
            <a:schemeClr val="tx2"/>
          </a:solidFill>
          <a:latin typeface="Times New Roman" pitchFamily="18" charset="0"/>
        </a:defRPr>
      </a:lvl4pPr>
      <a:lvl5pPr algn="ctr" defTabSz="3074988" rtl="0" eaLnBrk="0" fontAlgn="base" hangingPunct="0">
        <a:spcBef>
          <a:spcPct val="0"/>
        </a:spcBef>
        <a:spcAft>
          <a:spcPct val="0"/>
        </a:spcAft>
        <a:defRPr sz="14800">
          <a:solidFill>
            <a:schemeClr val="tx2"/>
          </a:solidFill>
          <a:latin typeface="Times New Roman" pitchFamily="18" charset="0"/>
        </a:defRPr>
      </a:lvl5pPr>
      <a:lvl6pPr marL="457200" algn="ctr" defTabSz="3074988" rtl="0" eaLnBrk="0" fontAlgn="base" hangingPunct="0">
        <a:spcBef>
          <a:spcPct val="0"/>
        </a:spcBef>
        <a:spcAft>
          <a:spcPct val="0"/>
        </a:spcAft>
        <a:defRPr sz="14800">
          <a:solidFill>
            <a:schemeClr val="tx2"/>
          </a:solidFill>
          <a:latin typeface="Times New Roman" pitchFamily="18" charset="0"/>
        </a:defRPr>
      </a:lvl6pPr>
      <a:lvl7pPr marL="914400" algn="ctr" defTabSz="3074988" rtl="0" eaLnBrk="0" fontAlgn="base" hangingPunct="0">
        <a:spcBef>
          <a:spcPct val="0"/>
        </a:spcBef>
        <a:spcAft>
          <a:spcPct val="0"/>
        </a:spcAft>
        <a:defRPr sz="14800">
          <a:solidFill>
            <a:schemeClr val="tx2"/>
          </a:solidFill>
          <a:latin typeface="Times New Roman" pitchFamily="18" charset="0"/>
        </a:defRPr>
      </a:lvl7pPr>
      <a:lvl8pPr marL="1371600" algn="ctr" defTabSz="3074988" rtl="0" eaLnBrk="0" fontAlgn="base" hangingPunct="0">
        <a:spcBef>
          <a:spcPct val="0"/>
        </a:spcBef>
        <a:spcAft>
          <a:spcPct val="0"/>
        </a:spcAft>
        <a:defRPr sz="14800">
          <a:solidFill>
            <a:schemeClr val="tx2"/>
          </a:solidFill>
          <a:latin typeface="Times New Roman" pitchFamily="18" charset="0"/>
        </a:defRPr>
      </a:lvl8pPr>
      <a:lvl9pPr marL="1828800" algn="ctr" defTabSz="3074988" rtl="0" eaLnBrk="0" fontAlgn="base" hangingPunct="0">
        <a:spcBef>
          <a:spcPct val="0"/>
        </a:spcBef>
        <a:spcAft>
          <a:spcPct val="0"/>
        </a:spcAft>
        <a:defRPr sz="14800">
          <a:solidFill>
            <a:schemeClr val="tx2"/>
          </a:solidFill>
          <a:latin typeface="Times New Roman" pitchFamily="18" charset="0"/>
        </a:defRPr>
      </a:lvl9pPr>
    </p:titleStyle>
    <p:bodyStyle>
      <a:defPPr>
        <a:defRPr kern="1200" smtId="4294967295"/>
      </a:defPPr>
      <a:lvl1pPr marL="1150938" indent="-1150938" algn="l" defTabSz="3074988" rtl="0" eaLnBrk="0" fontAlgn="base" hangingPunct="0">
        <a:spcBef>
          <a:spcPct val="20000"/>
        </a:spcBef>
        <a:spcAft>
          <a:spcPct val="0"/>
        </a:spcAft>
        <a:buChar char="•"/>
        <a:defRPr sz="10700">
          <a:solidFill>
            <a:schemeClr val="tx1"/>
          </a:solidFill>
          <a:latin typeface="+mn-lt"/>
          <a:ea typeface="+mn-ea"/>
          <a:cs typeface="+mn-cs"/>
        </a:defRPr>
      </a:lvl1pPr>
      <a:lvl2pPr marL="2497138" indent="-960438" algn="l" defTabSz="3074988" rtl="0" eaLnBrk="0" fontAlgn="base" hangingPunct="0">
        <a:spcBef>
          <a:spcPct val="20000"/>
        </a:spcBef>
        <a:spcAft>
          <a:spcPct val="0"/>
        </a:spcAft>
        <a:buChar char="–"/>
        <a:defRPr sz="9500">
          <a:solidFill>
            <a:schemeClr val="tx1"/>
          </a:solidFill>
          <a:latin typeface="+mn-lt"/>
        </a:defRPr>
      </a:lvl2pPr>
      <a:lvl3pPr marL="3843338" indent="-768350" algn="l" defTabSz="3074988" rtl="0" eaLnBrk="0" fontAlgn="base" hangingPunct="0">
        <a:spcBef>
          <a:spcPct val="20000"/>
        </a:spcBef>
        <a:spcAft>
          <a:spcPct val="0"/>
        </a:spcAft>
        <a:buChar char="•"/>
        <a:defRPr sz="8100">
          <a:solidFill>
            <a:schemeClr val="tx1"/>
          </a:solidFill>
          <a:latin typeface="+mn-lt"/>
        </a:defRPr>
      </a:lvl3pPr>
      <a:lvl4pPr marL="5384800" indent="-773113" algn="l" defTabSz="3074988" rtl="0" eaLnBrk="0" fontAlgn="base" hangingPunct="0">
        <a:spcBef>
          <a:spcPct val="20000"/>
        </a:spcBef>
        <a:spcAft>
          <a:spcPct val="0"/>
        </a:spcAft>
        <a:buChar char="–"/>
        <a:defRPr sz="6500">
          <a:solidFill>
            <a:schemeClr val="tx1"/>
          </a:solidFill>
          <a:latin typeface="+mn-lt"/>
        </a:defRPr>
      </a:lvl4pPr>
      <a:lvl5pPr marL="6921500" indent="-768350" algn="l" defTabSz="3074988" rtl="0" eaLnBrk="0" fontAlgn="base" hangingPunct="0">
        <a:spcBef>
          <a:spcPct val="20000"/>
        </a:spcBef>
        <a:spcAft>
          <a:spcPct val="0"/>
        </a:spcAft>
        <a:buChar char="»"/>
        <a:defRPr sz="6500">
          <a:solidFill>
            <a:schemeClr val="tx1"/>
          </a:solidFill>
          <a:latin typeface="+mn-lt"/>
        </a:defRPr>
      </a:lvl5pPr>
      <a:lvl6pPr marL="7378700" indent="-768350" algn="l" defTabSz="3074988" rtl="0" eaLnBrk="0" fontAlgn="base" hangingPunct="0">
        <a:spcBef>
          <a:spcPct val="20000"/>
        </a:spcBef>
        <a:spcAft>
          <a:spcPct val="0"/>
        </a:spcAft>
        <a:buChar char="»"/>
        <a:defRPr sz="6500">
          <a:solidFill>
            <a:schemeClr val="tx1"/>
          </a:solidFill>
          <a:latin typeface="+mn-lt"/>
        </a:defRPr>
      </a:lvl6pPr>
      <a:lvl7pPr marL="7835900" indent="-768350" algn="l" defTabSz="3074988" rtl="0" eaLnBrk="0" fontAlgn="base" hangingPunct="0">
        <a:spcBef>
          <a:spcPct val="20000"/>
        </a:spcBef>
        <a:spcAft>
          <a:spcPct val="0"/>
        </a:spcAft>
        <a:buChar char="»"/>
        <a:defRPr sz="6500">
          <a:solidFill>
            <a:schemeClr val="tx1"/>
          </a:solidFill>
          <a:latin typeface="+mn-lt"/>
        </a:defRPr>
      </a:lvl7pPr>
      <a:lvl8pPr marL="8293100" indent="-768350" algn="l" defTabSz="3074988" rtl="0" eaLnBrk="0" fontAlgn="base" hangingPunct="0">
        <a:spcBef>
          <a:spcPct val="20000"/>
        </a:spcBef>
        <a:spcAft>
          <a:spcPct val="0"/>
        </a:spcAft>
        <a:buChar char="»"/>
        <a:defRPr sz="6500">
          <a:solidFill>
            <a:schemeClr val="tx1"/>
          </a:solidFill>
          <a:latin typeface="+mn-lt"/>
        </a:defRPr>
      </a:lvl8pPr>
      <a:lvl9pPr marL="8750300" indent="-768350" algn="l" defTabSz="3074988" rtl="0" eaLnBrk="0" fontAlgn="base" hangingPunct="0">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chart" Target="../charts/chart1.xml" /><Relationship Id="rId4" Type="http://schemas.openxmlformats.org/officeDocument/2006/relationships/chart" Target="../charts/chart2.xml" /><Relationship Id="rId5" Type="http://schemas.openxmlformats.org/officeDocument/2006/relationships/chart" Target="../charts/chart3.xml" /><Relationship Id="rId6"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shadeToTitle="1">
        <a:gradFill rotWithShape="0">
          <a:gsLst>
            <a:gs pos="0">
              <a:schemeClr val="bg1"/>
            </a:gs>
            <a:gs pos="100000">
              <a:schemeClr val="tx2">
                <a:lumMod val="40000"/>
                <a:lumOff val="60000"/>
              </a:schemeClr>
            </a:gs>
          </a:gsLst>
          <a:path path="shape">
            <a:fillToRect l="50000" t="50000" r="50000" b="50000"/>
          </a:path>
          <a:tileRect/>
        </a:gradFill>
        <a:effectLst/>
      </p:bgPr>
    </p:bg>
    <p:spTree>
      <p:nvGrpSpPr>
        <p:cNvPr id="1" name=""/>
        <p:cNvGrpSpPr/>
        <p:nvPr/>
      </p:nvGrpSpPr>
      <p:grpSpPr>
        <a:xfrm>
          <a:off x="0" y="0"/>
          <a:ext cx="0" cy="0"/>
        </a:xfrm>
      </p:grpSpPr>
      <p:grpSp>
        <p:nvGrpSpPr>
          <p:cNvPr id="28" name="Group 27"/>
          <p:cNvGrpSpPr/>
          <p:nvPr/>
        </p:nvGrpSpPr>
        <p:grpSpPr>
          <a:xfrm>
            <a:off x="966788" y="571500"/>
            <a:ext cx="36471225" cy="4610100"/>
            <a:chOff x="1054474" y="193964"/>
            <a:chExt cx="41794578" cy="3463636"/>
          </a:xfrm>
        </p:grpSpPr>
        <p:sp>
          <p:nvSpPr>
            <p:cNvPr id="29" name="Text Box 241"/>
            <p:cNvSpPr txBox="1">
              <a:spLocks noChangeArrowheads="1"/>
            </p:cNvSpPr>
            <p:nvPr/>
          </p:nvSpPr>
          <p:spPr bwMode="auto">
            <a:xfrm>
              <a:off x="1054474" y="193965"/>
              <a:ext cx="41782253" cy="3463635"/>
            </a:xfrm>
            <a:prstGeom prst="rect">
              <a:avLst/>
            </a:prstGeom>
            <a:solidFill>
              <a:schemeClr val="accent2">
                <a:lumMod val="50000"/>
              </a:schemeClr>
            </a:solidFill>
            <a:ln w="25400">
              <a:no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endParaRPr lang="en-US" altLang="zh-CN" sz="4200" b="1" i="1" u="sng">
                <a:solidFill>
                  <a:schemeClr val="bg1"/>
                </a:solidFill>
                <a:latin typeface="Arial"/>
                <a:ea typeface="SimSun" pitchFamily="2" charset="-122"/>
              </a:endParaRPr>
            </a:p>
          </p:txBody>
        </p:sp>
        <p:sp>
          <p:nvSpPr>
            <p:cNvPr id="33" name="Text Box 241"/>
            <p:cNvSpPr txBox="1">
              <a:spLocks noChangeArrowheads="1"/>
            </p:cNvSpPr>
            <p:nvPr/>
          </p:nvSpPr>
          <p:spPr bwMode="auto">
            <a:xfrm>
              <a:off x="1066800" y="193964"/>
              <a:ext cx="41782253" cy="3463635"/>
            </a:xfrm>
            <a:prstGeom prst="rect">
              <a:avLst/>
            </a:prstGeom>
            <a:solidFill>
              <a:srgbClr val="0082A5">
                <a:alpha val="20000"/>
              </a:srgbClr>
            </a:solidFill>
            <a:ln w="25400">
              <a:no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endParaRPr lang="en-US" altLang="zh-CN" sz="4200" b="1" i="1" u="sng">
                <a:solidFill>
                  <a:schemeClr val="bg1"/>
                </a:solidFill>
                <a:latin typeface="Arial"/>
                <a:ea typeface="SimSun" pitchFamily="2" charset="-122"/>
              </a:endParaRPr>
            </a:p>
          </p:txBody>
        </p:sp>
      </p:grpSp>
      <p:sp>
        <p:nvSpPr>
          <p:cNvPr id="34" name="Text Box 262"/>
          <p:cNvSpPr txBox="1">
            <a:spLocks noChangeArrowheads="1"/>
          </p:cNvSpPr>
          <p:nvPr/>
        </p:nvSpPr>
        <p:spPr bwMode="auto">
          <a:xfrm>
            <a:off x="5922586" y="945561"/>
            <a:ext cx="26331800" cy="3718814"/>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FFBF0B"/>
                  </a:outerShdw>
                </a:effectLst>
              </a14:hiddenEffects>
            </a:ext>
          </a:extLst>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r>
              <a:rPr lang="en-US" altLang="zh-CN" sz="7200" b="1">
                <a:solidFill>
                  <a:schemeClr val="bg1"/>
                </a:solidFill>
                <a:latin typeface="Lucida Sans" pitchFamily="34" charset="0"/>
                <a:ea typeface="SimSun" pitchFamily="2" charset="-122"/>
                <a:cs typeface="Lucida Sans" pitchFamily="34" charset="0"/>
              </a:rPr>
              <a:t>INSERT YOUR POSTER TITLE ON THIS LINE HERE</a:t>
            </a:r>
          </a:p>
          <a:p>
            <a:pPr algn="ctr">
              <a:spcBef>
                <a:spcPct val="20000"/>
              </a:spcBef>
            </a:pPr>
            <a:r>
              <a:rPr lang="en-US" altLang="zh-CN" sz="5600" b="1">
                <a:solidFill>
                  <a:schemeClr val="bg1"/>
                </a:solidFill>
                <a:latin typeface="Lucida Sans" pitchFamily="34" charset="0"/>
                <a:ea typeface="SimSun" pitchFamily="2" charset="-122"/>
                <a:cs typeface="Lucida Sans" pitchFamily="34" charset="0"/>
              </a:rPr>
              <a:t>Name of Author</a:t>
            </a:r>
          </a:p>
          <a:p>
            <a:pPr algn="ctr"/>
            <a:r>
              <a:rPr lang="en-US" altLang="zh-CN" sz="4200" b="1">
                <a:solidFill>
                  <a:schemeClr val="bg1"/>
                </a:solidFill>
                <a:latin typeface="Lucida Sans" pitchFamily="34" charset="0"/>
                <a:ea typeface="SimSun" pitchFamily="2" charset="-122"/>
                <a:cs typeface="Lucida Sans" pitchFamily="34" charset="0"/>
              </a:rPr>
              <a:t>Department Name and Institution Name can go here</a:t>
            </a:r>
          </a:p>
        </p:txBody>
      </p:sp>
      <p:sp>
        <p:nvSpPr>
          <p:cNvPr id="43" name="Text Box 242"/>
          <p:cNvSpPr txBox="1">
            <a:spLocks noChangeArrowheads="1"/>
          </p:cNvSpPr>
          <p:nvPr/>
        </p:nvSpPr>
        <p:spPr bwMode="auto">
          <a:xfrm>
            <a:off x="889577" y="6970516"/>
            <a:ext cx="10007023" cy="17340132"/>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2800">
                <a:solidFill>
                  <a:schemeClr val="tx1">
                    <a:lumMod val="75000"/>
                    <a:lumOff val="25000"/>
                  </a:schemeClr>
                </a:solidFill>
                <a:ea typeface="ＭＳ Ｐゴシック" charset="-128"/>
              </a:rPr>
              <a:t>Insert your text here.  You can change the font size to fit your text.  </a:t>
            </a:r>
          </a:p>
          <a:p>
            <a:pPr algn="just">
              <a:lnSpc>
                <a:spcPct val="120000"/>
              </a:lnSpc>
              <a:buFontTx/>
              <a:buChar char="•"/>
            </a:pPr>
            <a:endParaRPr lang="en-US" altLang="ja-JP" sz="2800">
              <a:solidFill>
                <a:schemeClr val="tx1">
                  <a:lumMod val="75000"/>
                  <a:lumOff val="25000"/>
                </a:schemeClr>
              </a:solidFill>
              <a:ea typeface="ＭＳ Ｐゴシック" charset="-128"/>
            </a:endParaRPr>
          </a:p>
          <a:p>
            <a:pPr algn="just">
              <a:lnSpc>
                <a:spcPct val="120000"/>
              </a:lnSpc>
              <a:buFontTx/>
              <a:buChar char="•"/>
            </a:pPr>
            <a:r>
              <a:rPr lang="en-AU" sz="2800">
                <a:solidFill>
                  <a:schemeClr val="tx1">
                    <a:lumMod val="75000"/>
                    <a:lumOff val="25000"/>
                  </a:schemeClr>
                </a:solidFill>
              </a:rPr>
              <a:t>You can also make this box shrink or grow with the amount of text.  Simply double click this text box, go to the “Text Box” tab, and check the option “Resize AutoShape to fit text”.</a:t>
            </a:r>
          </a:p>
          <a:p>
            <a:pPr algn="just">
              <a:lnSpc>
                <a:spcPct val="120000"/>
              </a:lnSpc>
              <a:buFontTx/>
              <a:buChar char="•"/>
            </a:pPr>
            <a:endParaRPr lang="en-US" altLang="ja-JP" sz="2800">
              <a:solidFill>
                <a:schemeClr val="tx1">
                  <a:lumMod val="75000"/>
                  <a:lumOff val="25000"/>
                </a:schemeClr>
              </a:solidFill>
              <a:ea typeface="ＭＳ Ｐゴシック" charset="-128"/>
            </a:endParaRPr>
          </a:p>
          <a:p>
            <a:pPr algn="just">
              <a:lnSpc>
                <a:spcPct val="120000"/>
              </a:lnSpc>
              <a:buFontTx/>
              <a:buChar char="•"/>
            </a:pPr>
            <a:r>
              <a:rPr lang="en-US" altLang="ja-JP" sz="2800">
                <a:solidFill>
                  <a:schemeClr val="tx1">
                    <a:lumMod val="75000"/>
                    <a:lumOff val="25000"/>
                  </a:schemeClr>
                </a:solidFill>
                <a:ea typeface="ＭＳ Ｐゴシック" charset="-128"/>
              </a:rPr>
              <a:t>The background of this template may appear blue on your screen, but it does print lavender.</a:t>
            </a:r>
          </a:p>
          <a:p>
            <a:pPr algn="just">
              <a:lnSpc>
                <a:spcPct val="120000"/>
              </a:lnSpc>
            </a:pPr>
            <a:endParaRPr lang="en-US" altLang="ja-JP" sz="2800">
              <a:solidFill>
                <a:schemeClr val="tx1">
                  <a:lumMod val="75000"/>
                  <a:lumOff val="25000"/>
                </a:schemeClr>
              </a:solidFill>
              <a:ea typeface="ＭＳ Ｐゴシック" charset="-128"/>
            </a:endParaRPr>
          </a:p>
          <a:p>
            <a:pPr algn="just">
              <a:lnSpc>
                <a:spcPct val="120000"/>
              </a:lnSpc>
              <a:buFontTx/>
              <a:buChar char="•"/>
            </a:pPr>
            <a:r>
              <a:rPr lang="en-US" altLang="ja-JP" sz="2800">
                <a:solidFill>
                  <a:schemeClr val="tx1">
                    <a:lumMod val="75000"/>
                    <a:lumOff val="25000"/>
                  </a:schemeClr>
                </a:solidFill>
                <a:ea typeface="ＭＳ Ｐゴシック" charset="-128"/>
              </a:rPr>
              <a:t>Insert your text here.  You can change the font size to fit your text.</a:t>
            </a:r>
          </a:p>
          <a:p>
            <a:pPr algn="just">
              <a:lnSpc>
                <a:spcPct val="120000"/>
              </a:lnSpc>
              <a:buFontTx/>
              <a:buChar char="•"/>
            </a:pPr>
            <a:endParaRPr lang="en-US" altLang="ja-JP" sz="2800">
              <a:solidFill>
                <a:schemeClr val="tx1">
                  <a:lumMod val="75000"/>
                  <a:lumOff val="25000"/>
                </a:schemeClr>
              </a:solidFill>
              <a:ea typeface="ＭＳ Ｐゴシック" charset="-128"/>
            </a:endParaRPr>
          </a:p>
          <a:p>
            <a:pPr algn="just">
              <a:lnSpc>
                <a:spcPct val="120000"/>
              </a:lnSpc>
              <a:buFontTx/>
              <a:buChar char="•"/>
            </a:pPr>
            <a:r>
              <a:rPr lang="en-US" altLang="ja-JP" sz="2800">
                <a:solidFill>
                  <a:schemeClr val="tx1">
                    <a:lumMod val="75000"/>
                    <a:lumOff val="25000"/>
                  </a:schemeClr>
                </a:solidFill>
                <a:ea typeface="ＭＳ Ｐゴシック" charset="-128"/>
              </a:rPr>
              <a:t>You can also make this box shrink or grow with the amount of text.  Simply double click this text box, go to the “Text Box” tab, and check the option “Resize AutoShape to fit text”.</a:t>
            </a:r>
          </a:p>
          <a:p>
            <a:pPr algn="just">
              <a:lnSpc>
                <a:spcPct val="120000"/>
              </a:lnSpc>
              <a:buFontTx/>
              <a:buChar char="•"/>
            </a:pPr>
            <a:endParaRPr lang="en-US" altLang="ja-JP" sz="2800">
              <a:solidFill>
                <a:schemeClr val="tx1">
                  <a:lumMod val="75000"/>
                  <a:lumOff val="25000"/>
                </a:schemeClr>
              </a:solidFill>
              <a:ea typeface="ＭＳ Ｐゴシック" charset="-128"/>
            </a:endParaRPr>
          </a:p>
          <a:p>
            <a:pPr algn="just">
              <a:lnSpc>
                <a:spcPct val="120000"/>
              </a:lnSpc>
              <a:buFontTx/>
              <a:buChar char="•"/>
            </a:pPr>
            <a:r>
              <a:rPr lang="en-US" altLang="ja-JP" sz="2800">
                <a:solidFill>
                  <a:schemeClr val="tx1">
                    <a:lumMod val="75000"/>
                    <a:lumOff val="25000"/>
                  </a:schemeClr>
                </a:solidFill>
                <a:ea typeface="ＭＳ Ｐゴシック" charset="-128"/>
              </a:rPr>
              <a:t>The background of this template may appear blue on your screen, but it does print lavender.</a:t>
            </a:r>
          </a:p>
          <a:p>
            <a:pPr algn="just">
              <a:lnSpc>
                <a:spcPct val="120000"/>
              </a:lnSpc>
              <a:buFontTx/>
              <a:buChar char="•"/>
            </a:pPr>
            <a:endParaRPr lang="en-US" altLang="ja-JP" sz="2800">
              <a:solidFill>
                <a:schemeClr val="tx1">
                  <a:lumMod val="75000"/>
                  <a:lumOff val="25000"/>
                </a:schemeClr>
              </a:solidFill>
              <a:ea typeface="ＭＳ Ｐゴシック" charset="-128"/>
            </a:endParaRPr>
          </a:p>
          <a:p>
            <a:pPr>
              <a:lnSpc>
                <a:spcPct val="120000"/>
              </a:lnSpc>
              <a:buFontTx/>
              <a:buChar char="•"/>
            </a:pPr>
            <a:r>
              <a:rPr lang="en-US" altLang="ja-JP" sz="2800">
                <a:solidFill>
                  <a:schemeClr val="tx1">
                    <a:lumMod val="75000"/>
                    <a:lumOff val="25000"/>
                  </a:schemeClr>
                </a:solidFill>
                <a:ea typeface="ＭＳ Ｐゴシック" charset="-128"/>
              </a:rPr>
              <a:t>Insert your text here.  You can change the font size to fit your text.  </a:t>
            </a:r>
          </a:p>
          <a:p>
            <a:pPr>
              <a:lnSpc>
                <a:spcPct val="120000"/>
              </a:lnSpc>
              <a:buFontTx/>
              <a:buChar char="•"/>
            </a:pPr>
            <a:endParaRPr lang="en-US" altLang="ja-JP" sz="2800">
              <a:solidFill>
                <a:schemeClr val="tx1">
                  <a:lumMod val="75000"/>
                  <a:lumOff val="25000"/>
                </a:schemeClr>
              </a:solidFill>
              <a:ea typeface="ＭＳ Ｐゴシック" charset="-128"/>
            </a:endParaRPr>
          </a:p>
          <a:p>
            <a:pPr>
              <a:lnSpc>
                <a:spcPct val="120000"/>
              </a:lnSpc>
              <a:buFontTx/>
              <a:buChar char="•"/>
            </a:pPr>
            <a:r>
              <a:rPr lang="en-AU" sz="2800">
                <a:solidFill>
                  <a:schemeClr val="tx1">
                    <a:lumMod val="75000"/>
                    <a:lumOff val="25000"/>
                  </a:schemeClr>
                </a:solidFill>
              </a:rPr>
              <a:t>You can also make this box shrink or grow with the amount of text.  Simply double click this text box, go to the “Text Box” tab, and check the option “Resize AutoShape to fit text</a:t>
            </a:r>
            <a:r>
              <a:rPr lang="en-AU" sz="2800" smtClean="0">
                <a:solidFill>
                  <a:schemeClr val="tx1">
                    <a:lumMod val="75000"/>
                    <a:lumOff val="25000"/>
                  </a:schemeClr>
                </a:solidFill>
              </a:rPr>
              <a:t>”.</a:t>
            </a:r>
          </a:p>
          <a:p>
            <a:pPr algn="just">
              <a:lnSpc>
                <a:spcPct val="120000"/>
              </a:lnSpc>
              <a:buFontTx/>
              <a:buChar char="•"/>
            </a:pPr>
            <a:endParaRPr lang="en-US" altLang="ja-JP" sz="2800" smtClean="0">
              <a:solidFill>
                <a:schemeClr val="tx1">
                  <a:lumMod val="75000"/>
                  <a:lumOff val="25000"/>
                </a:schemeClr>
              </a:solidFill>
              <a:ea typeface="ＭＳ Ｐゴシック" charset="-128"/>
            </a:endParaRPr>
          </a:p>
          <a:p>
            <a:pPr algn="just">
              <a:lnSpc>
                <a:spcPct val="120000"/>
              </a:lnSpc>
              <a:buFontTx/>
              <a:buChar char="•"/>
            </a:pPr>
            <a:r>
              <a:rPr lang="en-US" altLang="ja-JP" sz="2800" smtClean="0">
                <a:solidFill>
                  <a:schemeClr val="tx1">
                    <a:lumMod val="75000"/>
                    <a:lumOff val="25000"/>
                  </a:schemeClr>
                </a:solidFill>
                <a:ea typeface="ＭＳ Ｐゴシック" charset="-128"/>
              </a:rPr>
              <a:t>The </a:t>
            </a:r>
            <a:r>
              <a:rPr lang="en-US" altLang="ja-JP" sz="2800">
                <a:solidFill>
                  <a:schemeClr val="tx1">
                    <a:lumMod val="75000"/>
                    <a:lumOff val="25000"/>
                  </a:schemeClr>
                </a:solidFill>
                <a:ea typeface="ＭＳ Ｐゴシック" charset="-128"/>
              </a:rPr>
              <a:t>background of this template may appear blue on your screen, but it does print lavender.</a:t>
            </a:r>
          </a:p>
          <a:p>
            <a:pPr algn="just">
              <a:lnSpc>
                <a:spcPct val="120000"/>
              </a:lnSpc>
              <a:buFontTx/>
              <a:buChar char="•"/>
            </a:pPr>
            <a:endParaRPr lang="en-US" altLang="ja-JP" sz="2800">
              <a:solidFill>
                <a:schemeClr val="tx1">
                  <a:lumMod val="75000"/>
                  <a:lumOff val="25000"/>
                </a:schemeClr>
              </a:solidFill>
              <a:ea typeface="ＭＳ Ｐゴシック" charset="-128"/>
            </a:endParaRPr>
          </a:p>
          <a:p>
            <a:pPr>
              <a:lnSpc>
                <a:spcPct val="120000"/>
              </a:lnSpc>
              <a:buFontTx/>
              <a:buChar char="•"/>
            </a:pPr>
            <a:r>
              <a:rPr lang="en-US" altLang="ja-JP" sz="2800">
                <a:solidFill>
                  <a:schemeClr val="tx1">
                    <a:lumMod val="75000"/>
                    <a:lumOff val="25000"/>
                  </a:schemeClr>
                </a:solidFill>
                <a:ea typeface="ＭＳ Ｐゴシック" charset="-128"/>
              </a:rPr>
              <a:t>Insert your text here.  You can change the font size to fit your text.  </a:t>
            </a:r>
          </a:p>
          <a:p>
            <a:pPr>
              <a:lnSpc>
                <a:spcPct val="120000"/>
              </a:lnSpc>
              <a:buFontTx/>
              <a:buChar char="•"/>
            </a:pPr>
            <a:endParaRPr lang="en-AU" sz="2800">
              <a:solidFill>
                <a:schemeClr val="tx1">
                  <a:lumMod val="75000"/>
                  <a:lumOff val="25000"/>
                </a:schemeClr>
              </a:solidFill>
            </a:endParaRPr>
          </a:p>
        </p:txBody>
      </p:sp>
      <p:sp>
        <p:nvSpPr>
          <p:cNvPr id="44" name="Text Box 244"/>
          <p:cNvSpPr txBox="1">
            <a:spLocks noChangeArrowheads="1"/>
          </p:cNvSpPr>
          <p:nvPr/>
        </p:nvSpPr>
        <p:spPr bwMode="auto">
          <a:xfrm>
            <a:off x="11315700" y="7078800"/>
            <a:ext cx="15773400" cy="13742988"/>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2800" b="1">
                <a:ea typeface="ＭＳ Ｐゴシック" charset="-128"/>
              </a:rPr>
              <a:t>Title One</a:t>
            </a:r>
          </a:p>
          <a:p>
            <a:pPr>
              <a:lnSpc>
                <a:spcPct val="125000"/>
              </a:lnSpc>
            </a:pPr>
            <a:r>
              <a:rPr lang="en-US" altLang="ja-JP" sz="2800">
                <a:ea typeface="ＭＳ Ｐゴシック" charset="-128"/>
              </a:rPr>
              <a:t>Insert your text here.  You can change the font size to fit your text.   </a:t>
            </a:r>
            <a:r>
              <a:rPr lang="en-AU" sz="2800"/>
              <a:t>You can also make this box shrink or grow with the amount of text.  Simply double click this text box, go to the “Text Box” tab, and check the option “Resize AutoShape to fit text”.  </a:t>
            </a:r>
            <a:r>
              <a:rPr lang="en-US" altLang="ja-JP" sz="2800">
                <a:ea typeface="ＭＳ Ｐゴシック" charset="-128"/>
              </a:rPr>
              <a:t>The background of this template may appear blue on your screen, but it does print lavender.  Insert your text here.  You can change the font size to fit your text.   </a:t>
            </a:r>
            <a:r>
              <a:rPr lang="en-AU" sz="2800"/>
              <a:t>You can also make this box shrink or grow with the amount of text.  Simply double click this text box, go to the “Text Box” tab, and check the option “Resize AutoShape to fit text”.</a:t>
            </a:r>
          </a:p>
          <a:p>
            <a:pPr>
              <a:lnSpc>
                <a:spcPct val="125000"/>
              </a:lnSpc>
            </a:pPr>
            <a:endParaRPr lang="en-AU" altLang="zh-CN" sz="2800">
              <a:ea typeface="SimSun" pitchFamily="2" charset="-122"/>
            </a:endParaRPr>
          </a:p>
          <a:p>
            <a:pPr>
              <a:lnSpc>
                <a:spcPct val="125000"/>
              </a:lnSpc>
            </a:pPr>
            <a:r>
              <a:rPr lang="en-US" altLang="ja-JP" sz="2800" b="1">
                <a:ea typeface="ＭＳ Ｐゴシック" charset="-128"/>
              </a:rPr>
              <a:t>Title Two</a:t>
            </a:r>
          </a:p>
          <a:p>
            <a:pPr>
              <a:lnSpc>
                <a:spcPct val="125000"/>
              </a:lnSpc>
            </a:pPr>
            <a:r>
              <a:rPr lang="en-US" altLang="ja-JP" sz="2800">
                <a:ea typeface="ＭＳ Ｐゴシック" charset="-128"/>
              </a:rPr>
              <a:t>Insert your text here.  You can change the font size to fit your text.   </a:t>
            </a:r>
            <a:r>
              <a:rPr lang="en-AU" sz="2800"/>
              <a:t>You can also make this box shrink or grow with the amount of text.  Simply double click this text box, go to the “Text Box” tab, and check the option “Resize AutoShape to fit text”.  </a:t>
            </a:r>
          </a:p>
          <a:p>
            <a:pPr lvl="1">
              <a:lnSpc>
                <a:spcPct val="125000"/>
              </a:lnSpc>
              <a:buFontTx/>
              <a:buChar char="•"/>
            </a:pPr>
            <a:r>
              <a:rPr lang="en-US" altLang="ja-JP" sz="2800">
                <a:ea typeface="ＭＳ Ｐゴシック" charset="-128"/>
              </a:rPr>
              <a:t>The background of this template may appear blue on your screen, but it does print lavender.  Insert your text here.  </a:t>
            </a:r>
          </a:p>
          <a:p>
            <a:pPr lvl="1">
              <a:lnSpc>
                <a:spcPct val="125000"/>
              </a:lnSpc>
              <a:buFontTx/>
              <a:buChar char="•"/>
            </a:pPr>
            <a:r>
              <a:rPr lang="en-US" altLang="ja-JP" sz="2800">
                <a:ea typeface="ＭＳ Ｐゴシック" charset="-128"/>
              </a:rPr>
              <a:t>You can change the font size to fit your text.   </a:t>
            </a:r>
          </a:p>
          <a:p>
            <a:pPr lvl="1">
              <a:lnSpc>
                <a:spcPct val="125000"/>
              </a:lnSpc>
              <a:buFontTx/>
              <a:buChar char="•"/>
            </a:pPr>
            <a:r>
              <a:rPr lang="en-AU" sz="2800"/>
              <a:t>You can also make this box shrink or grow with the amount of text.  Simply double click this text box, go to the “Text Box” tab, and check the option “Resize AutoShape to fit text”.</a:t>
            </a:r>
            <a:endParaRPr lang="en-US" altLang="zh-CN" sz="2800">
              <a:ea typeface="SimSun" pitchFamily="2" charset="-122"/>
            </a:endParaRPr>
          </a:p>
          <a:p>
            <a:pPr>
              <a:lnSpc>
                <a:spcPct val="125000"/>
              </a:lnSpc>
            </a:pPr>
            <a:endParaRPr lang="en-AU" altLang="zh-CN" sz="2800">
              <a:ea typeface="SimSun" pitchFamily="2" charset="-122"/>
            </a:endParaRPr>
          </a:p>
          <a:p>
            <a:pPr>
              <a:lnSpc>
                <a:spcPct val="125000"/>
              </a:lnSpc>
            </a:pPr>
            <a:r>
              <a:rPr lang="en-US" altLang="ja-JP" sz="2800" b="1">
                <a:ea typeface="ＭＳ Ｐゴシック" charset="-128"/>
              </a:rPr>
              <a:t>Title Three</a:t>
            </a:r>
          </a:p>
          <a:p>
            <a:pPr>
              <a:lnSpc>
                <a:spcPct val="125000"/>
              </a:lnSpc>
            </a:pPr>
            <a:r>
              <a:rPr lang="en-US" altLang="ja-JP" sz="2800">
                <a:ea typeface="ＭＳ Ｐゴシック" charset="-128"/>
              </a:rPr>
              <a:t>Insert your text here.  You can change the font size to fit your text.   </a:t>
            </a:r>
            <a:r>
              <a:rPr lang="en-AU" sz="2800"/>
              <a:t>You can also make this box shrink or grow with the amount of text.  Simply double click this text box, go to the “Text Box” tab, and check the option “Resize AutoShape to fit text”.  </a:t>
            </a:r>
            <a:r>
              <a:rPr lang="en-US" altLang="ja-JP" sz="2800">
                <a:ea typeface="ＭＳ Ｐゴシック" charset="-128"/>
              </a:rPr>
              <a:t>The background of this template may appear blue on your screen, but it does print lavender.  Insert your text here.  You can change the font size to fit your text.   </a:t>
            </a:r>
            <a:r>
              <a:rPr lang="en-AU" sz="2800"/>
              <a:t>You can also make this box shrink or grow with the amount of text.  Simply double click this text box, go to the “Text Box” tab, and check the option “Resize AutoShape to fit text”.</a:t>
            </a:r>
            <a:endParaRPr lang="en-US" altLang="zh-CN" sz="2800">
              <a:ea typeface="SimSun" pitchFamily="2" charset="-122"/>
            </a:endParaRPr>
          </a:p>
        </p:txBody>
      </p:sp>
      <p:sp>
        <p:nvSpPr>
          <p:cNvPr id="45" name="Text Box 245"/>
          <p:cNvSpPr txBox="1">
            <a:spLocks noChangeArrowheads="1"/>
          </p:cNvSpPr>
          <p:nvPr/>
        </p:nvSpPr>
        <p:spPr bwMode="auto">
          <a:xfrm>
            <a:off x="27451069" y="35743180"/>
            <a:ext cx="9900907" cy="1646237"/>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0000"/>
              </a:lnSpc>
              <a:buFontTx/>
              <a:buAutoNum type="arabicPeriod"/>
            </a:pPr>
            <a:r>
              <a:rPr lang="en-US" altLang="ja-JP">
                <a:ea typeface="ＭＳ Ｐゴシック" charset="-128"/>
              </a:rPr>
              <a:t>Reference here</a:t>
            </a:r>
          </a:p>
          <a:p>
            <a:pPr>
              <a:lnSpc>
                <a:spcPct val="120000"/>
              </a:lnSpc>
              <a:buFontTx/>
              <a:buAutoNum type="arabicPeriod"/>
            </a:pPr>
            <a:r>
              <a:rPr lang="en-US" altLang="ja-JP">
                <a:ea typeface="ＭＳ Ｐゴシック" charset="-128"/>
              </a:rPr>
              <a:t>Second reference</a:t>
            </a:r>
          </a:p>
          <a:p>
            <a:pPr>
              <a:lnSpc>
                <a:spcPct val="120000"/>
              </a:lnSpc>
              <a:buFontTx/>
              <a:buAutoNum type="arabicPeriod"/>
            </a:pPr>
            <a:r>
              <a:rPr lang="en-US" altLang="ja-JP">
                <a:ea typeface="ＭＳ Ｐゴシック" charset="-128"/>
              </a:rPr>
              <a:t>Third reference</a:t>
            </a:r>
            <a:endParaRPr lang="en-US" altLang="zh-CN">
              <a:ea typeface="SimSun" pitchFamily="2" charset="-122"/>
            </a:endParaRPr>
          </a:p>
        </p:txBody>
      </p:sp>
      <p:sp>
        <p:nvSpPr>
          <p:cNvPr id="46" name="Text Box 246"/>
          <p:cNvSpPr txBox="1">
            <a:spLocks noChangeArrowheads="1"/>
          </p:cNvSpPr>
          <p:nvPr/>
        </p:nvSpPr>
        <p:spPr bwMode="auto">
          <a:xfrm>
            <a:off x="27451066" y="23513080"/>
            <a:ext cx="9900908" cy="10618291"/>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457200" indent="-457200" defTabSz="2154238">
              <a:defRPr sz="2400">
                <a:solidFill>
                  <a:schemeClr val="tx1"/>
                </a:solidFill>
                <a:latin typeface="Times New Roman" pitchFamily="18" charset="0"/>
              </a:defRPr>
            </a:lvl1pPr>
            <a:lvl2pPr marL="742950" indent="-285750" defTabSz="2154238">
              <a:defRPr sz="2400">
                <a:solidFill>
                  <a:schemeClr val="tx1"/>
                </a:solidFill>
                <a:latin typeface="Times New Roman" pitchFamily="18" charset="0"/>
              </a:defRPr>
            </a:lvl2pPr>
            <a:lvl3pPr marL="1143000" indent="-228600" defTabSz="2154238">
              <a:defRPr sz="2400">
                <a:solidFill>
                  <a:schemeClr val="tx1"/>
                </a:solidFill>
                <a:latin typeface="Times New Roman" pitchFamily="18" charset="0"/>
              </a:defRPr>
            </a:lvl3pPr>
            <a:lvl4pPr marL="1600200" indent="-228600" defTabSz="2154238">
              <a:defRPr sz="2400">
                <a:solidFill>
                  <a:schemeClr val="tx1"/>
                </a:solidFill>
                <a:latin typeface="Times New Roman" pitchFamily="18" charset="0"/>
              </a:defRPr>
            </a:lvl4pPr>
            <a:lvl5pPr marL="2057400" indent="-228600" defTabSz="2154238">
              <a:defRPr sz="2400">
                <a:solidFill>
                  <a:schemeClr val="tx1"/>
                </a:solidFill>
                <a:latin typeface="Times New Roman" pitchFamily="18" charset="0"/>
              </a:defRPr>
            </a:lvl5pPr>
            <a:lvl6pPr marL="2514600" indent="-228600" defTabSz="2154238" eaLnBrk="0" fontAlgn="base" hangingPunct="0">
              <a:spcBef>
                <a:spcPct val="0"/>
              </a:spcBef>
              <a:spcAft>
                <a:spcPct val="0"/>
              </a:spcAft>
              <a:defRPr sz="2400">
                <a:solidFill>
                  <a:schemeClr val="tx1"/>
                </a:solidFill>
                <a:latin typeface="Times New Roman" pitchFamily="18" charset="0"/>
              </a:defRPr>
            </a:lvl6pPr>
            <a:lvl7pPr marL="2971800" indent="-228600" defTabSz="2154238" eaLnBrk="0" fontAlgn="base" hangingPunct="0">
              <a:spcBef>
                <a:spcPct val="0"/>
              </a:spcBef>
              <a:spcAft>
                <a:spcPct val="0"/>
              </a:spcAft>
              <a:defRPr sz="2400">
                <a:solidFill>
                  <a:schemeClr val="tx1"/>
                </a:solidFill>
                <a:latin typeface="Times New Roman" pitchFamily="18" charset="0"/>
              </a:defRPr>
            </a:lvl7pPr>
            <a:lvl8pPr marL="3429000" indent="-228600" defTabSz="2154238" eaLnBrk="0" fontAlgn="base" hangingPunct="0">
              <a:spcBef>
                <a:spcPct val="0"/>
              </a:spcBef>
              <a:spcAft>
                <a:spcPct val="0"/>
              </a:spcAft>
              <a:defRPr sz="2400">
                <a:solidFill>
                  <a:schemeClr val="tx1"/>
                </a:solidFill>
                <a:latin typeface="Times New Roman" pitchFamily="18" charset="0"/>
              </a:defRPr>
            </a:lvl8pPr>
            <a:lvl9pPr marL="3886200" indent="-228600" defTabSz="2154238" eaLnBrk="0" fontAlgn="base" hangingPunct="0">
              <a:spcBef>
                <a:spcPct val="0"/>
              </a:spcBef>
              <a:spcAft>
                <a:spcPct val="0"/>
              </a:spcAft>
              <a:defRPr sz="2400">
                <a:solidFill>
                  <a:schemeClr val="tx1"/>
                </a:solidFill>
                <a:latin typeface="Times New Roman" pitchFamily="18" charset="0"/>
              </a:defRPr>
            </a:lvl9pPr>
          </a:lstStyle>
          <a:p>
            <a:pPr>
              <a:lnSpc>
                <a:spcPct val="120000"/>
              </a:lnSpc>
              <a:buFont typeface="Arial" charset="0"/>
              <a:buChar char="•"/>
            </a:pPr>
            <a:r>
              <a:rPr lang="en-US" altLang="zh-CN" sz="2800">
                <a:ea typeface="SimSun" pitchFamily="2" charset="-122"/>
              </a:rPr>
              <a:t>You can also make this box shrink or grow with the amount of text.  Simply double click this text box, go to the “Text Box” tab, and check the option “Resize AutoShape to fit text”.</a:t>
            </a:r>
          </a:p>
          <a:p>
            <a:pPr>
              <a:lnSpc>
                <a:spcPct val="120000"/>
              </a:lnSpc>
              <a:buFont typeface="Arial" charset="0"/>
              <a:buChar char="•"/>
            </a:pPr>
            <a:endParaRPr lang="en-US" altLang="zh-CN" sz="2800">
              <a:ea typeface="SimSun" pitchFamily="2" charset="-122"/>
            </a:endParaRPr>
          </a:p>
          <a:p>
            <a:pPr>
              <a:lnSpc>
                <a:spcPct val="120000"/>
              </a:lnSpc>
              <a:buFont typeface="Arial" charset="0"/>
              <a:buChar char="•"/>
            </a:pPr>
            <a:r>
              <a:rPr lang="en-US" altLang="zh-CN" sz="2800">
                <a:ea typeface="SimSun" pitchFamily="2" charset="-122"/>
              </a:rPr>
              <a:t>The background of this template may appear blue on your screen, but it does print lavender.</a:t>
            </a:r>
          </a:p>
          <a:p>
            <a:pPr>
              <a:lnSpc>
                <a:spcPct val="120000"/>
              </a:lnSpc>
              <a:buFont typeface="Arial" charset="0"/>
              <a:buChar char="•"/>
            </a:pPr>
            <a:endParaRPr lang="en-US" altLang="zh-CN" sz="2800">
              <a:ea typeface="SimSun" pitchFamily="2" charset="-122"/>
            </a:endParaRPr>
          </a:p>
          <a:p>
            <a:pPr>
              <a:lnSpc>
                <a:spcPct val="120000"/>
              </a:lnSpc>
              <a:buFont typeface="Arial" charset="0"/>
              <a:buChar char="•"/>
            </a:pPr>
            <a:r>
              <a:rPr lang="en-US" altLang="zh-CN" sz="2800" smtClean="0">
                <a:ea typeface="SimSun" pitchFamily="2" charset="-122"/>
              </a:rPr>
              <a:t>Insert your text here.  You can change the font size to fit your text.  </a:t>
            </a:r>
            <a:endParaRPr lang="en-US" altLang="zh-CN" sz="2800">
              <a:ea typeface="SimSun" pitchFamily="2" charset="-122"/>
            </a:endParaRPr>
          </a:p>
          <a:p>
            <a:pPr>
              <a:lnSpc>
                <a:spcPct val="120000"/>
              </a:lnSpc>
              <a:buFont typeface="Arial" charset="0"/>
              <a:buChar char="•"/>
            </a:pPr>
            <a:endParaRPr lang="en-US" altLang="zh-CN" sz="2800" smtClean="0">
              <a:ea typeface="SimSun" pitchFamily="2" charset="-122"/>
            </a:endParaRPr>
          </a:p>
          <a:p>
            <a:pPr>
              <a:lnSpc>
                <a:spcPct val="120000"/>
              </a:lnSpc>
              <a:buFont typeface="Arial" charset="0"/>
              <a:buChar char="•"/>
            </a:pPr>
            <a:r>
              <a:rPr lang="en-US" altLang="zh-CN" sz="2800">
                <a:ea typeface="SimSun" pitchFamily="2" charset="-122"/>
              </a:rPr>
              <a:t>You can also make this box shrink or grow with the amount of text.  Simply double click this text box, go to the “Text Box” tab, and check the option “Resize AutoShape to fit text”.</a:t>
            </a:r>
          </a:p>
          <a:p>
            <a:pPr>
              <a:lnSpc>
                <a:spcPct val="120000"/>
              </a:lnSpc>
              <a:buFont typeface="Arial" charset="0"/>
              <a:buChar char="•"/>
            </a:pPr>
            <a:endParaRPr lang="en-US" altLang="zh-CN" sz="2800">
              <a:ea typeface="SimSun" pitchFamily="2" charset="-122"/>
            </a:endParaRPr>
          </a:p>
          <a:p>
            <a:pPr>
              <a:lnSpc>
                <a:spcPct val="120000"/>
              </a:lnSpc>
              <a:buFont typeface="Arial" charset="0"/>
              <a:buChar char="•"/>
            </a:pPr>
            <a:r>
              <a:rPr lang="en-US" altLang="zh-CN" sz="2800">
                <a:ea typeface="SimSun" pitchFamily="2" charset="-122"/>
              </a:rPr>
              <a:t>The background of this template may appear blue on your screen, but it does print lavender.</a:t>
            </a:r>
          </a:p>
          <a:p>
            <a:pPr>
              <a:lnSpc>
                <a:spcPct val="120000"/>
              </a:lnSpc>
              <a:buFont typeface="Arial" charset="0"/>
              <a:buChar char="•"/>
            </a:pPr>
            <a:endParaRPr lang="en-US" altLang="zh-CN" sz="2800">
              <a:ea typeface="SimSun" pitchFamily="2" charset="-122"/>
            </a:endParaRPr>
          </a:p>
          <a:p>
            <a:pPr>
              <a:lnSpc>
                <a:spcPct val="120000"/>
              </a:lnSpc>
              <a:buFont typeface="Arial" charset="0"/>
              <a:buChar char="•"/>
            </a:pPr>
            <a:r>
              <a:rPr lang="en-US" altLang="zh-CN" sz="2800">
                <a:ea typeface="SimSun" pitchFamily="2" charset="-122"/>
              </a:rPr>
              <a:t>Insert your text here.  You can change the font size to fit your text.  </a:t>
            </a:r>
          </a:p>
          <a:p>
            <a:pPr>
              <a:lnSpc>
                <a:spcPct val="120000"/>
              </a:lnSpc>
              <a:buFont typeface="Arial" charset="0"/>
              <a:buChar char="•"/>
            </a:pPr>
            <a:endParaRPr lang="en-US" altLang="zh-CN" sz="2800" smtClean="0">
              <a:ea typeface="SimSun" pitchFamily="2" charset="-122"/>
            </a:endParaRPr>
          </a:p>
        </p:txBody>
      </p:sp>
      <p:sp>
        <p:nvSpPr>
          <p:cNvPr id="47" name="Text Box 247"/>
          <p:cNvSpPr txBox="1">
            <a:spLocks noChangeArrowheads="1"/>
          </p:cNvSpPr>
          <p:nvPr/>
        </p:nvSpPr>
        <p:spPr bwMode="auto">
          <a:xfrm>
            <a:off x="916278" y="25339104"/>
            <a:ext cx="10044545" cy="12169485"/>
          </a:xfrm>
          <a:prstGeom prst="rect">
            <a:avLst/>
          </a:prstGeom>
          <a:solidFill>
            <a:schemeClr val="accent3">
              <a:lumMod val="20000"/>
              <a:lumOff val="80000"/>
            </a:schemeClr>
          </a:solidFill>
          <a:ln w="57150" cmpd="thinThick">
            <a:noFill/>
            <a:miter lim="800000"/>
          </a:ln>
          <a:extLst/>
        </p:spPr>
        <p:txBody>
          <a:bodyPr lIns="182880" tIns="91440" rIns="182880" bIns="182880">
            <a:spAutoFit/>
          </a:bodyPr>
          <a:lstStyle>
            <a:defPPr>
              <a:defRPr kern="1200" smtId="4294967295"/>
            </a:defPPr>
            <a:lvl1pPr defTabSz="612775">
              <a:defRPr sz="2400">
                <a:solidFill>
                  <a:schemeClr val="tx1"/>
                </a:solidFill>
                <a:latin typeface="Times New Roman" pitchFamily="18" charset="0"/>
              </a:defRPr>
            </a:lvl1pPr>
            <a:lvl2pPr marL="685800" indent="-227013"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nSpc>
                <a:spcPct val="120000"/>
              </a:lnSpc>
            </a:pPr>
            <a:r>
              <a:rPr lang="en-US" altLang="ja-JP" sz="2800">
                <a:ea typeface="ＭＳ Ｐゴシック" charset="-128"/>
              </a:rPr>
              <a:t>Insert your text here.  You can change the font size to fit your text.  </a:t>
            </a:r>
          </a:p>
          <a:p>
            <a:pPr>
              <a:lnSpc>
                <a:spcPct val="120000"/>
              </a:lnSpc>
            </a:pPr>
            <a:endParaRPr lang="en-US" altLang="ja-JP" sz="2800">
              <a:ea typeface="ＭＳ Ｐゴシック" charset="-128"/>
            </a:endParaRPr>
          </a:p>
          <a:p>
            <a:pPr>
              <a:lnSpc>
                <a:spcPct val="120000"/>
              </a:lnSpc>
            </a:pPr>
            <a:r>
              <a:rPr lang="en-AU" sz="2800"/>
              <a:t>You can also make this box shrink or grow with the amount of text.  Simply double click this text box, go to the “Text Box” tab, and check the option “Resize AutoShape to fit text”.</a:t>
            </a:r>
          </a:p>
          <a:p>
            <a:pPr>
              <a:lnSpc>
                <a:spcPct val="120000"/>
              </a:lnSpc>
            </a:pPr>
            <a:endParaRPr lang="en-US" altLang="ja-JP" sz="2800">
              <a:ea typeface="ＭＳ Ｐゴシック" charset="-128"/>
            </a:endParaRPr>
          </a:p>
          <a:p>
            <a:pPr>
              <a:lnSpc>
                <a:spcPct val="120000"/>
              </a:lnSpc>
            </a:pPr>
            <a:r>
              <a:rPr lang="en-US" altLang="ja-JP" sz="2800">
                <a:ea typeface="ＭＳ Ｐゴシック" charset="-128"/>
              </a:rPr>
              <a:t>The background of this template may appear blue on your screen, but it does print lavender.</a:t>
            </a:r>
          </a:p>
          <a:p>
            <a:pPr>
              <a:lnSpc>
                <a:spcPct val="120000"/>
              </a:lnSpc>
            </a:pPr>
            <a:endParaRPr lang="en-US" altLang="ja-JP" sz="2800">
              <a:ea typeface="ＭＳ Ｐゴシック" charset="-128"/>
            </a:endParaRPr>
          </a:p>
          <a:p>
            <a:pPr>
              <a:lnSpc>
                <a:spcPct val="120000"/>
              </a:lnSpc>
            </a:pPr>
            <a:r>
              <a:rPr lang="en-AU" sz="2800"/>
              <a:t>You can also make this box shrink or grow with the amount of text.  Simply double click this text box, go to the “Text Box” tab, and check the option “Resize AutoShape to fit text”.</a:t>
            </a:r>
          </a:p>
          <a:p>
            <a:pPr>
              <a:lnSpc>
                <a:spcPct val="120000"/>
              </a:lnSpc>
            </a:pPr>
            <a:endParaRPr lang="en-AU" altLang="zh-CN" sz="2800">
              <a:ea typeface="SimSun" pitchFamily="2" charset="-122"/>
            </a:endParaRPr>
          </a:p>
          <a:p>
            <a:pPr lvl="1">
              <a:lnSpc>
                <a:spcPct val="120000"/>
              </a:lnSpc>
              <a:buFontTx/>
              <a:buChar char="•"/>
            </a:pPr>
            <a:r>
              <a:rPr lang="en-US" altLang="ja-JP" sz="2800">
                <a:ea typeface="ＭＳ Ｐゴシック" charset="-128"/>
              </a:rPr>
              <a:t>Insert your text here.  You can change the font size to fit your text.  </a:t>
            </a:r>
          </a:p>
          <a:p>
            <a:pPr lvl="1">
              <a:lnSpc>
                <a:spcPct val="120000"/>
              </a:lnSpc>
              <a:buFontTx/>
              <a:buChar char="•"/>
            </a:pPr>
            <a:endParaRPr lang="en-US" altLang="ja-JP" sz="2800">
              <a:ea typeface="ＭＳ Ｐゴシック" charset="-128"/>
            </a:endParaRPr>
          </a:p>
          <a:p>
            <a:pPr lvl="1">
              <a:lnSpc>
                <a:spcPct val="120000"/>
              </a:lnSpc>
              <a:buFontTx/>
              <a:buChar char="•"/>
            </a:pPr>
            <a:r>
              <a:rPr lang="en-AU" sz="2800"/>
              <a:t>You can also make this box shrink or grow with the amount of text.  Simply double click this text box, go to the “Text Box” tab, and check the option “Resize AutoShape to fit text”.</a:t>
            </a:r>
          </a:p>
          <a:p>
            <a:pPr lvl="1">
              <a:lnSpc>
                <a:spcPct val="120000"/>
              </a:lnSpc>
              <a:buFontTx/>
              <a:buChar char="•"/>
            </a:pPr>
            <a:endParaRPr lang="en-US" altLang="ja-JP" sz="2800">
              <a:ea typeface="ＭＳ Ｐゴシック" charset="-128"/>
            </a:endParaRPr>
          </a:p>
          <a:p>
            <a:pPr lvl="1">
              <a:lnSpc>
                <a:spcPct val="120000"/>
              </a:lnSpc>
              <a:buFontTx/>
              <a:buChar char="•"/>
            </a:pPr>
            <a:r>
              <a:rPr lang="en-US" altLang="ja-JP" sz="2800">
                <a:ea typeface="ＭＳ Ｐゴシック" charset="-128"/>
              </a:rPr>
              <a:t>The background of this template may appear blue on your screen, but it does print lavender</a:t>
            </a:r>
            <a:r>
              <a:rPr lang="en-US" altLang="ja-JP" sz="2800" smtClean="0">
                <a:ea typeface="ＭＳ Ｐゴシック" charset="-128"/>
              </a:rPr>
              <a:t>.</a:t>
            </a:r>
          </a:p>
          <a:p>
            <a:pPr lvl="1">
              <a:lnSpc>
                <a:spcPct val="120000"/>
              </a:lnSpc>
              <a:buFontTx/>
              <a:buChar char="•"/>
            </a:pPr>
            <a:endParaRPr lang="en-US" altLang="zh-CN" sz="2800">
              <a:ea typeface="ＭＳ Ｐゴシック" charset="-128"/>
            </a:endParaRPr>
          </a:p>
          <a:p>
            <a:pPr lvl="1">
              <a:lnSpc>
                <a:spcPct val="120000"/>
              </a:lnSpc>
              <a:buFontTx/>
              <a:buChar char="•"/>
            </a:pPr>
            <a:endParaRPr lang="en-US" altLang="zh-CN" sz="2800">
              <a:ea typeface="SimSun" pitchFamily="2" charset="-122"/>
            </a:endParaRPr>
          </a:p>
        </p:txBody>
      </p:sp>
      <p:sp>
        <p:nvSpPr>
          <p:cNvPr id="48" name="Text Box 255"/>
          <p:cNvSpPr txBox="1">
            <a:spLocks noChangeArrowheads="1"/>
          </p:cNvSpPr>
          <p:nvPr/>
        </p:nvSpPr>
        <p:spPr bwMode="auto">
          <a:xfrm>
            <a:off x="26367088" y="37509831"/>
            <a:ext cx="10875818"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zh-CN" sz="2800">
                <a:effectLst>
                  <a:outerShdw blurRad="38100" dist="38100" dir="2700000" algn="tl">
                    <a:srgbClr val="C0C0C0"/>
                  </a:outerShdw>
                </a:effectLst>
                <a:ea typeface="SimSun" pitchFamily="2" charset="-122"/>
              </a:rPr>
              <a:t>Insert your acknowledgements  here.  This research supported by…</a:t>
            </a:r>
            <a:endParaRPr lang="zh-CN" altLang="en-US" sz="2800">
              <a:effectLst>
                <a:outerShdw blurRad="38100" dist="38100" dir="2700000" algn="tl">
                  <a:srgbClr val="C0C0C0"/>
                </a:outerShdw>
              </a:effectLst>
              <a:ea typeface="SimSun" pitchFamily="2" charset="-122"/>
            </a:endParaRPr>
          </a:p>
        </p:txBody>
      </p:sp>
      <p:sp>
        <p:nvSpPr>
          <p:cNvPr id="49" name="Text Box 258"/>
          <p:cNvSpPr txBox="1">
            <a:spLocks noChangeArrowheads="1"/>
          </p:cNvSpPr>
          <p:nvPr/>
        </p:nvSpPr>
        <p:spPr bwMode="auto">
          <a:xfrm>
            <a:off x="11887200" y="26415808"/>
            <a:ext cx="58896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AU" i="1">
                <a:solidFill>
                  <a:schemeClr val="accent2">
                    <a:lumMod val="50000"/>
                  </a:schemeClr>
                </a:solidFill>
                <a:latin typeface="Arial"/>
              </a:rPr>
              <a:t>Your caption can go here.</a:t>
            </a:r>
          </a:p>
        </p:txBody>
      </p:sp>
      <p:sp>
        <p:nvSpPr>
          <p:cNvPr id="50" name="Text Box 260"/>
          <p:cNvSpPr txBox="1">
            <a:spLocks noChangeArrowheads="1"/>
          </p:cNvSpPr>
          <p:nvPr/>
        </p:nvSpPr>
        <p:spPr bwMode="auto">
          <a:xfrm>
            <a:off x="21441282" y="26412896"/>
            <a:ext cx="58896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AU" i="1">
                <a:solidFill>
                  <a:schemeClr val="accent2">
                    <a:lumMod val="50000"/>
                  </a:schemeClr>
                </a:solidFill>
                <a:latin typeface="Arial"/>
              </a:rPr>
              <a:t>Your caption can go here.</a:t>
            </a:r>
          </a:p>
        </p:txBody>
      </p:sp>
      <p:sp>
        <p:nvSpPr>
          <p:cNvPr id="51" name="Text Box 261"/>
          <p:cNvSpPr txBox="1">
            <a:spLocks noChangeArrowheads="1"/>
          </p:cNvSpPr>
          <p:nvPr/>
        </p:nvSpPr>
        <p:spPr bwMode="auto">
          <a:xfrm>
            <a:off x="11315700" y="27859109"/>
            <a:ext cx="15773402" cy="8356134"/>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91440" rIns="182880" bIns="18288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2800" b="1">
                <a:ea typeface="ＭＳ Ｐゴシック" charset="-128"/>
              </a:rPr>
              <a:t>Title Can Go Here</a:t>
            </a:r>
          </a:p>
          <a:p>
            <a:pPr>
              <a:lnSpc>
                <a:spcPct val="125000"/>
              </a:lnSpc>
            </a:pPr>
            <a:r>
              <a:rPr lang="en-US" altLang="ja-JP" sz="2800">
                <a:ea typeface="ＭＳ Ｐゴシック" charset="-128"/>
              </a:rPr>
              <a:t>Insert your text here.  You can change the font size to fit your text.   </a:t>
            </a:r>
            <a:r>
              <a:rPr lang="en-AU" sz="2800"/>
              <a:t>You can also make this box shrink or grow with the amount of text.  Simply double click this text box, go to the “Text Box” tab, and check the option “Resize AutoShape to fit text”.  </a:t>
            </a:r>
            <a:r>
              <a:rPr lang="en-US" altLang="ja-JP" sz="2800">
                <a:ea typeface="ＭＳ Ｐゴシック" charset="-128"/>
              </a:rPr>
              <a:t>The background of this template may appear blue on your screen, but it does print lavender.  Insert your text here.  You can change the font size to fit your text.   </a:t>
            </a:r>
            <a:r>
              <a:rPr lang="en-AU" sz="2800"/>
              <a:t>You can also make this box shrink or grow with the amount of text.  Simply double click this text box, go to the “Text Box” tab, and check the option “Resize AutoShape to fit text</a:t>
            </a:r>
            <a:r>
              <a:rPr lang="en-AU" sz="2800" smtClean="0"/>
              <a:t>”.</a:t>
            </a:r>
          </a:p>
          <a:p>
            <a:pPr>
              <a:lnSpc>
                <a:spcPct val="125000"/>
              </a:lnSpc>
            </a:pPr>
            <a:endParaRPr lang="en-AU" sz="2800"/>
          </a:p>
          <a:p>
            <a:pPr>
              <a:lnSpc>
                <a:spcPct val="125000"/>
              </a:lnSpc>
            </a:pPr>
            <a:r>
              <a:rPr lang="en-US" altLang="ja-JP" sz="2800">
                <a:ea typeface="ＭＳ Ｐゴシック" charset="-128"/>
              </a:rPr>
              <a:t>Insert your text here.  You can change the font size to fit your text.   </a:t>
            </a:r>
            <a:r>
              <a:rPr lang="en-AU" sz="2800"/>
              <a:t>You can also make this box shrink or grow with the amount of text.  Simply double click this text box, go to the “Text Box” tab, and check the option “Resize AutoShape to fit text”.  </a:t>
            </a:r>
            <a:r>
              <a:rPr lang="en-US" altLang="ja-JP" sz="2800">
                <a:ea typeface="ＭＳ Ｐゴシック" charset="-128"/>
              </a:rPr>
              <a:t>The background of this template may appear blue on your screen, but it does print lavender.  Insert your text here.  You can change the font size to fit your text.   </a:t>
            </a:r>
            <a:r>
              <a:rPr lang="en-AU" sz="2800"/>
              <a:t>You can also make this box shrink or grow with the amount of text.  Simply double click this text box, go to the “Text Box” tab, and check the option “Resize AutoShape to fit text”.</a:t>
            </a:r>
          </a:p>
          <a:p>
            <a:pPr>
              <a:lnSpc>
                <a:spcPct val="125000"/>
              </a:lnSpc>
            </a:pPr>
            <a:endParaRPr lang="en-AU" sz="2800"/>
          </a:p>
        </p:txBody>
      </p:sp>
      <p:sp>
        <p:nvSpPr>
          <p:cNvPr id="52" name="Text Box 263"/>
          <p:cNvSpPr txBox="1">
            <a:spLocks noChangeArrowheads="1"/>
          </p:cNvSpPr>
          <p:nvPr/>
        </p:nvSpPr>
        <p:spPr bwMode="auto">
          <a:xfrm>
            <a:off x="27451791" y="6970516"/>
            <a:ext cx="9915339" cy="9433352"/>
          </a:xfrm>
          <a:prstGeom prst="rect">
            <a:avLst/>
          </a:prstGeom>
          <a:solidFill>
            <a:schemeClr val="accent3">
              <a:lumMod val="40000"/>
              <a:lumOff val="60000"/>
            </a:schemeClr>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2800" b="1">
                <a:ea typeface="ＭＳ Ｐゴシック" charset="-128"/>
              </a:rPr>
              <a:t>Title Here</a:t>
            </a:r>
          </a:p>
          <a:p>
            <a:pPr>
              <a:lnSpc>
                <a:spcPct val="125000"/>
              </a:lnSpc>
            </a:pPr>
            <a:r>
              <a:rPr lang="en-US" altLang="ja-JP" sz="2800">
                <a:ea typeface="ＭＳ Ｐゴシック" charset="-128"/>
              </a:rPr>
              <a:t>Insert your text here.  You can change the font size to fit your text.   </a:t>
            </a:r>
            <a:r>
              <a:rPr lang="en-AU" sz="2800"/>
              <a:t>You can also make this box shrink or grow with the amount of text.  Simply double click this text box, go to the “Text Box” tab, and check the option “Resize AutoShape to fit text”.  </a:t>
            </a:r>
          </a:p>
          <a:p>
            <a:pPr lvl="1">
              <a:lnSpc>
                <a:spcPct val="125000"/>
              </a:lnSpc>
              <a:buFontTx/>
              <a:buChar char="•"/>
            </a:pPr>
            <a:r>
              <a:rPr lang="en-US" altLang="ja-JP" sz="2800">
                <a:ea typeface="ＭＳ Ｐゴシック" charset="-128"/>
              </a:rPr>
              <a:t>The background of this template may appear blue on your screen, but it does print lavender.  Insert your text here.  </a:t>
            </a:r>
          </a:p>
          <a:p>
            <a:pPr lvl="1">
              <a:lnSpc>
                <a:spcPct val="125000"/>
              </a:lnSpc>
              <a:buFontTx/>
              <a:buChar char="•"/>
            </a:pPr>
            <a:r>
              <a:rPr lang="en-US" altLang="ja-JP" sz="2800">
                <a:ea typeface="ＭＳ Ｐゴシック" charset="-128"/>
              </a:rPr>
              <a:t>You can change the font size to fit your text.   </a:t>
            </a:r>
          </a:p>
          <a:p>
            <a:pPr lvl="1">
              <a:lnSpc>
                <a:spcPct val="125000"/>
              </a:lnSpc>
              <a:buFontTx/>
              <a:buChar char="•"/>
            </a:pPr>
            <a:r>
              <a:rPr lang="en-AU" sz="2800"/>
              <a:t>You can also make this box shrink or grow with the amount of text.  Simply double click this text box, go to the “Text Box” tab, and check the option “Resize AutoShape to fit text</a:t>
            </a:r>
            <a:r>
              <a:rPr lang="en-AU" sz="2800" smtClean="0"/>
              <a:t>”.</a:t>
            </a:r>
            <a:endParaRPr lang="en-AU" sz="2800"/>
          </a:p>
          <a:p>
            <a:pPr lvl="1">
              <a:lnSpc>
                <a:spcPct val="125000"/>
              </a:lnSpc>
              <a:buFontTx/>
              <a:buChar char="•"/>
            </a:pPr>
            <a:r>
              <a:rPr lang="en-US" altLang="ja-JP" sz="2800">
                <a:ea typeface="ＭＳ Ｐゴシック" charset="-128"/>
              </a:rPr>
              <a:t>Insert your text here.  You can change the font size to fit your text.   </a:t>
            </a:r>
            <a:r>
              <a:rPr lang="en-AU" sz="2800"/>
              <a:t>You can also make this box shrink or grow with the amount of text.  Simply double click this text box, go to the “Text Box” tab, and check the option “Resize AutoShape to fit text”.</a:t>
            </a:r>
            <a:endParaRPr lang="en-US" altLang="zh-CN" sz="2800">
              <a:ea typeface="SimSun" pitchFamily="2" charset="-122"/>
            </a:endParaRPr>
          </a:p>
        </p:txBody>
      </p:sp>
      <p:sp>
        <p:nvSpPr>
          <p:cNvPr id="53" name="Text Box 265"/>
          <p:cNvSpPr txBox="1">
            <a:spLocks noChangeArrowheads="1"/>
          </p:cNvSpPr>
          <p:nvPr/>
        </p:nvSpPr>
        <p:spPr bwMode="auto">
          <a:xfrm>
            <a:off x="27341221" y="21498947"/>
            <a:ext cx="58896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FFFFFF"/>
                  </a:outerShdw>
                </a:effectLst>
              </a14:hiddenEffects>
            </a:ext>
          </a:extLst>
        </p:spPr>
        <p:txBody>
          <a:bodyPr lIns="0" rIns="0">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AU" i="1">
                <a:solidFill>
                  <a:schemeClr val="accent2">
                    <a:lumMod val="50000"/>
                  </a:schemeClr>
                </a:solidFill>
                <a:latin typeface="Arial"/>
              </a:rPr>
              <a:t>Your caption can go here.</a:t>
            </a:r>
          </a:p>
        </p:txBody>
      </p:sp>
      <p:grpSp>
        <p:nvGrpSpPr>
          <p:cNvPr id="54" name="Group 53"/>
          <p:cNvGrpSpPr/>
          <p:nvPr/>
        </p:nvGrpSpPr>
        <p:grpSpPr>
          <a:xfrm>
            <a:off x="914400" y="5803438"/>
            <a:ext cx="10007023" cy="946293"/>
            <a:chOff x="1066799" y="5958162"/>
            <a:chExt cx="11007725" cy="946293"/>
          </a:xfrm>
        </p:grpSpPr>
        <p:sp>
          <p:nvSpPr>
            <p:cNvPr id="55"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56" name="Text Box 248"/>
            <p:cNvSpPr txBox="1">
              <a:spLocks noChangeArrowheads="1"/>
            </p:cNvSpPr>
            <p:nvPr/>
          </p:nvSpPr>
          <p:spPr bwMode="auto">
            <a:xfrm>
              <a:off x="1157514" y="6046588"/>
              <a:ext cx="10805886" cy="769441"/>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a:solidFill>
                    <a:schemeClr val="bg1"/>
                  </a:solidFill>
                  <a:latin typeface="Lucida Sans" pitchFamily="34" charset="0"/>
                  <a:ea typeface="SimSun" pitchFamily="2" charset="-122"/>
                  <a:cs typeface="Lucida Sans" pitchFamily="34" charset="0"/>
                </a:rPr>
                <a:t>BACKGROUND</a:t>
              </a:r>
              <a:endParaRPr lang="en-US" altLang="zh-CN" sz="3200" b="1">
                <a:solidFill>
                  <a:schemeClr val="bg1"/>
                </a:solidFill>
                <a:latin typeface="Lucida Sans" pitchFamily="34" charset="0"/>
                <a:ea typeface="SimSun" pitchFamily="2" charset="-122"/>
                <a:cs typeface="Lucida Sans" pitchFamily="34" charset="0"/>
              </a:endParaRPr>
            </a:p>
          </p:txBody>
        </p:sp>
      </p:grpSp>
      <p:grpSp>
        <p:nvGrpSpPr>
          <p:cNvPr id="57" name="Group 56"/>
          <p:cNvGrpSpPr/>
          <p:nvPr/>
        </p:nvGrpSpPr>
        <p:grpSpPr>
          <a:xfrm>
            <a:off x="914400" y="24429242"/>
            <a:ext cx="10007023" cy="946293"/>
            <a:chOff x="1066799" y="5958162"/>
            <a:chExt cx="11007725" cy="946293"/>
          </a:xfrm>
        </p:grpSpPr>
        <p:sp>
          <p:nvSpPr>
            <p:cNvPr id="58"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59" name="Text Box 248"/>
            <p:cNvSpPr txBox="1">
              <a:spLocks noChangeArrowheads="1"/>
            </p:cNvSpPr>
            <p:nvPr/>
          </p:nvSpPr>
          <p:spPr bwMode="auto">
            <a:xfrm>
              <a:off x="1157514" y="6046588"/>
              <a:ext cx="10805886" cy="769441"/>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smtClean="0">
                  <a:solidFill>
                    <a:schemeClr val="bg1"/>
                  </a:solidFill>
                  <a:latin typeface="Lucida Sans" pitchFamily="34" charset="0"/>
                  <a:ea typeface="SimSun" pitchFamily="2" charset="-122"/>
                  <a:cs typeface="Lucida Sans" pitchFamily="34" charset="0"/>
                </a:rPr>
                <a:t>PURPOSE</a:t>
              </a:r>
              <a:endParaRPr lang="en-US" altLang="zh-CN" sz="3200" b="1">
                <a:solidFill>
                  <a:schemeClr val="bg1"/>
                </a:solidFill>
                <a:latin typeface="Lucida Sans" pitchFamily="34" charset="0"/>
                <a:ea typeface="SimSun" pitchFamily="2" charset="-122"/>
                <a:cs typeface="Lucida Sans" pitchFamily="34" charset="0"/>
              </a:endParaRPr>
            </a:p>
          </p:txBody>
        </p:sp>
      </p:grpSp>
      <p:grpSp>
        <p:nvGrpSpPr>
          <p:cNvPr id="60" name="Group 59"/>
          <p:cNvGrpSpPr/>
          <p:nvPr/>
        </p:nvGrpSpPr>
        <p:grpSpPr>
          <a:xfrm>
            <a:off x="27456374" y="5791200"/>
            <a:ext cx="10007023" cy="946293"/>
            <a:chOff x="1066799" y="5958162"/>
            <a:chExt cx="11007725" cy="946293"/>
          </a:xfrm>
        </p:grpSpPr>
        <p:sp>
          <p:nvSpPr>
            <p:cNvPr id="61"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62" name="Text Box 248"/>
            <p:cNvSpPr txBox="1">
              <a:spLocks noChangeArrowheads="1"/>
            </p:cNvSpPr>
            <p:nvPr/>
          </p:nvSpPr>
          <p:spPr bwMode="auto">
            <a:xfrm>
              <a:off x="1157514" y="6046588"/>
              <a:ext cx="10805886" cy="769441"/>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smtClean="0">
                  <a:solidFill>
                    <a:schemeClr val="bg1"/>
                  </a:solidFill>
                  <a:latin typeface="Lucida Sans" pitchFamily="34" charset="0"/>
                  <a:ea typeface="SimSun" pitchFamily="2" charset="-122"/>
                  <a:cs typeface="Lucida Sans" pitchFamily="34" charset="0"/>
                </a:rPr>
                <a:t>RESULTS</a:t>
              </a:r>
              <a:endParaRPr lang="en-US" altLang="zh-CN" sz="3200" b="1">
                <a:solidFill>
                  <a:schemeClr val="bg1"/>
                </a:solidFill>
                <a:latin typeface="Lucida Sans" pitchFamily="34" charset="0"/>
                <a:ea typeface="SimSun" pitchFamily="2" charset="-122"/>
                <a:cs typeface="Lucida Sans" pitchFamily="34" charset="0"/>
              </a:endParaRPr>
            </a:p>
          </p:txBody>
        </p:sp>
      </p:grpSp>
      <p:grpSp>
        <p:nvGrpSpPr>
          <p:cNvPr id="63" name="Group 62"/>
          <p:cNvGrpSpPr/>
          <p:nvPr/>
        </p:nvGrpSpPr>
        <p:grpSpPr>
          <a:xfrm>
            <a:off x="27456374" y="22402800"/>
            <a:ext cx="10007023" cy="946293"/>
            <a:chOff x="1066799" y="5958162"/>
            <a:chExt cx="11007725" cy="946293"/>
          </a:xfrm>
        </p:grpSpPr>
        <p:sp>
          <p:nvSpPr>
            <p:cNvPr id="64"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65" name="Text Box 248"/>
            <p:cNvSpPr txBox="1">
              <a:spLocks noChangeArrowheads="1"/>
            </p:cNvSpPr>
            <p:nvPr/>
          </p:nvSpPr>
          <p:spPr bwMode="auto">
            <a:xfrm>
              <a:off x="1157514" y="6046588"/>
              <a:ext cx="10805886" cy="769441"/>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smtClean="0">
                  <a:solidFill>
                    <a:schemeClr val="bg1"/>
                  </a:solidFill>
                  <a:latin typeface="Lucida Sans" pitchFamily="34" charset="0"/>
                  <a:ea typeface="SimSun" pitchFamily="2" charset="-122"/>
                  <a:cs typeface="Lucida Sans" pitchFamily="34" charset="0"/>
                </a:rPr>
                <a:t>CONCLUSIONS</a:t>
              </a:r>
              <a:endParaRPr lang="en-US" altLang="zh-CN" sz="3200" b="1">
                <a:solidFill>
                  <a:schemeClr val="bg1"/>
                </a:solidFill>
                <a:latin typeface="Lucida Sans" pitchFamily="34" charset="0"/>
                <a:ea typeface="SimSun" pitchFamily="2" charset="-122"/>
                <a:cs typeface="Lucida Sans" pitchFamily="34" charset="0"/>
              </a:endParaRPr>
            </a:p>
          </p:txBody>
        </p:sp>
      </p:grpSp>
      <p:grpSp>
        <p:nvGrpSpPr>
          <p:cNvPr id="66" name="Group 65"/>
          <p:cNvGrpSpPr/>
          <p:nvPr/>
        </p:nvGrpSpPr>
        <p:grpSpPr>
          <a:xfrm>
            <a:off x="27456374" y="34769828"/>
            <a:ext cx="10007023" cy="946293"/>
            <a:chOff x="1066799" y="5958162"/>
            <a:chExt cx="11007725" cy="946293"/>
          </a:xfrm>
        </p:grpSpPr>
        <p:sp>
          <p:nvSpPr>
            <p:cNvPr id="67"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68" name="Text Box 248"/>
            <p:cNvSpPr txBox="1">
              <a:spLocks noChangeArrowheads="1"/>
            </p:cNvSpPr>
            <p:nvPr/>
          </p:nvSpPr>
          <p:spPr bwMode="auto">
            <a:xfrm>
              <a:off x="1157514" y="6046588"/>
              <a:ext cx="10805886" cy="769441"/>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smtClean="0">
                  <a:solidFill>
                    <a:schemeClr val="bg1"/>
                  </a:solidFill>
                  <a:latin typeface="Lucida Sans" pitchFamily="34" charset="0"/>
                  <a:ea typeface="SimSun" pitchFamily="2" charset="-122"/>
                  <a:cs typeface="Lucida Sans" pitchFamily="34" charset="0"/>
                </a:rPr>
                <a:t>REFERENCES</a:t>
              </a:r>
              <a:endParaRPr lang="en-US" altLang="zh-CN" sz="3200" b="1">
                <a:solidFill>
                  <a:schemeClr val="bg1"/>
                </a:solidFill>
                <a:latin typeface="Lucida Sans" pitchFamily="34" charset="0"/>
                <a:ea typeface="SimSun" pitchFamily="2" charset="-122"/>
                <a:cs typeface="Lucida Sans" pitchFamily="34" charset="0"/>
              </a:endParaRPr>
            </a:p>
          </p:txBody>
        </p:sp>
      </p:grpSp>
      <p:graphicFrame>
        <p:nvGraphicFramePr>
          <p:cNvPr id="72" name="Chart 71"/>
          <p:cNvGraphicFramePr/>
          <p:nvPr>
            <p:extLst>
              <p:ext uri="{D42A27DB-BD31-4B8C-83A1-F6EECF244321}">
                <p14:modId xmlns:p14="http://schemas.microsoft.com/office/powerpoint/2010/main" val="2306317057"/>
              </p:ext>
            </p:extLst>
          </p:nvPr>
        </p:nvGraphicFramePr>
        <p:xfrm>
          <a:off x="11488533" y="21129461"/>
          <a:ext cx="7897905" cy="5309755"/>
        </p:xfrm>
        <a:graphic>
          <a:graphicData uri="http://schemas.openxmlformats.org/drawingml/2006/chart">
            <c:chart xmlns:c="http://schemas.openxmlformats.org/drawingml/2006/chart" r:id="rId3"/>
          </a:graphicData>
        </a:graphic>
      </p:graphicFrame>
      <p:graphicFrame>
        <p:nvGraphicFramePr>
          <p:cNvPr id="73" name="Chart 72"/>
          <p:cNvGraphicFramePr/>
          <p:nvPr>
            <p:extLst>
              <p:ext uri="{D42A27DB-BD31-4B8C-83A1-F6EECF244321}">
                <p14:modId xmlns:p14="http://schemas.microsoft.com/office/powerpoint/2010/main" val="3602504971"/>
              </p:ext>
            </p:extLst>
          </p:nvPr>
        </p:nvGraphicFramePr>
        <p:xfrm>
          <a:off x="19433001" y="21161637"/>
          <a:ext cx="7897905" cy="5309755"/>
        </p:xfrm>
        <a:graphic>
          <a:graphicData uri="http://schemas.openxmlformats.org/drawingml/2006/chart">
            <c:chart xmlns:c="http://schemas.openxmlformats.org/drawingml/2006/chart" r:id="rId4"/>
          </a:graphicData>
        </a:graphic>
      </p:graphicFrame>
      <p:graphicFrame>
        <p:nvGraphicFramePr>
          <p:cNvPr id="74" name="Chart 73"/>
          <p:cNvGraphicFramePr/>
          <p:nvPr>
            <p:extLst>
              <p:ext uri="{D42A27DB-BD31-4B8C-83A1-F6EECF244321}">
                <p14:modId xmlns:p14="http://schemas.microsoft.com/office/powerpoint/2010/main" val="2548177681"/>
              </p:ext>
            </p:extLst>
          </p:nvPr>
        </p:nvGraphicFramePr>
        <p:xfrm>
          <a:off x="27542967" y="17076821"/>
          <a:ext cx="9924555" cy="4422125"/>
        </p:xfrm>
        <a:graphic>
          <a:graphicData uri="http://schemas.openxmlformats.org/drawingml/2006/chart">
            <c:chart xmlns:c="http://schemas.openxmlformats.org/drawingml/2006/chart" r:id="rId5"/>
          </a:graphicData>
        </a:graphic>
      </p:graphicFrame>
      <p:grpSp>
        <p:nvGrpSpPr>
          <p:cNvPr id="75" name="Group 74"/>
          <p:cNvGrpSpPr/>
          <p:nvPr/>
        </p:nvGrpSpPr>
        <p:grpSpPr>
          <a:xfrm>
            <a:off x="11307679" y="5803438"/>
            <a:ext cx="15789442" cy="946293"/>
            <a:chOff x="1066799" y="5958162"/>
            <a:chExt cx="11007725" cy="946293"/>
          </a:xfrm>
        </p:grpSpPr>
        <p:sp>
          <p:nvSpPr>
            <p:cNvPr id="76" name="Text Box 248"/>
            <p:cNvSpPr txBox="1">
              <a:spLocks noChangeArrowheads="1"/>
            </p:cNvSpPr>
            <p:nvPr/>
          </p:nvSpPr>
          <p:spPr bwMode="auto">
            <a:xfrm>
              <a:off x="1066799" y="5958162"/>
              <a:ext cx="11007725" cy="946293"/>
            </a:xfrm>
            <a:prstGeom prst="rect">
              <a:avLst/>
            </a:prstGeom>
            <a:gradFill rotWithShape="0">
              <a:gsLst>
                <a:gs pos="0">
                  <a:schemeClr val="accent2">
                    <a:lumMod val="40000"/>
                    <a:lumOff val="60000"/>
                  </a:schemeClr>
                </a:gs>
                <a:gs pos="13000">
                  <a:schemeClr val="accent3">
                    <a:lumMod val="60000"/>
                    <a:lumOff val="40000"/>
                  </a:schemeClr>
                </a:gs>
                <a:gs pos="43000">
                  <a:schemeClr val="accent2">
                    <a:lumMod val="60000"/>
                    <a:lumOff val="40000"/>
                  </a:schemeClr>
                </a:gs>
                <a:gs pos="67000">
                  <a:schemeClr val="accent2">
                    <a:lumMod val="75000"/>
                  </a:schemeClr>
                </a:gs>
                <a:gs pos="83000">
                  <a:schemeClr val="accent2">
                    <a:lumMod val="75000"/>
                  </a:schemeClr>
                </a:gs>
                <a:gs pos="100000">
                  <a:schemeClr val="accent3">
                    <a:lumMod val="60000"/>
                    <a:lumOff val="40000"/>
                  </a:schemeClr>
                </a:gs>
              </a:gsLst>
              <a:lin ang="0" scaled="1"/>
              <a:tileRect/>
            </a:gradFill>
            <a:ln w="19050">
              <a:noFill/>
              <a:miter lim="800000"/>
            </a:ln>
          </p:spPr>
          <p:txBody>
            <a:bodyPr>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zh-CN" sz="3600" b="1">
                <a:latin typeface="Lucida Sans" pitchFamily="34" charset="0"/>
                <a:ea typeface="SimSun" pitchFamily="2" charset="-122"/>
                <a:cs typeface="Lucida Sans" pitchFamily="34" charset="0"/>
              </a:endParaRPr>
            </a:p>
          </p:txBody>
        </p:sp>
        <p:sp>
          <p:nvSpPr>
            <p:cNvPr id="77" name="Text Box 248"/>
            <p:cNvSpPr txBox="1">
              <a:spLocks noChangeArrowheads="1"/>
            </p:cNvSpPr>
            <p:nvPr/>
          </p:nvSpPr>
          <p:spPr bwMode="auto">
            <a:xfrm>
              <a:off x="1157514" y="6046588"/>
              <a:ext cx="10805886" cy="769441"/>
            </a:xfrm>
            <a:prstGeom prst="rect">
              <a:avLst/>
            </a:prstGeom>
            <a:gradFill>
              <a:gsLst>
                <a:gs pos="56000">
                  <a:schemeClr val="accent2">
                    <a:lumMod val="50000"/>
                  </a:schemeClr>
                </a:gs>
                <a:gs pos="100000">
                  <a:schemeClr val="bg1">
                    <a:alpha val="0"/>
                  </a:schemeClr>
                </a:gs>
              </a:gsLst>
              <a:lin ang="0" scaled="1"/>
              <a:tileRect/>
            </a:gra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smtClean="0">
                  <a:solidFill>
                    <a:schemeClr val="bg1"/>
                  </a:solidFill>
                  <a:latin typeface="Lucida Sans" pitchFamily="34" charset="0"/>
                  <a:ea typeface="SimSun" pitchFamily="2" charset="-122"/>
                  <a:cs typeface="Lucida Sans" pitchFamily="34" charset="0"/>
                </a:rPr>
                <a:t>MATERIALS AND METHODS</a:t>
              </a:r>
              <a:endParaRPr lang="en-US" altLang="zh-CN" sz="3200" b="1">
                <a:solidFill>
                  <a:schemeClr val="bg1"/>
                </a:solidFill>
                <a:latin typeface="Lucida Sans" pitchFamily="34" charset="0"/>
                <a:ea typeface="SimSun" pitchFamily="2" charset="-122"/>
                <a:cs typeface="Lucida Sans" pitchFamily="34" charset="0"/>
              </a:endParaRPr>
            </a:p>
          </p:txBody>
        </p:sp>
      </p:grpSp>
      <p:pic>
        <p:nvPicPr>
          <p:cNvPr id="78" name="New picture"/>
          <p:cNvPicPr/>
          <p:nvPr/>
        </p:nvPicPr>
        <p:blipFill dpi="0">
          <a:blip r:embed="rId6"/>
          <a:stretch>
            <a:fillRect/>
          </a:stretch>
        </p:blipFill>
        <p:spPr>
          <a:xfrm>
            <a:off x="9131300" y="119888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Times New Roman"/>
        <a:ea typeface="Arial"/>
        <a:cs typeface="Arial"/>
      </a:majorFont>
      <a:minorFont>
        <a:latin typeface="Times New Roman"/>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1680</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Sample research poster</dc:title>
  <cp:category>research posters template</cp:category>
  <dc:creator>Graphicsland/MakeSigns.com</dc:creator>
  <dc:description>This is a free template from MakeSigns.com to help you create the perfect scientific poster.</dc:description>
  <cp:keywords>scientific, research, template, custom, poster, presentation, symposium, printing, PowerPoint, create, design, example, sample, download</cp:keywords>
  <cp:lastModifiedBy>Justin</cp:lastModifiedBy>
  <cp:revision>93</cp:revision>
  <cp:lastPrinted>2000-08-03T00:31:24.000</cp:lastPrinted>
  <dcterms:modified xsi:type="dcterms:W3CDTF">2016-02-11T22:27:19Z</dcterms:modified>
  <dc:subject>Free Poster Presentation Example</dc:subject>
</cp:coreProperties>
</file>