
<file path=[Content_Types].xml><?xml version="1.0" encoding="utf-8"?>
<Types xmlns="http://schemas.openxmlformats.org/package/2006/content-types">
  <Default Extension="rels" ContentType="application/vnd.openxmlformats-package.relationships+xml"/>
  <Default Extension="jpeg" ContentType="image/jpeg"/>
  <Default Extension="vml" ContentType="application/vnd.openxmlformats-officedocument.vmlDrawing"/>
  <Default Extension="xls" ContentType="application/vnd.ms-excel"/>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6" r:id="rId3"/>
  </p:sldIdLst>
  <p:sldSz cx="43891200" cy="32918400"/>
  <p:notesSz cx="37441188" cy="50149125"/>
  <p:custDataLst>
    <p:tags r:id="rId4"/>
  </p:custDataLst>
  <p:defaultTextStyle>
    <a:defPPr>
      <a:defRPr lang="en-US"/>
    </a:defPPr>
    <a:lvl1pPr algn="l" rtl="0" fontAlgn="base">
      <a:spcBef>
        <a:spcPct val="0"/>
      </a:spcBef>
      <a:spcAft>
        <a:spcPct val="0"/>
      </a:spcAft>
      <a:defRPr sz="4000" kern="1200">
        <a:solidFill>
          <a:schemeClr val="tx1"/>
        </a:solidFill>
        <a:latin typeface="Arial"/>
        <a:ea typeface="+mn-ea"/>
        <a:cs typeface="+mn-cs"/>
      </a:defRPr>
    </a:lvl1pPr>
    <a:lvl2pPr marL="457200" algn="l" rtl="0" fontAlgn="base">
      <a:spcBef>
        <a:spcPct val="0"/>
      </a:spcBef>
      <a:spcAft>
        <a:spcPct val="0"/>
      </a:spcAft>
      <a:defRPr sz="4000" kern="1200">
        <a:solidFill>
          <a:schemeClr val="tx1"/>
        </a:solidFill>
        <a:latin typeface="Arial"/>
        <a:ea typeface="+mn-ea"/>
        <a:cs typeface="+mn-cs"/>
      </a:defRPr>
    </a:lvl2pPr>
    <a:lvl3pPr marL="914400" algn="l" rtl="0" fontAlgn="base">
      <a:spcBef>
        <a:spcPct val="0"/>
      </a:spcBef>
      <a:spcAft>
        <a:spcPct val="0"/>
      </a:spcAft>
      <a:defRPr sz="4000" kern="1200">
        <a:solidFill>
          <a:schemeClr val="tx1"/>
        </a:solidFill>
        <a:latin typeface="Arial"/>
        <a:ea typeface="+mn-ea"/>
        <a:cs typeface="+mn-cs"/>
      </a:defRPr>
    </a:lvl3pPr>
    <a:lvl4pPr marL="1371600" algn="l" rtl="0" fontAlgn="base">
      <a:spcBef>
        <a:spcPct val="0"/>
      </a:spcBef>
      <a:spcAft>
        <a:spcPct val="0"/>
      </a:spcAft>
      <a:defRPr sz="4000" kern="1200">
        <a:solidFill>
          <a:schemeClr val="tx1"/>
        </a:solidFill>
        <a:latin typeface="Arial"/>
        <a:ea typeface="+mn-ea"/>
        <a:cs typeface="+mn-cs"/>
      </a:defRPr>
    </a:lvl4pPr>
    <a:lvl5pPr marL="1828800" algn="l" rtl="0" fontAlgn="base">
      <a:spcBef>
        <a:spcPct val="0"/>
      </a:spcBef>
      <a:spcAft>
        <a:spcPct val="0"/>
      </a:spcAft>
      <a:defRPr sz="4000" kern="1200">
        <a:solidFill>
          <a:schemeClr val="tx1"/>
        </a:solidFill>
        <a:latin typeface="Arial"/>
        <a:ea typeface="+mn-ea"/>
        <a:cs typeface="+mn-cs"/>
      </a:defRPr>
    </a:lvl5pPr>
    <a:lvl6pPr marL="2286000" algn="l" defTabSz="914400" rtl="0" eaLnBrk="1" latinLnBrk="0" hangingPunct="1">
      <a:defRPr sz="4000" kern="1200">
        <a:solidFill>
          <a:schemeClr val="tx1"/>
        </a:solidFill>
        <a:latin typeface="Arial"/>
        <a:ea typeface="+mn-ea"/>
        <a:cs typeface="+mn-cs"/>
      </a:defRPr>
    </a:lvl6pPr>
    <a:lvl7pPr marL="2743200" algn="l" defTabSz="914400" rtl="0" eaLnBrk="1" latinLnBrk="0" hangingPunct="1">
      <a:defRPr sz="4000" kern="1200">
        <a:solidFill>
          <a:schemeClr val="tx1"/>
        </a:solidFill>
        <a:latin typeface="Arial"/>
        <a:ea typeface="+mn-ea"/>
        <a:cs typeface="+mn-cs"/>
      </a:defRPr>
    </a:lvl7pPr>
    <a:lvl8pPr marL="3200400" algn="l" defTabSz="914400" rtl="0" eaLnBrk="1" latinLnBrk="0" hangingPunct="1">
      <a:defRPr sz="4000" kern="1200">
        <a:solidFill>
          <a:schemeClr val="tx1"/>
        </a:solidFill>
        <a:latin typeface="Arial"/>
        <a:ea typeface="+mn-ea"/>
        <a:cs typeface="+mn-cs"/>
      </a:defRPr>
    </a:lvl8pPr>
    <a:lvl9pPr marL="3657600" algn="l" defTabSz="914400" rtl="0" eaLnBrk="1" latinLnBrk="0" hangingPunct="1">
      <a:defRPr sz="40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B2B2B2"/>
    <a:srgbClr val="FF3300"/>
    <a:srgbClr val="87C5CB"/>
    <a:srgbClr val="5BFFFF"/>
    <a:srgbClr val="CC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25" d="100"/>
          <a:sy n="25" d="100"/>
        </p:scale>
        <p:origin x="2118" y="18"/>
      </p:cViewPr>
      <p:guideLst>
        <p:guide orient="horz" pos="10368"/>
        <p:guide pos="13824"/>
      </p:guideLst>
    </p:cSldViewPr>
  </p:slideViewPr>
  <p:notesTextViewPr>
    <p:cViewPr>
      <p:scale>
        <a:sx n="100" d="100"/>
        <a:sy n="100" d="100"/>
      </p:scale>
      <p:origin x="0" y="0"/>
    </p:cViewPr>
  </p:notesTextViewPr>
  <p:notesViewPr>
    <p:cSldViewPr>
      <p:cViewPr>
        <p:scale>
          <a:sx n="0" d="100"/>
          <a:sy n="0" d="100"/>
        </p:scale>
        <p:origin x="0" y="0"/>
      </p:cViewPr>
    </p:cSldViewPr>
  </p:notesViewPr>
  <p:gridSpacing cx="38405" cy="38405"/>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3.png"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14338" name="Rectangle 2"/>
          <p:cNvSpPr>
            <a:spLocks noGrp="1" noChangeArrowheads="1"/>
          </p:cNvSpPr>
          <p:nvPr>
            <p:ph type="hdr" sz="quarter"/>
          </p:nvPr>
        </p:nvSpPr>
        <p:spPr bwMode="auto">
          <a:xfrm>
            <a:off x="0" y="0"/>
            <a:ext cx="16224250" cy="250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0515" tIns="250258" rIns="500515" bIns="250258" anchor="t" anchorCtr="0" compatLnSpc="1">
            <a:prstTxWarp prst="textNoShape">
              <a:avLst/>
            </a:prstTxWarp>
          </a:bodyPr>
          <a:lstStyle>
            <a:defPPr>
              <a:defRPr kern="1200" smtId="4294967295"/>
            </a:defPPr>
            <a:lvl1pPr defTabSz="5005388">
              <a:defRPr sz="6600">
                <a:latin typeface="Arial"/>
              </a:defRPr>
            </a:lvl1pPr>
          </a:lstStyle>
          <a:p>
            <a:pPr>
              <a:defRPr/>
            </a:pPr>
            <a:endParaRPr lang="en-US"/>
          </a:p>
        </p:txBody>
      </p:sp>
      <p:sp>
        <p:nvSpPr>
          <p:cNvPr id="14339" name="Rectangle 3"/>
          <p:cNvSpPr>
            <a:spLocks noGrp="1" noChangeArrowheads="1"/>
          </p:cNvSpPr>
          <p:nvPr>
            <p:ph type="dt" idx="1"/>
          </p:nvPr>
        </p:nvSpPr>
        <p:spPr bwMode="auto">
          <a:xfrm>
            <a:off x="21207412" y="0"/>
            <a:ext cx="16225838" cy="250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0515" tIns="250258" rIns="500515" bIns="250258" anchor="t" anchorCtr="0" compatLnSpc="1">
            <a:prstTxWarp prst="textNoShape">
              <a:avLst/>
            </a:prstTxWarp>
          </a:bodyPr>
          <a:lstStyle>
            <a:defPPr>
              <a:defRPr kern="1200" smtId="4294967295"/>
            </a:defPPr>
            <a:lvl1pPr algn="r" defTabSz="5005388">
              <a:defRPr sz="6600">
                <a:latin typeface="Arial"/>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6183313" y="3760788"/>
            <a:ext cx="25076150" cy="18807112"/>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3744913" y="23820438"/>
            <a:ext cx="29952950" cy="2256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0515" tIns="250258" rIns="500515" bIns="250258"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47632938"/>
            <a:ext cx="16224250" cy="250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0515" tIns="250258" rIns="500515" bIns="250258" anchor="b" anchorCtr="0" compatLnSpc="1">
            <a:prstTxWarp prst="textNoShape">
              <a:avLst/>
            </a:prstTxWarp>
          </a:bodyPr>
          <a:lstStyle>
            <a:defPPr>
              <a:defRPr kern="1200" smtId="4294967295"/>
            </a:defPPr>
            <a:lvl1pPr defTabSz="5005388">
              <a:defRPr sz="6600">
                <a:latin typeface="Arial"/>
              </a:defRPr>
            </a:lvl1pPr>
          </a:lstStyle>
          <a:p>
            <a:pPr>
              <a:defRPr/>
            </a:pPr>
            <a:endParaRPr lang="en-US"/>
          </a:p>
        </p:txBody>
      </p:sp>
      <p:sp>
        <p:nvSpPr>
          <p:cNvPr id="14343" name="Rectangle 7"/>
          <p:cNvSpPr>
            <a:spLocks noGrp="1" noChangeArrowheads="1"/>
          </p:cNvSpPr>
          <p:nvPr>
            <p:ph type="sldNum" sz="quarter" idx="5"/>
          </p:nvPr>
        </p:nvSpPr>
        <p:spPr bwMode="auto">
          <a:xfrm>
            <a:off x="21207412" y="47632938"/>
            <a:ext cx="16225838" cy="250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0515" tIns="250258" rIns="500515" bIns="250258" anchor="b" anchorCtr="0" compatLnSpc="1">
            <a:prstTxWarp prst="textNoShape">
              <a:avLst/>
            </a:prstTxWarp>
          </a:bodyPr>
          <a:lstStyle>
            <a:defPPr>
              <a:defRPr kern="1200" smtId="4294967295"/>
            </a:defPPr>
            <a:lvl1pPr algn="r" defTabSz="5005388">
              <a:defRPr sz="6600">
                <a:latin typeface="Arial"/>
              </a:defRPr>
            </a:lvl1pPr>
          </a:lstStyle>
          <a:p>
            <a:pPr>
              <a:defRPr/>
            </a:pPr>
            <a:fld id="{C9A0D2A3-B290-4DDC-85B0-843BC81127C1}" type="slidenum">
              <a:rPr lang="en-US"/>
              <a:pPr>
                <a:defRPr/>
              </a:pPr>
              <a:t>‹#›</a:t>
            </a:fld>
          </a:p>
        </p:txBody>
      </p:sp>
    </p:spTree>
    <p:extLst>
      <p:ext uri="{BB962C8B-B14F-4D97-AF65-F5344CB8AC3E}">
        <p14:creationId xmlns:p14="http://schemas.microsoft.com/office/powerpoint/2010/main" val="316369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defTabSz="5005388" eaLnBrk="0" hangingPunct="0">
              <a:defRPr sz="4000">
                <a:solidFill>
                  <a:schemeClr val="tx1"/>
                </a:solidFill>
                <a:latin typeface="Arial"/>
              </a:defRPr>
            </a:lvl1pPr>
            <a:lvl2pPr marL="742950" indent="-285750" defTabSz="5005388" eaLnBrk="0" hangingPunct="0">
              <a:defRPr sz="4000">
                <a:solidFill>
                  <a:schemeClr val="tx1"/>
                </a:solidFill>
                <a:latin typeface="Arial"/>
              </a:defRPr>
            </a:lvl2pPr>
            <a:lvl3pPr marL="1143000" indent="-228600" defTabSz="5005388" eaLnBrk="0" hangingPunct="0">
              <a:defRPr sz="4000">
                <a:solidFill>
                  <a:schemeClr val="tx1"/>
                </a:solidFill>
                <a:latin typeface="Arial"/>
              </a:defRPr>
            </a:lvl3pPr>
            <a:lvl4pPr marL="1600200" indent="-228600" defTabSz="5005388" eaLnBrk="0" hangingPunct="0">
              <a:defRPr sz="4000">
                <a:solidFill>
                  <a:schemeClr val="tx1"/>
                </a:solidFill>
                <a:latin typeface="Arial"/>
              </a:defRPr>
            </a:lvl4pPr>
            <a:lvl5pPr marL="2057400" indent="-228600" defTabSz="5005388" eaLnBrk="0" hangingPunct="0">
              <a:defRPr sz="4000">
                <a:solidFill>
                  <a:schemeClr val="tx1"/>
                </a:solidFill>
                <a:latin typeface="Arial"/>
              </a:defRPr>
            </a:lvl5pPr>
            <a:lvl6pPr marL="2514600" indent="-228600" defTabSz="5005388" eaLnBrk="0" fontAlgn="base" hangingPunct="0">
              <a:spcBef>
                <a:spcPct val="0"/>
              </a:spcBef>
              <a:spcAft>
                <a:spcPct val="0"/>
              </a:spcAft>
              <a:defRPr sz="4000">
                <a:solidFill>
                  <a:schemeClr val="tx1"/>
                </a:solidFill>
                <a:latin typeface="Arial"/>
              </a:defRPr>
            </a:lvl6pPr>
            <a:lvl7pPr marL="2971800" indent="-228600" defTabSz="5005388" eaLnBrk="0" fontAlgn="base" hangingPunct="0">
              <a:spcBef>
                <a:spcPct val="0"/>
              </a:spcBef>
              <a:spcAft>
                <a:spcPct val="0"/>
              </a:spcAft>
              <a:defRPr sz="4000">
                <a:solidFill>
                  <a:schemeClr val="tx1"/>
                </a:solidFill>
                <a:latin typeface="Arial"/>
              </a:defRPr>
            </a:lvl7pPr>
            <a:lvl8pPr marL="3429000" indent="-228600" defTabSz="5005388" eaLnBrk="0" fontAlgn="base" hangingPunct="0">
              <a:spcBef>
                <a:spcPct val="0"/>
              </a:spcBef>
              <a:spcAft>
                <a:spcPct val="0"/>
              </a:spcAft>
              <a:defRPr sz="4000">
                <a:solidFill>
                  <a:schemeClr val="tx1"/>
                </a:solidFill>
                <a:latin typeface="Arial"/>
              </a:defRPr>
            </a:lvl8pPr>
            <a:lvl9pPr marL="3886200" indent="-228600" defTabSz="5005388" eaLnBrk="0" fontAlgn="base" hangingPunct="0">
              <a:spcBef>
                <a:spcPct val="0"/>
              </a:spcBef>
              <a:spcAft>
                <a:spcPct val="0"/>
              </a:spcAft>
              <a:defRPr sz="4000">
                <a:solidFill>
                  <a:schemeClr val="tx1"/>
                </a:solidFill>
                <a:latin typeface="Arial"/>
              </a:defRPr>
            </a:lvl9pPr>
          </a:lstStyle>
          <a:p>
            <a:pPr eaLnBrk="1" hangingPunct="1"/>
            <a:fld id="{EF34C25A-94C0-4DA0-88C2-96F685CC87BB}" type="slidenum">
              <a:rPr lang="en-US" sz="6600" smtClean="0"/>
              <a:pPr eaLnBrk="1" hangingPunct="1"/>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DF1AF41-0F26-42A5-87F8-8DA3E730E241}" type="slidenum">
              <a:rPr lang="en-US"/>
              <a:pPr>
                <a:defRPr/>
              </a:pPr>
              <a:t>‹#›</a:t>
            </a:fld>
          </a:p>
        </p:txBody>
      </p:sp>
    </p:spTree>
    <p:extLst>
      <p:ext uri="{BB962C8B-B14F-4D97-AF65-F5344CB8AC3E}">
        <p14:creationId xmlns:p14="http://schemas.microsoft.com/office/powerpoint/2010/main" val="424504560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7C5A5F6C-139B-4387-A669-D07E0D8C1990}" type="slidenum">
              <a:rPr lang="en-US"/>
              <a:pPr>
                <a:defRPr/>
              </a:pPr>
              <a:t>‹#›</a:t>
            </a:fld>
          </a:p>
        </p:txBody>
      </p:sp>
    </p:spTree>
    <p:extLst>
      <p:ext uri="{BB962C8B-B14F-4D97-AF65-F5344CB8AC3E}">
        <p14:creationId xmlns:p14="http://schemas.microsoft.com/office/powerpoint/2010/main" val="249548120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1823025" y="1316038"/>
            <a:ext cx="9875838"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2338" y="1316038"/>
            <a:ext cx="29478288"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0B8DD3F-F989-4FC4-A8E2-A82AF24A4F33}" type="slidenum">
              <a:rPr lang="en-US"/>
              <a:pPr>
                <a:defRPr/>
              </a:pPr>
              <a:t>‹#›</a:t>
            </a:fld>
          </a:p>
        </p:txBody>
      </p:sp>
    </p:spTree>
    <p:extLst>
      <p:ext uri="{BB962C8B-B14F-4D97-AF65-F5344CB8AC3E}">
        <p14:creationId xmlns:p14="http://schemas.microsoft.com/office/powerpoint/2010/main" val="262615172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xAndChart" preserve="1">
  <p:cSld name="Title, Text and Chart">
    <p:spTree>
      <p:nvGrpSpPr>
        <p:cNvPr id="1" name=""/>
        <p:cNvGrpSpPr/>
        <p:nvPr/>
      </p:nvGrpSpPr>
      <p:grpSpPr>
        <a:xfrm>
          <a:off x="0" y="0"/>
          <a:ext cx="0" cy="0"/>
        </a:xfrm>
      </p:grpSpPr>
      <p:sp>
        <p:nvSpPr>
          <p:cNvPr id="2" name="Title 1"/>
          <p:cNvSpPr>
            <a:spLocks noGrp="1"/>
          </p:cNvSpPr>
          <p:nvPr>
            <p:ph type="title"/>
          </p:nvPr>
        </p:nvSpPr>
        <p:spPr>
          <a:xfrm>
            <a:off x="2192338" y="1316038"/>
            <a:ext cx="39506525" cy="5486400"/>
          </a:xfrm>
        </p:spPr>
        <p:txBody>
          <a:bodyPr/>
          <a:lstStyle>
            <a:defPPr>
              <a:defRPr kern="1200" smtId="4294967295"/>
            </a:defPPr>
          </a:lstStyle>
          <a:p>
            <a:r>
              <a:rPr lang="en-US" smtClean="0"/>
              <a:t>Click to edit Master title style</a:t>
            </a:r>
            <a:endParaRPr lang="en-US"/>
          </a:p>
        </p:txBody>
      </p:sp>
      <p:sp>
        <p:nvSpPr>
          <p:cNvPr id="3" name="Text Placeholder 2"/>
          <p:cNvSpPr>
            <a:spLocks noGrp="1"/>
          </p:cNvSpPr>
          <p:nvPr>
            <p:ph type="body" sz="half" idx="1"/>
          </p:nvPr>
        </p:nvSpPr>
        <p:spPr>
          <a:xfrm>
            <a:off x="2192338" y="7683500"/>
            <a:ext cx="19677062" cy="21721762"/>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22021800" y="7683500"/>
            <a:ext cx="19677062" cy="21721762"/>
          </a:xfrm>
        </p:spPr>
        <p:txBody>
          <a:bodyPr/>
          <a:lstStyle>
            <a:defPPr>
              <a:defRPr kern="1200" smtId="4294967295"/>
            </a:defPPr>
          </a:lstStyle>
          <a:p>
            <a:pPr lvl="0"/>
            <a:endParaRPr lang="en-US" noProof="0" smtClean="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E44B061-9B86-4041-87D5-B9D9CA188203}" type="slidenum">
              <a:rPr lang="en-US"/>
              <a:pPr>
                <a:defRPr/>
              </a:pPr>
              <a:t>‹#›</a:t>
            </a:fld>
          </a:p>
        </p:txBody>
      </p:sp>
    </p:spTree>
    <p:extLst>
      <p:ext uri="{BB962C8B-B14F-4D97-AF65-F5344CB8AC3E}">
        <p14:creationId xmlns:p14="http://schemas.microsoft.com/office/powerpoint/2010/main" val="301434455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26FC1FD3-7075-440D-B29B-616EFD84178D}" type="slidenum">
              <a:rPr lang="en-US"/>
              <a:pPr>
                <a:defRPr/>
              </a:pPr>
              <a:t>‹#›</a:t>
            </a:fld>
          </a:p>
        </p:txBody>
      </p:sp>
    </p:spTree>
    <p:extLst>
      <p:ext uri="{BB962C8B-B14F-4D97-AF65-F5344CB8AC3E}">
        <p14:creationId xmlns:p14="http://schemas.microsoft.com/office/powerpoint/2010/main" val="310756995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7F6C0DD3-552E-4B65-B0E1-D0082DE5700B}" type="slidenum">
              <a:rPr lang="en-US"/>
              <a:pPr>
                <a:defRPr/>
              </a:pPr>
              <a:t>‹#›</a:t>
            </a:fld>
          </a:p>
        </p:txBody>
      </p:sp>
    </p:spTree>
    <p:extLst>
      <p:ext uri="{BB962C8B-B14F-4D97-AF65-F5344CB8AC3E}">
        <p14:creationId xmlns:p14="http://schemas.microsoft.com/office/powerpoint/2010/main" val="204461484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2338" y="7683500"/>
            <a:ext cx="19677062" cy="21721762"/>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3500"/>
            <a:ext cx="19677062" cy="21721762"/>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E8343F11-237C-4806-A578-70FF8F226C37}" type="slidenum">
              <a:rPr lang="en-US"/>
              <a:pPr>
                <a:defRPr/>
              </a:pPr>
              <a:t>‹#›</a:t>
            </a:fld>
          </a:p>
        </p:txBody>
      </p:sp>
    </p:spTree>
    <p:extLst>
      <p:ext uri="{BB962C8B-B14F-4D97-AF65-F5344CB8AC3E}">
        <p14:creationId xmlns:p14="http://schemas.microsoft.com/office/powerpoint/2010/main" val="132279799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BE60A5CA-9275-495A-AB4B-E1C3F1C48F50}" type="slidenum">
              <a:rPr lang="en-US"/>
              <a:pPr>
                <a:defRPr/>
              </a:pPr>
              <a:t>‹#›</a:t>
            </a:fld>
          </a:p>
        </p:txBody>
      </p:sp>
    </p:spTree>
    <p:extLst>
      <p:ext uri="{BB962C8B-B14F-4D97-AF65-F5344CB8AC3E}">
        <p14:creationId xmlns:p14="http://schemas.microsoft.com/office/powerpoint/2010/main" val="2042394838"/>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8EC51FA0-D152-4007-9533-2F1B4F02101D}" type="slidenum">
              <a:rPr lang="en-US"/>
              <a:pPr>
                <a:defRPr/>
              </a:pPr>
              <a:t>‹#›</a:t>
            </a:fld>
          </a:p>
        </p:txBody>
      </p:sp>
    </p:spTree>
    <p:extLst>
      <p:ext uri="{BB962C8B-B14F-4D97-AF65-F5344CB8AC3E}">
        <p14:creationId xmlns:p14="http://schemas.microsoft.com/office/powerpoint/2010/main" val="24089346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98C202B2-D68C-420C-AD1D-9BA7FBF7C761}" type="slidenum">
              <a:rPr lang="en-US"/>
              <a:pPr>
                <a:defRPr/>
              </a:pPr>
              <a:t>‹#›</a:t>
            </a:fld>
          </a:p>
        </p:txBody>
      </p:sp>
    </p:spTree>
    <p:extLst>
      <p:ext uri="{BB962C8B-B14F-4D97-AF65-F5344CB8AC3E}">
        <p14:creationId xmlns:p14="http://schemas.microsoft.com/office/powerpoint/2010/main" val="181023329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6FD586E8-28BF-4344-BCDB-51D3212EA415}" type="slidenum">
              <a:rPr lang="en-US"/>
              <a:pPr>
                <a:defRPr/>
              </a:pPr>
              <a:t>‹#›</a:t>
            </a:fld>
          </a:p>
        </p:txBody>
      </p:sp>
    </p:spTree>
    <p:extLst>
      <p:ext uri="{BB962C8B-B14F-4D97-AF65-F5344CB8AC3E}">
        <p14:creationId xmlns:p14="http://schemas.microsoft.com/office/powerpoint/2010/main" val="72896033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E8F43A4C-2A10-48D5-8093-EA644ECF8C2A}" type="slidenum">
              <a:rPr lang="en-US"/>
              <a:pPr>
                <a:defRPr/>
              </a:pPr>
              <a:t>‹#›</a:t>
            </a:fld>
          </a:p>
        </p:txBody>
      </p:sp>
    </p:spTree>
    <p:extLst>
      <p:ext uri="{BB962C8B-B14F-4D97-AF65-F5344CB8AC3E}">
        <p14:creationId xmlns:p14="http://schemas.microsoft.com/office/powerpoint/2010/main" val="282949364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1.png" /><Relationship Id="rId14" Type="http://schemas.openxmlformats.org/officeDocument/2006/relationships/image" Target="../media/image2.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192338" y="1316038"/>
            <a:ext cx="39506525"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65" tIns="235082" rIns="470165" bIns="235082"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192338" y="7683500"/>
            <a:ext cx="39506525" cy="21721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65" tIns="235082" rIns="470165" bIns="235082"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2338" y="29979938"/>
            <a:ext cx="10242550" cy="2281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65" tIns="235082" rIns="470165" bIns="235082" anchor="t" anchorCtr="0" compatLnSpc="1">
            <a:prstTxWarp prst="textNoShape">
              <a:avLst/>
            </a:prstTxWarp>
          </a:bodyPr>
          <a:lstStyle>
            <a:defPPr>
              <a:defRPr kern="1200" smtId="4294967295"/>
            </a:defPPr>
            <a:lvl1pPr defTabSz="4703763">
              <a:defRPr sz="7200">
                <a:latin typeface="Arial"/>
              </a:defRPr>
            </a:lvl1pPr>
          </a:lstStyle>
          <a:p>
            <a:pPr>
              <a:defRPr/>
            </a:pPr>
            <a:endParaRPr lang="en-US"/>
          </a:p>
        </p:txBody>
      </p:sp>
      <p:sp>
        <p:nvSpPr>
          <p:cNvPr id="1029" name="Rectangle 5"/>
          <p:cNvSpPr>
            <a:spLocks noGrp="1" noChangeArrowheads="1"/>
          </p:cNvSpPr>
          <p:nvPr>
            <p:ph type="ftr" sz="quarter" idx="3"/>
          </p:nvPr>
        </p:nvSpPr>
        <p:spPr bwMode="auto">
          <a:xfrm>
            <a:off x="14993938" y="29979938"/>
            <a:ext cx="13903325" cy="2281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65" tIns="235082" rIns="470165" bIns="235082" anchor="t" anchorCtr="0" compatLnSpc="1">
            <a:prstTxWarp prst="textNoShape">
              <a:avLst/>
            </a:prstTxWarp>
          </a:bodyPr>
          <a:lstStyle>
            <a:defPPr>
              <a:defRPr kern="1200" smtId="4294967295"/>
            </a:defPPr>
            <a:lvl1pPr algn="ctr" defTabSz="4703763">
              <a:defRPr sz="7200">
                <a:latin typeface="Arial"/>
              </a:defRPr>
            </a:lvl1pPr>
          </a:lstStyle>
          <a:p>
            <a:pPr>
              <a:defRPr/>
            </a:pPr>
            <a:endParaRPr lang="en-US"/>
          </a:p>
        </p:txBody>
      </p:sp>
      <p:sp>
        <p:nvSpPr>
          <p:cNvPr id="1030" name="Rectangle 6"/>
          <p:cNvSpPr>
            <a:spLocks noGrp="1" noChangeArrowheads="1"/>
          </p:cNvSpPr>
          <p:nvPr>
            <p:ph type="sldNum" sz="quarter" idx="4"/>
          </p:nvPr>
        </p:nvSpPr>
        <p:spPr bwMode="auto">
          <a:xfrm>
            <a:off x="31456312" y="29979938"/>
            <a:ext cx="10242550" cy="2281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65" tIns="235082" rIns="470165" bIns="235082" anchor="t" anchorCtr="0" compatLnSpc="1">
            <a:prstTxWarp prst="textNoShape">
              <a:avLst/>
            </a:prstTxWarp>
          </a:bodyPr>
          <a:lstStyle>
            <a:defPPr>
              <a:defRPr kern="1200" smtId="4294967295"/>
            </a:defPPr>
            <a:lvl1pPr algn="r" defTabSz="4703763">
              <a:defRPr sz="7200">
                <a:latin typeface="Arial"/>
              </a:defRPr>
            </a:lvl1pPr>
          </a:lstStyle>
          <a:p>
            <a:pPr>
              <a:defRPr/>
            </a:pPr>
            <a:fld id="{90BE2910-0EC0-40A4-84FE-E087A07D3BB4}" type="slidenum">
              <a:rPr lang="en-US"/>
              <a:pPr>
                <a:defRPr/>
              </a:pPr>
              <a:t>‹#›</a:t>
            </a:fld>
          </a:p>
        </p:txBody>
      </p:sp>
      <p:pic>
        <p:nvPicPr>
          <p:cNvPr id="1031" name="New picture"/>
          <p:cNvPicPr/>
          <p:nvPr/>
        </p:nvPicPr>
        <p:blipFill dpi="0">
          <a:blip r:embed="rId13"/>
          <a:stretch>
            <a:fillRect/>
          </a:stretch>
        </p:blipFill>
        <p:spPr>
          <a:xfrm rot="16200000">
            <a:off x="-11506200" y="16459200"/>
            <a:ext cx="14274800" cy="4368800"/>
          </a:xfrm>
          <a:prstGeom prst="rect">
            <a:avLst/>
          </a:prstGeom>
        </p:spPr>
      </p:pic>
      <p:pic>
        <p:nvPicPr>
          <p:cNvPr id="1032" name="New picture"/>
          <p:cNvPicPr/>
          <p:nvPr/>
        </p:nvPicPr>
        <p:blipFill dpi="0">
          <a:blip r:embed="rId13"/>
          <a:stretch>
            <a:fillRect/>
          </a:stretch>
        </p:blipFill>
        <p:spPr>
          <a:xfrm rot="5400000">
            <a:off x="41122600" y="16459200"/>
            <a:ext cx="14274800" cy="4368800"/>
          </a:xfrm>
          <a:prstGeom prst="rect">
            <a:avLst/>
          </a:prstGeom>
        </p:spPr>
      </p:pic>
      <p:pic>
        <p:nvPicPr>
          <p:cNvPr id="1033" name="New picture"/>
          <p:cNvPicPr/>
          <p:nvPr/>
        </p:nvPicPr>
        <p:blipFill dpi="0">
          <a:blip r:embed="rId14"/>
          <a:stretch>
            <a:fillRect/>
          </a:stretch>
        </p:blipFill>
        <p:spPr>
          <a:xfrm>
            <a:off x="6661150" y="33426400"/>
            <a:ext cx="30568900" cy="1549400"/>
          </a:xfrm>
          <a:prstGeom prst="rect">
            <a:avLst/>
          </a:prstGeom>
        </p:spPr>
      </p:pic>
      <p:sp>
        <p:nvSpPr>
          <p:cNvPr id="1034"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midnightshadow  Size: 48x36 (trifold)</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defPPr>
        <a:defRPr kern="1200" smtId="4294967295"/>
      </a:defPPr>
      <a:lvl1pPr algn="ctr" defTabSz="4703763" rtl="0" eaLnBrk="0" fontAlgn="base" hangingPunct="0">
        <a:spcBef>
          <a:spcPct val="0"/>
        </a:spcBef>
        <a:spcAft>
          <a:spcPct val="0"/>
        </a:spcAft>
        <a:defRPr sz="22400">
          <a:solidFill>
            <a:schemeClr val="tx2"/>
          </a:solidFill>
          <a:latin typeface="+mj-lt"/>
          <a:ea typeface="+mj-ea"/>
          <a:cs typeface="+mj-cs"/>
        </a:defRPr>
      </a:lvl1pPr>
      <a:lvl2pPr algn="ctr" defTabSz="4703763" rtl="0" eaLnBrk="0" fontAlgn="base" hangingPunct="0">
        <a:spcBef>
          <a:spcPct val="0"/>
        </a:spcBef>
        <a:spcAft>
          <a:spcPct val="0"/>
        </a:spcAft>
        <a:defRPr sz="22400">
          <a:solidFill>
            <a:schemeClr val="tx2"/>
          </a:solidFill>
          <a:latin typeface="Arial"/>
        </a:defRPr>
      </a:lvl2pPr>
      <a:lvl3pPr algn="ctr" defTabSz="4703763" rtl="0" eaLnBrk="0" fontAlgn="base" hangingPunct="0">
        <a:spcBef>
          <a:spcPct val="0"/>
        </a:spcBef>
        <a:spcAft>
          <a:spcPct val="0"/>
        </a:spcAft>
        <a:defRPr sz="22400">
          <a:solidFill>
            <a:schemeClr val="tx2"/>
          </a:solidFill>
          <a:latin typeface="Arial"/>
        </a:defRPr>
      </a:lvl3pPr>
      <a:lvl4pPr algn="ctr" defTabSz="4703763" rtl="0" eaLnBrk="0" fontAlgn="base" hangingPunct="0">
        <a:spcBef>
          <a:spcPct val="0"/>
        </a:spcBef>
        <a:spcAft>
          <a:spcPct val="0"/>
        </a:spcAft>
        <a:defRPr sz="22400">
          <a:solidFill>
            <a:schemeClr val="tx2"/>
          </a:solidFill>
          <a:latin typeface="Arial"/>
        </a:defRPr>
      </a:lvl4pPr>
      <a:lvl5pPr algn="ctr" defTabSz="4703763" rtl="0" eaLnBrk="0" fontAlgn="base" hangingPunct="0">
        <a:spcBef>
          <a:spcPct val="0"/>
        </a:spcBef>
        <a:spcAft>
          <a:spcPct val="0"/>
        </a:spcAft>
        <a:defRPr sz="22400">
          <a:solidFill>
            <a:schemeClr val="tx2"/>
          </a:solidFill>
          <a:latin typeface="Arial"/>
        </a:defRPr>
      </a:lvl5pPr>
      <a:lvl6pPr marL="457200" algn="ctr" defTabSz="4703763" rtl="0" fontAlgn="base">
        <a:spcBef>
          <a:spcPct val="0"/>
        </a:spcBef>
        <a:spcAft>
          <a:spcPct val="0"/>
        </a:spcAft>
        <a:defRPr sz="22400">
          <a:solidFill>
            <a:schemeClr val="tx2"/>
          </a:solidFill>
          <a:latin typeface="Arial"/>
        </a:defRPr>
      </a:lvl6pPr>
      <a:lvl7pPr marL="914400" algn="ctr" defTabSz="4703763" rtl="0" fontAlgn="base">
        <a:spcBef>
          <a:spcPct val="0"/>
        </a:spcBef>
        <a:spcAft>
          <a:spcPct val="0"/>
        </a:spcAft>
        <a:defRPr sz="22400">
          <a:solidFill>
            <a:schemeClr val="tx2"/>
          </a:solidFill>
          <a:latin typeface="Arial"/>
        </a:defRPr>
      </a:lvl7pPr>
      <a:lvl8pPr marL="1371600" algn="ctr" defTabSz="4703763" rtl="0" fontAlgn="base">
        <a:spcBef>
          <a:spcPct val="0"/>
        </a:spcBef>
        <a:spcAft>
          <a:spcPct val="0"/>
        </a:spcAft>
        <a:defRPr sz="22400">
          <a:solidFill>
            <a:schemeClr val="tx2"/>
          </a:solidFill>
          <a:latin typeface="Arial"/>
        </a:defRPr>
      </a:lvl8pPr>
      <a:lvl9pPr marL="1828800" algn="ctr" defTabSz="4703763" rtl="0" fontAlgn="base">
        <a:spcBef>
          <a:spcPct val="0"/>
        </a:spcBef>
        <a:spcAft>
          <a:spcPct val="0"/>
        </a:spcAft>
        <a:defRPr sz="224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100">
          <a:solidFill>
            <a:schemeClr val="tx1"/>
          </a:solidFill>
          <a:latin typeface="+mn-lt"/>
          <a:ea typeface="+mn-ea"/>
          <a:cs typeface="+mn-cs"/>
        </a:defRPr>
      </a:lvl1pPr>
      <a:lvl2pPr marL="3822700" indent="-1477963" algn="l" defTabSz="4703763" rtl="0" eaLnBrk="0" fontAlgn="base" hangingPunct="0">
        <a:spcBef>
          <a:spcPct val="20000"/>
        </a:spcBef>
        <a:spcAft>
          <a:spcPct val="0"/>
        </a:spcAft>
        <a:buChar char="–"/>
        <a:defRPr sz="14300">
          <a:solidFill>
            <a:schemeClr val="tx1"/>
          </a:solidFill>
          <a:latin typeface="+mn-lt"/>
        </a:defRPr>
      </a:lvl2pPr>
      <a:lvl3pPr marL="5875338" indent="-1171575" algn="l" defTabSz="4703763" rtl="0" eaLnBrk="0" fontAlgn="base" hangingPunct="0">
        <a:spcBef>
          <a:spcPct val="20000"/>
        </a:spcBef>
        <a:spcAft>
          <a:spcPct val="0"/>
        </a:spcAft>
        <a:buChar char="•"/>
        <a:defRPr sz="12500">
          <a:solidFill>
            <a:schemeClr val="tx1"/>
          </a:solidFill>
          <a:latin typeface="+mn-lt"/>
        </a:defRPr>
      </a:lvl3pPr>
      <a:lvl4pPr marL="8228013" indent="-1173163" algn="l" defTabSz="4703763" rtl="0" eaLnBrk="0" fontAlgn="base" hangingPunct="0">
        <a:spcBef>
          <a:spcPct val="20000"/>
        </a:spcBef>
        <a:spcAft>
          <a:spcPct val="0"/>
        </a:spcAft>
        <a:buChar char="–"/>
        <a:defRPr sz="10300">
          <a:solidFill>
            <a:schemeClr val="tx1"/>
          </a:solidFill>
          <a:latin typeface="+mn-lt"/>
        </a:defRPr>
      </a:lvl4pPr>
      <a:lvl5pPr marL="10587038" indent="-1187450" algn="l" defTabSz="4703763" rtl="0" eaLnBrk="0" fontAlgn="base" hangingPunct="0">
        <a:spcBef>
          <a:spcPct val="20000"/>
        </a:spcBef>
        <a:spcAft>
          <a:spcPct val="0"/>
        </a:spcAft>
        <a:buChar char="»"/>
        <a:defRPr sz="10300">
          <a:solidFill>
            <a:schemeClr val="tx1"/>
          </a:solidFill>
          <a:latin typeface="+mn-lt"/>
        </a:defRPr>
      </a:lvl5pPr>
      <a:lvl6pPr marL="11044238" indent="-1187450" algn="l" defTabSz="4703763" rtl="0" fontAlgn="base">
        <a:spcBef>
          <a:spcPct val="20000"/>
        </a:spcBef>
        <a:spcAft>
          <a:spcPct val="0"/>
        </a:spcAft>
        <a:buChar char="»"/>
        <a:defRPr sz="10300">
          <a:solidFill>
            <a:schemeClr val="tx1"/>
          </a:solidFill>
          <a:latin typeface="+mn-lt"/>
        </a:defRPr>
      </a:lvl6pPr>
      <a:lvl7pPr marL="11501438" indent="-1187450" algn="l" defTabSz="4703763" rtl="0" fontAlgn="base">
        <a:spcBef>
          <a:spcPct val="20000"/>
        </a:spcBef>
        <a:spcAft>
          <a:spcPct val="0"/>
        </a:spcAft>
        <a:buChar char="»"/>
        <a:defRPr sz="10300">
          <a:solidFill>
            <a:schemeClr val="tx1"/>
          </a:solidFill>
          <a:latin typeface="+mn-lt"/>
        </a:defRPr>
      </a:lvl7pPr>
      <a:lvl8pPr marL="11958638" indent="-1187450" algn="l" defTabSz="4703763" rtl="0" fontAlgn="base">
        <a:spcBef>
          <a:spcPct val="20000"/>
        </a:spcBef>
        <a:spcAft>
          <a:spcPct val="0"/>
        </a:spcAft>
        <a:buChar char="»"/>
        <a:defRPr sz="10300">
          <a:solidFill>
            <a:schemeClr val="tx1"/>
          </a:solidFill>
          <a:latin typeface="+mn-lt"/>
        </a:defRPr>
      </a:lvl8pPr>
      <a:lvl9pPr marL="12415838" indent="-1187450"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xml" /><Relationship Id="rId3" Type="http://schemas.openxmlformats.org/officeDocument/2006/relationships/oleObject" Target="../embeddings/oleObject1.xls" TargetMode="Internal" /><Relationship Id="rId4" Type="http://schemas.openxmlformats.org/officeDocument/2006/relationships/image" Target="../media/image3.png" /><Relationship Id="rId5" Type="http://schemas.openxmlformats.org/officeDocument/2006/relationships/image" Target="../media/image4.png" /><Relationship Id="rId6" Type="http://schemas.openxmlformats.org/officeDocument/2006/relationships/vmlDrawing" Target="../drawings/vmlDrawing1.v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shadeToTitle="1">
        <a:gradFill rotWithShape="0">
          <a:gsLst>
            <a:gs pos="0">
              <a:schemeClr val="accent4"/>
            </a:gs>
            <a:gs pos="100000">
              <a:schemeClr val="bg2"/>
            </a:gs>
          </a:gsLst>
          <a:path path="shape">
            <a:fillToRect l="50000" t="50000" r="50000" b="50000"/>
          </a:path>
          <a:tileRect/>
        </a:gradFill>
        <a:effectLst/>
      </p:bgPr>
    </p:bg>
    <p:spTree>
      <p:nvGrpSpPr>
        <p:cNvPr id="1" name=""/>
        <p:cNvGrpSpPr/>
        <p:nvPr/>
      </p:nvGrpSpPr>
      <p:grpSpPr>
        <a:xfrm>
          <a:off x="0" y="0"/>
          <a:ext cx="0" cy="0"/>
        </a:xfrm>
      </p:grpSpPr>
      <p:sp>
        <p:nvSpPr>
          <p:cNvPr id="2050" name="Rectangle 13"/>
          <p:cNvSpPr>
            <a:spLocks noGrp="1" noChangeArrowheads="1"/>
          </p:cNvSpPr>
          <p:nvPr>
            <p:ph type="title"/>
          </p:nvPr>
        </p:nvSpPr>
        <p:spPr>
          <a:gradFill rotWithShape="0">
            <a:gsLst>
              <a:gs pos="0">
                <a:srgbClr val="808080"/>
              </a:gs>
              <a:gs pos="100000">
                <a:srgbClr val="3B3B3B"/>
              </a:gs>
            </a:gsLst>
            <a:path path="shape">
              <a:fillToRect l="50000" t="50000" r="50000" b="50000"/>
            </a:path>
            <a:tileRect/>
          </a:gradFill>
        </p:spPr>
        <p:txBody>
          <a:bodyPr/>
          <a:lstStyle>
            <a:defPPr>
              <a:defRPr kern="1200" smtId="4294967295"/>
            </a:defPPr>
          </a:lstStyle>
          <a:p>
            <a:pPr eaLnBrk="1" hangingPunct="1"/>
            <a:r>
              <a:rPr lang="en-US" sz="8100" b="1" smtClean="0">
                <a:solidFill>
                  <a:schemeClr val="tx1"/>
                </a:solidFill>
              </a:rPr>
              <a:t>Insert Your Two Line</a:t>
            </a:r>
            <a:br>
              <a:rPr lang="en-US" sz="8100" b="1" smtClean="0">
                <a:solidFill>
                  <a:schemeClr val="tx1"/>
                </a:solidFill>
              </a:rPr>
            </a:br>
            <a:r>
              <a:rPr lang="en-US" sz="8100" b="1" smtClean="0">
                <a:solidFill>
                  <a:schemeClr val="tx1"/>
                </a:solidFill>
              </a:rPr>
              <a:t>Poster Title Here</a:t>
            </a:r>
            <a:br>
              <a:rPr lang="en-US" sz="8100" smtClean="0">
                <a:solidFill>
                  <a:schemeClr val="tx1"/>
                </a:solidFill>
              </a:rPr>
            </a:br>
            <a:r>
              <a:rPr lang="en-US" sz="5800" i="1" smtClean="0">
                <a:solidFill>
                  <a:schemeClr val="tx1"/>
                </a:solidFill>
              </a:rPr>
              <a:t>Your Name Goes Here </a:t>
            </a:r>
            <a:br>
              <a:rPr lang="en-US" sz="5800" i="1" smtClean="0">
                <a:solidFill>
                  <a:schemeClr val="tx1"/>
                </a:solidFill>
              </a:rPr>
            </a:br>
            <a:r>
              <a:rPr lang="en-US" sz="5800" i="1" smtClean="0">
                <a:solidFill>
                  <a:schemeClr val="tx1"/>
                </a:solidFill>
              </a:rPr>
              <a:t>Your Institution Name Can Go Here</a:t>
            </a:r>
          </a:p>
        </p:txBody>
      </p:sp>
      <p:grpSp>
        <p:nvGrpSpPr>
          <p:cNvPr id="2051" name="Group 281"/>
          <p:cNvGrpSpPr/>
          <p:nvPr/>
        </p:nvGrpSpPr>
        <p:grpSpPr>
          <a:xfrm>
            <a:off x="10560050" y="0"/>
            <a:ext cx="22745700" cy="32994600"/>
            <a:chOff x="10560050" y="0"/>
            <a:chExt cx="22745700" cy="32994600"/>
          </a:xfrm>
        </p:grpSpPr>
        <p:sp>
          <p:nvSpPr>
            <p:cNvPr id="2329"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p>
          </p:txBody>
        </p:sp>
        <p:sp>
          <p:nvSpPr>
            <p:cNvPr id="2330"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4000">
                  <a:solidFill>
                    <a:schemeClr val="tx1"/>
                  </a:solidFill>
                  <a:latin typeface="Arial"/>
                </a:defRPr>
              </a:lvl1pPr>
              <a:lvl2pPr marL="742950" indent="-285750" eaLnBrk="0" hangingPunct="0">
                <a:defRPr sz="4000">
                  <a:solidFill>
                    <a:schemeClr val="tx1"/>
                  </a:solidFill>
                  <a:latin typeface="Arial"/>
                </a:defRPr>
              </a:lvl2pPr>
              <a:lvl3pPr marL="1143000" indent="-228600" eaLnBrk="0" hangingPunct="0">
                <a:defRPr sz="4000">
                  <a:solidFill>
                    <a:schemeClr val="tx1"/>
                  </a:solidFill>
                  <a:latin typeface="Arial"/>
                </a:defRPr>
              </a:lvl3pPr>
              <a:lvl4pPr marL="1600200" indent="-228600" eaLnBrk="0" hangingPunct="0">
                <a:defRPr sz="4000">
                  <a:solidFill>
                    <a:schemeClr val="tx1"/>
                  </a:solidFill>
                  <a:latin typeface="Arial"/>
                </a:defRPr>
              </a:lvl4pPr>
              <a:lvl5pPr marL="2057400" indent="-228600" eaLnBrk="0" hangingPunct="0">
                <a:defRPr sz="4000">
                  <a:solidFill>
                    <a:schemeClr val="tx1"/>
                  </a:solidFill>
                  <a:latin typeface="Arial"/>
                </a:defRPr>
              </a:lvl5pPr>
              <a:lvl6pPr marL="2514600" indent="-228600" eaLnBrk="0" fontAlgn="base" hangingPunct="0">
                <a:spcBef>
                  <a:spcPct val="0"/>
                </a:spcBef>
                <a:spcAft>
                  <a:spcPct val="0"/>
                </a:spcAft>
                <a:defRPr sz="4000">
                  <a:solidFill>
                    <a:schemeClr val="tx1"/>
                  </a:solidFill>
                  <a:latin typeface="Arial"/>
                </a:defRPr>
              </a:lvl6pPr>
              <a:lvl7pPr marL="2971800" indent="-228600" eaLnBrk="0" fontAlgn="base" hangingPunct="0">
                <a:spcBef>
                  <a:spcPct val="0"/>
                </a:spcBef>
                <a:spcAft>
                  <a:spcPct val="0"/>
                </a:spcAft>
                <a:defRPr sz="4000">
                  <a:solidFill>
                    <a:schemeClr val="tx1"/>
                  </a:solidFill>
                  <a:latin typeface="Arial"/>
                </a:defRPr>
              </a:lvl7pPr>
              <a:lvl8pPr marL="3429000" indent="-228600" eaLnBrk="0" fontAlgn="base" hangingPunct="0">
                <a:spcBef>
                  <a:spcPct val="0"/>
                </a:spcBef>
                <a:spcAft>
                  <a:spcPct val="0"/>
                </a:spcAft>
                <a:defRPr sz="4000">
                  <a:solidFill>
                    <a:schemeClr val="tx1"/>
                  </a:solidFill>
                  <a:latin typeface="Arial"/>
                </a:defRPr>
              </a:lvl8pPr>
              <a:lvl9pPr marL="3886200" indent="-228600" eaLnBrk="0" fontAlgn="base" hangingPunct="0">
                <a:spcBef>
                  <a:spcPct val="0"/>
                </a:spcBef>
                <a:spcAft>
                  <a:spcPct val="0"/>
                </a:spcAft>
                <a:defRPr sz="4000">
                  <a:solidFill>
                    <a:schemeClr val="tx1"/>
                  </a:solidFill>
                  <a:latin typeface="Arial"/>
                </a:defRPr>
              </a:lvl9pPr>
            </a:lstStyle>
            <a:p>
              <a:pPr eaLnBrk="1" hangingPunct="1"/>
              <a:r>
                <a:rPr lang="en-US" sz="1800" b="1"/>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2331" name="Rectangle 48"/>
            <p:cNvSpPr>
              <a:spLocks noChangeArrowheads="1"/>
            </p:cNvSpPr>
            <p:nvPr/>
          </p:nvSpPr>
          <p:spPr bwMode="auto">
            <a:xfrm>
              <a:off x="32967612"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p>
          </p:txBody>
        </p:sp>
        <p:sp>
          <p:nvSpPr>
            <p:cNvPr id="2332"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4000">
                  <a:solidFill>
                    <a:schemeClr val="tx1"/>
                  </a:solidFill>
                  <a:latin typeface="Arial"/>
                </a:defRPr>
              </a:lvl1pPr>
              <a:lvl2pPr marL="742950" indent="-285750" eaLnBrk="0" hangingPunct="0">
                <a:defRPr sz="4000">
                  <a:solidFill>
                    <a:schemeClr val="tx1"/>
                  </a:solidFill>
                  <a:latin typeface="Arial"/>
                </a:defRPr>
              </a:lvl2pPr>
              <a:lvl3pPr marL="1143000" indent="-228600" eaLnBrk="0" hangingPunct="0">
                <a:defRPr sz="4000">
                  <a:solidFill>
                    <a:schemeClr val="tx1"/>
                  </a:solidFill>
                  <a:latin typeface="Arial"/>
                </a:defRPr>
              </a:lvl3pPr>
              <a:lvl4pPr marL="1600200" indent="-228600" eaLnBrk="0" hangingPunct="0">
                <a:defRPr sz="4000">
                  <a:solidFill>
                    <a:schemeClr val="tx1"/>
                  </a:solidFill>
                  <a:latin typeface="Arial"/>
                </a:defRPr>
              </a:lvl4pPr>
              <a:lvl5pPr marL="2057400" indent="-228600" eaLnBrk="0" hangingPunct="0">
                <a:defRPr sz="4000">
                  <a:solidFill>
                    <a:schemeClr val="tx1"/>
                  </a:solidFill>
                  <a:latin typeface="Arial"/>
                </a:defRPr>
              </a:lvl5pPr>
              <a:lvl6pPr marL="2514600" indent="-228600" eaLnBrk="0" fontAlgn="base" hangingPunct="0">
                <a:spcBef>
                  <a:spcPct val="0"/>
                </a:spcBef>
                <a:spcAft>
                  <a:spcPct val="0"/>
                </a:spcAft>
                <a:defRPr sz="4000">
                  <a:solidFill>
                    <a:schemeClr val="tx1"/>
                  </a:solidFill>
                  <a:latin typeface="Arial"/>
                </a:defRPr>
              </a:lvl6pPr>
              <a:lvl7pPr marL="2971800" indent="-228600" eaLnBrk="0" fontAlgn="base" hangingPunct="0">
                <a:spcBef>
                  <a:spcPct val="0"/>
                </a:spcBef>
                <a:spcAft>
                  <a:spcPct val="0"/>
                </a:spcAft>
                <a:defRPr sz="4000">
                  <a:solidFill>
                    <a:schemeClr val="tx1"/>
                  </a:solidFill>
                  <a:latin typeface="Arial"/>
                </a:defRPr>
              </a:lvl7pPr>
              <a:lvl8pPr marL="3429000" indent="-228600" eaLnBrk="0" fontAlgn="base" hangingPunct="0">
                <a:spcBef>
                  <a:spcPct val="0"/>
                </a:spcBef>
                <a:spcAft>
                  <a:spcPct val="0"/>
                </a:spcAft>
                <a:defRPr sz="4000">
                  <a:solidFill>
                    <a:schemeClr val="tx1"/>
                  </a:solidFill>
                  <a:latin typeface="Arial"/>
                </a:defRPr>
              </a:lvl8pPr>
              <a:lvl9pPr marL="3886200" indent="-228600" eaLnBrk="0" fontAlgn="base" hangingPunct="0">
                <a:spcBef>
                  <a:spcPct val="0"/>
                </a:spcBef>
                <a:spcAft>
                  <a:spcPct val="0"/>
                </a:spcAft>
                <a:defRPr sz="4000">
                  <a:solidFill>
                    <a:schemeClr val="tx1"/>
                  </a:solidFill>
                  <a:latin typeface="Arial"/>
                </a:defRPr>
              </a:lvl9pPr>
            </a:lstStyle>
            <a:p>
              <a:pPr eaLnBrk="1" hangingPunct="1"/>
              <a:r>
                <a:rPr lang="en-US" sz="1800" b="1"/>
                <a:t>TRIFOLD AREA – THIS GUIDE WILL BE REMOVED BEFORE PRINTING – TRIFOLD AREA – THIS GUIDE WILL BE REMOVED BEFORE PRINTING – TRIFOLD AREA – THIS GUIDE WILL BE REMOVED BEFORE PRINTING – TRIFOLD AREA – THIS GUIDE WILL BE REMOVED BEFORE PRINTING – TRIFOLD</a:t>
              </a:r>
            </a:p>
          </p:txBody>
        </p:sp>
      </p:grpSp>
      <p:sp>
        <p:nvSpPr>
          <p:cNvPr id="2052" name="Rectangle 3767"/>
          <p:cNvSpPr>
            <a:spLocks noChangeArrowheads="1"/>
          </p:cNvSpPr>
          <p:nvPr/>
        </p:nvSpPr>
        <p:spPr bwMode="auto">
          <a:xfrm>
            <a:off x="22156738" y="14208125"/>
            <a:ext cx="10339387" cy="735012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53" name="Rectangle 17"/>
          <p:cNvSpPr>
            <a:spLocks noChangeArrowheads="1"/>
          </p:cNvSpPr>
          <p:nvPr/>
        </p:nvSpPr>
        <p:spPr bwMode="auto">
          <a:xfrm>
            <a:off x="1044575" y="7683500"/>
            <a:ext cx="9221788"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a:t>Abstract</a:t>
            </a:r>
          </a:p>
        </p:txBody>
      </p:sp>
      <p:sp>
        <p:nvSpPr>
          <p:cNvPr id="2054" name="Rectangle 19"/>
          <p:cNvSpPr>
            <a:spLocks noChangeArrowheads="1"/>
          </p:cNvSpPr>
          <p:nvPr/>
        </p:nvSpPr>
        <p:spPr bwMode="auto">
          <a:xfrm>
            <a:off x="11580813" y="7683500"/>
            <a:ext cx="9682162"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a:t>Participants (continued)</a:t>
            </a:r>
          </a:p>
        </p:txBody>
      </p:sp>
      <p:sp>
        <p:nvSpPr>
          <p:cNvPr id="2055" name="Rectangle 20"/>
          <p:cNvSpPr>
            <a:spLocks noChangeArrowheads="1"/>
          </p:cNvSpPr>
          <p:nvPr/>
        </p:nvSpPr>
        <p:spPr bwMode="auto">
          <a:xfrm>
            <a:off x="22340888" y="7683500"/>
            <a:ext cx="9983787"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a:t>Results</a:t>
            </a:r>
          </a:p>
        </p:txBody>
      </p:sp>
      <p:sp>
        <p:nvSpPr>
          <p:cNvPr id="2056" name="Rectangle 25"/>
          <p:cNvSpPr>
            <a:spLocks noChangeArrowheads="1"/>
          </p:cNvSpPr>
          <p:nvPr/>
        </p:nvSpPr>
        <p:spPr bwMode="auto">
          <a:xfrm>
            <a:off x="987425" y="16200438"/>
            <a:ext cx="9215438"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a:t>Introduction</a:t>
            </a:r>
          </a:p>
        </p:txBody>
      </p:sp>
      <p:sp>
        <p:nvSpPr>
          <p:cNvPr id="2057" name="Text Box 33"/>
          <p:cNvSpPr txBox="1">
            <a:spLocks noChangeArrowheads="1"/>
          </p:cNvSpPr>
          <p:nvPr/>
        </p:nvSpPr>
        <p:spPr bwMode="auto">
          <a:xfrm>
            <a:off x="33483550" y="31035625"/>
            <a:ext cx="9739313" cy="141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19" tIns="85712" rIns="171419" bIns="85712">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spcBef>
                <a:spcPct val="50000"/>
              </a:spcBef>
              <a:defRPr/>
            </a:pPr>
            <a:r>
              <a:rPr lang="en-US" sz="1800" b="1" smtClean="0">
                <a:solidFill>
                  <a:schemeClr val="accent3">
                    <a:lumMod val="60000"/>
                    <a:lumOff val="40000"/>
                  </a:schemeClr>
                </a:solidFill>
              </a:rPr>
              <a:t>This research was supported by name of of the organization here grant CC R49-CC419 awarded to John Doe.</a:t>
            </a:r>
          </a:p>
          <a:p>
            <a:pPr eaLnBrk="1" hangingPunct="1">
              <a:spcBef>
                <a:spcPct val="50000"/>
              </a:spcBef>
              <a:defRPr/>
            </a:pPr>
            <a:r>
              <a:rPr lang="en-US" sz="1800" b="1" smtClean="0">
                <a:solidFill>
                  <a:schemeClr val="accent3">
                    <a:lumMod val="60000"/>
                    <a:lumOff val="40000"/>
                  </a:schemeClr>
                </a:solidFill>
              </a:rPr>
              <a:t>Presented at the 11</a:t>
            </a:r>
            <a:r>
              <a:rPr lang="en-US" sz="1800" b="1" baseline="30000" smtClean="0">
                <a:solidFill>
                  <a:schemeClr val="accent3">
                    <a:lumMod val="60000"/>
                    <a:lumOff val="40000"/>
                  </a:schemeClr>
                </a:solidFill>
              </a:rPr>
              <a:t>th</a:t>
            </a:r>
            <a:r>
              <a:rPr lang="en-US" sz="1800" b="1" smtClean="0">
                <a:solidFill>
                  <a:schemeClr val="accent3">
                    <a:lumMod val="60000"/>
                    <a:lumOff val="40000"/>
                  </a:schemeClr>
                </a:solidFill>
              </a:rPr>
              <a:t> Meeting of the Society for Your info goes here, San Francisco, CA.</a:t>
            </a:r>
          </a:p>
        </p:txBody>
      </p:sp>
      <p:sp>
        <p:nvSpPr>
          <p:cNvPr id="2058" name="Rectangle 42"/>
          <p:cNvSpPr>
            <a:spLocks noChangeArrowheads="1"/>
          </p:cNvSpPr>
          <p:nvPr/>
        </p:nvSpPr>
        <p:spPr bwMode="auto">
          <a:xfrm>
            <a:off x="11595100" y="14171612"/>
            <a:ext cx="9451975"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a:t>Measures</a:t>
            </a:r>
          </a:p>
        </p:txBody>
      </p:sp>
      <p:sp>
        <p:nvSpPr>
          <p:cNvPr id="2059" name="Text Box 2339"/>
          <p:cNvSpPr txBox="1">
            <a:spLocks noChangeArrowheads="1"/>
          </p:cNvSpPr>
          <p:nvPr/>
        </p:nvSpPr>
        <p:spPr bwMode="auto">
          <a:xfrm>
            <a:off x="33648650" y="17375188"/>
            <a:ext cx="9445625" cy="7620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07" rIns="91423" bIns="45707">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r>
              <a:rPr lang="en-US" sz="2200" i="1"/>
              <a:t>Figure 1</a:t>
            </a:r>
            <a:r>
              <a:rPr lang="en-US" sz="2200"/>
              <a:t>. The larger your font, the easier it will be for others to read your poster. </a:t>
            </a:r>
          </a:p>
        </p:txBody>
      </p:sp>
      <p:sp>
        <p:nvSpPr>
          <p:cNvPr id="2060" name="Rectangle 2347"/>
          <p:cNvSpPr>
            <a:spLocks noChangeArrowheads="1"/>
          </p:cNvSpPr>
          <p:nvPr/>
        </p:nvSpPr>
        <p:spPr bwMode="auto">
          <a:xfrm>
            <a:off x="33664525" y="7683500"/>
            <a:ext cx="9293225"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a:t>Results (continued)</a:t>
            </a:r>
          </a:p>
        </p:txBody>
      </p:sp>
      <p:sp>
        <p:nvSpPr>
          <p:cNvPr id="2061" name="Rectangle 2348"/>
          <p:cNvSpPr>
            <a:spLocks noChangeArrowheads="1"/>
          </p:cNvSpPr>
          <p:nvPr/>
        </p:nvSpPr>
        <p:spPr bwMode="auto">
          <a:xfrm>
            <a:off x="33756600" y="18711862"/>
            <a:ext cx="9374188"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a:t>Discussion</a:t>
            </a:r>
          </a:p>
        </p:txBody>
      </p:sp>
      <p:sp>
        <p:nvSpPr>
          <p:cNvPr id="2062" name="Text Box 2351"/>
          <p:cNvSpPr txBox="1">
            <a:spLocks noChangeArrowheads="1"/>
          </p:cNvSpPr>
          <p:nvPr/>
        </p:nvSpPr>
        <p:spPr bwMode="auto">
          <a:xfrm>
            <a:off x="22247225" y="13015912"/>
            <a:ext cx="9790113" cy="769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07" rIns="91423" bIns="45707">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r>
              <a:rPr lang="en-US" sz="2200"/>
              <a:t>Table 1.</a:t>
            </a:r>
          </a:p>
          <a:p>
            <a:pPr eaLnBrk="1" hangingPunct="1"/>
            <a:r>
              <a:rPr lang="en-US" sz="2200"/>
              <a:t>The larger your font, the easier it will be for others to read your poster. </a:t>
            </a:r>
          </a:p>
        </p:txBody>
      </p:sp>
      <p:sp>
        <p:nvSpPr>
          <p:cNvPr id="2063" name="Text Box 2352"/>
          <p:cNvSpPr txBox="1">
            <a:spLocks noChangeArrowheads="1"/>
          </p:cNvSpPr>
          <p:nvPr/>
        </p:nvSpPr>
        <p:spPr bwMode="auto">
          <a:xfrm>
            <a:off x="22110700" y="21869400"/>
            <a:ext cx="9832975" cy="366713"/>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07" rIns="91423" bIns="45707">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r>
              <a:rPr lang="en-US" sz="1800" i="1"/>
              <a:t>Note</a:t>
            </a:r>
            <a:r>
              <a:rPr lang="en-US" sz="1800"/>
              <a:t>. Caption of the chart of graphic goes here</a:t>
            </a:r>
            <a:endParaRPr lang="el-GR" sz="1800"/>
          </a:p>
        </p:txBody>
      </p:sp>
      <p:sp>
        <p:nvSpPr>
          <p:cNvPr id="2064" name="Rectangle 2365"/>
          <p:cNvSpPr>
            <a:spLocks noChangeArrowheads="1"/>
          </p:cNvSpPr>
          <p:nvPr/>
        </p:nvSpPr>
        <p:spPr bwMode="auto">
          <a:xfrm>
            <a:off x="936625" y="27551062"/>
            <a:ext cx="9525000"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a:t>Participants</a:t>
            </a:r>
          </a:p>
        </p:txBody>
      </p:sp>
      <p:sp>
        <p:nvSpPr>
          <p:cNvPr id="2065" name="Text Box 3503"/>
          <p:cNvSpPr txBox="1">
            <a:spLocks noChangeArrowheads="1"/>
          </p:cNvSpPr>
          <p:nvPr/>
        </p:nvSpPr>
        <p:spPr bwMode="auto">
          <a:xfrm>
            <a:off x="969963" y="9444038"/>
            <a:ext cx="9278937" cy="5649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lnSpc>
                <a:spcPct val="110000"/>
              </a:lnSpc>
            </a:pPr>
            <a:r>
              <a:rPr lang="en-US" sz="2200"/>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Remember to size your font to fit your information into the space. </a:t>
            </a:r>
          </a:p>
        </p:txBody>
      </p:sp>
      <p:sp>
        <p:nvSpPr>
          <p:cNvPr id="2066" name="Text Box 3504"/>
          <p:cNvSpPr txBox="1">
            <a:spLocks noChangeArrowheads="1"/>
          </p:cNvSpPr>
          <p:nvPr/>
        </p:nvSpPr>
        <p:spPr bwMode="auto">
          <a:xfrm>
            <a:off x="11644313" y="9475788"/>
            <a:ext cx="9612312" cy="4154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spcBef>
                <a:spcPct val="50000"/>
              </a:spcBef>
              <a:buFontTx/>
              <a:buChar char="•"/>
            </a:pPr>
            <a:r>
              <a:rPr lang="en-US" sz="2200"/>
              <a:t>Insert your text here. You can place your organizations logos on either side of the title of the poster. Insert your text here. Remember to size your font to fit your information into the space. </a:t>
            </a:r>
          </a:p>
          <a:p>
            <a:pPr eaLnBrk="1" hangingPunct="1">
              <a:spcBef>
                <a:spcPct val="50000"/>
              </a:spcBef>
              <a:buFontTx/>
              <a:buChar char="•"/>
            </a:pPr>
            <a:r>
              <a:rPr lang="en-US" sz="2200"/>
              <a:t>The larger your font, the easier it will be for others to read your poster. Insert your text here. Remember to size your font to fit your information into the space. The larger your font, the easier it will be for others to read your poster. Insert your text here. </a:t>
            </a:r>
          </a:p>
          <a:p>
            <a:pPr eaLnBrk="1" hangingPunct="1">
              <a:spcBef>
                <a:spcPct val="50000"/>
              </a:spcBef>
              <a:buFontTx/>
              <a:buChar char="•"/>
            </a:pPr>
            <a:r>
              <a:rPr lang="en-US" sz="2200"/>
              <a:t>You can place your organizations logos on either side of the title of the poster. Insert your text here. Remember to size your font to fit your information into the space. The larger your font, the easier it will be for others to read your poster. </a:t>
            </a:r>
          </a:p>
        </p:txBody>
      </p:sp>
      <p:sp>
        <p:nvSpPr>
          <p:cNvPr id="2067" name="Text Box 3505"/>
          <p:cNvSpPr txBox="1">
            <a:spLocks noChangeArrowheads="1"/>
          </p:cNvSpPr>
          <p:nvPr/>
        </p:nvSpPr>
        <p:spPr bwMode="auto">
          <a:xfrm>
            <a:off x="22350412" y="9471025"/>
            <a:ext cx="9612312" cy="2970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spcBef>
                <a:spcPct val="50000"/>
              </a:spcBef>
              <a:buFontTx/>
              <a:buChar char="•"/>
            </a:pPr>
            <a:r>
              <a:rPr lang="en-US" sz="2200"/>
              <a:t>The larger your font, the easier it will be for others to read your poster. Insert your text here. Remember to size your font to fit your information into the space. The larger your font, the easier it will be for others to read your poster. Insert your text here. </a:t>
            </a:r>
          </a:p>
          <a:p>
            <a:pPr eaLnBrk="1" hangingPunct="1">
              <a:spcBef>
                <a:spcPct val="50000"/>
              </a:spcBef>
              <a:buFontTx/>
              <a:buChar char="•"/>
            </a:pPr>
            <a:r>
              <a:rPr lang="en-US" sz="2200"/>
              <a:t>You can place your organizations logos on either side of the title of the poster. Insert your text here. Remember to size your font to fit your information into the space. The larger your font, the easier it will be for others to read your poster. </a:t>
            </a:r>
          </a:p>
        </p:txBody>
      </p:sp>
      <p:sp>
        <p:nvSpPr>
          <p:cNvPr id="2068" name="Text Box 3506"/>
          <p:cNvSpPr txBox="1">
            <a:spLocks noChangeArrowheads="1"/>
          </p:cNvSpPr>
          <p:nvPr/>
        </p:nvSpPr>
        <p:spPr bwMode="auto">
          <a:xfrm>
            <a:off x="969963" y="17778412"/>
            <a:ext cx="9201150" cy="897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19" tIns="85712" rIns="171419" bIns="85712">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buFontTx/>
              <a:buChar char="•"/>
            </a:pPr>
            <a:r>
              <a:rPr lang="en-US" sz="2200"/>
              <a:t>Insert your text here. You can place your organizations logos on either side of the title of the poster. Insert your text here. Remember to size your font to fit your information into the space. </a:t>
            </a:r>
          </a:p>
          <a:p>
            <a:pPr eaLnBrk="1" hangingPunct="1">
              <a:buFontTx/>
              <a:buChar char="•"/>
            </a:pPr>
            <a:endParaRPr lang="en-US" sz="2200"/>
          </a:p>
          <a:p>
            <a:pPr eaLnBrk="1" hangingPunct="1">
              <a:buFontTx/>
              <a:buChar char="•"/>
            </a:pPr>
            <a:r>
              <a:rPr lang="en-US" sz="2200"/>
              <a:t>The larger your font, the easier it will be for others to read your poster. Insert your text here. Remember to size your font to fit your information into the space. The larger your font, the easier it will be for others to read your poster. Insert your text here. </a:t>
            </a:r>
          </a:p>
          <a:p>
            <a:pPr eaLnBrk="1" hangingPunct="1">
              <a:buFontTx/>
              <a:buChar char="•"/>
            </a:pPr>
            <a:endParaRPr lang="en-US" sz="2200"/>
          </a:p>
          <a:p>
            <a:pPr eaLnBrk="1" hangingPunct="1">
              <a:buFontTx/>
              <a:buChar char="•"/>
            </a:pPr>
            <a:r>
              <a:rPr lang="en-US" sz="2200"/>
              <a:t>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a:t>
            </a:r>
          </a:p>
          <a:p>
            <a:pPr eaLnBrk="1" hangingPunct="1">
              <a:buFontTx/>
              <a:buChar char="•"/>
            </a:pPr>
            <a:endParaRPr lang="en-US" sz="2200"/>
          </a:p>
          <a:p>
            <a:pPr eaLnBrk="1" hangingPunct="1">
              <a:buFontTx/>
              <a:buChar char="•"/>
            </a:pPr>
            <a:r>
              <a:rPr lang="en-US" sz="2200"/>
              <a:t>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Remember to size your font to fit your information into the space. </a:t>
            </a:r>
          </a:p>
        </p:txBody>
      </p:sp>
      <p:sp>
        <p:nvSpPr>
          <p:cNvPr id="2069" name="Text Box 3507"/>
          <p:cNvSpPr txBox="1">
            <a:spLocks noChangeArrowheads="1"/>
          </p:cNvSpPr>
          <p:nvPr/>
        </p:nvSpPr>
        <p:spPr bwMode="auto">
          <a:xfrm>
            <a:off x="11564938" y="16465550"/>
            <a:ext cx="9201150" cy="133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19" tIns="85712" rIns="171419" bIns="85712">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buFontTx/>
              <a:buChar char="•"/>
            </a:pPr>
            <a:r>
              <a:rPr lang="en-US" sz="2200"/>
              <a:t>Insert your text here. You can place your organizations logos on either side of the title of the poster. Insert your text here. Remember to size your font to fit your information into the space. </a:t>
            </a:r>
          </a:p>
          <a:p>
            <a:pPr eaLnBrk="1" hangingPunct="1">
              <a:buFontTx/>
              <a:buChar char="•"/>
            </a:pPr>
            <a:endParaRPr lang="en-US" sz="2200"/>
          </a:p>
          <a:p>
            <a:pPr eaLnBrk="1" hangingPunct="1">
              <a:buFontTx/>
              <a:buChar char="•"/>
            </a:pPr>
            <a:r>
              <a:rPr lang="en-US" sz="2200"/>
              <a:t>The larger your font, the easier it will be for others to read your poster. Insert your text here. Remember to size your font to fit your information into the space. The larger your font, the easier it will be for others to read your poster. Insert your text here. </a:t>
            </a:r>
          </a:p>
          <a:p>
            <a:pPr eaLnBrk="1" hangingPunct="1">
              <a:buFontTx/>
              <a:buChar char="•"/>
            </a:pPr>
            <a:endParaRPr lang="en-US" sz="2200"/>
          </a:p>
          <a:p>
            <a:pPr eaLnBrk="1" hangingPunct="1">
              <a:buFontTx/>
              <a:buChar char="•"/>
            </a:pPr>
            <a:r>
              <a:rPr lang="en-US" sz="2200"/>
              <a:t>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a:t>
            </a:r>
          </a:p>
          <a:p>
            <a:pPr eaLnBrk="1" hangingPunct="1">
              <a:buFontTx/>
              <a:buChar char="•"/>
            </a:pPr>
            <a:endParaRPr lang="en-US" sz="2200"/>
          </a:p>
          <a:p>
            <a:pPr eaLnBrk="1" hangingPunct="1">
              <a:buFontTx/>
              <a:buChar char="•"/>
            </a:pPr>
            <a:r>
              <a:rPr lang="en-US" sz="2200"/>
              <a:t>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Remember to size your font to fit your information into the space. </a:t>
            </a:r>
          </a:p>
          <a:p>
            <a:pPr eaLnBrk="1" hangingPunct="1">
              <a:buFontTx/>
              <a:buChar char="•"/>
            </a:pPr>
            <a:r>
              <a:rPr lang="en-US" sz="2200"/>
              <a:t>Insert your text here. You can place your organizations logos on either side of the title of the poster. Insert your text here. Remember to size your font to fit your information into the space. </a:t>
            </a:r>
          </a:p>
          <a:p>
            <a:pPr eaLnBrk="1" hangingPunct="1">
              <a:buFontTx/>
              <a:buChar char="•"/>
            </a:pPr>
            <a:endParaRPr lang="en-US" sz="2200"/>
          </a:p>
          <a:p>
            <a:pPr eaLnBrk="1" hangingPunct="1">
              <a:buFontTx/>
              <a:buChar char="•"/>
            </a:pPr>
            <a:r>
              <a:rPr lang="en-US" sz="2200"/>
              <a:t>The larger your font, the easier it will be for others to read your poster. Insert your text here. Remember to size your font to fit your information into the space. The larger your font, the easier it will be for others to read your poster. Insert your text here. </a:t>
            </a:r>
          </a:p>
          <a:p>
            <a:pPr eaLnBrk="1" hangingPunct="1">
              <a:buFontTx/>
              <a:buChar char="•"/>
            </a:pPr>
            <a:endParaRPr lang="en-US" sz="2200"/>
          </a:p>
          <a:p>
            <a:pPr eaLnBrk="1" hangingPunct="1">
              <a:buFontTx/>
              <a:buChar char="•"/>
            </a:pPr>
            <a:r>
              <a:rPr lang="en-US" sz="2200"/>
              <a:t>You can place your organizations logos on either side of the title of the poster. Insert your text here. Remember to size your font to fit your information into the space. The larger your font, the easier it will be for others to read your poster. </a:t>
            </a:r>
          </a:p>
        </p:txBody>
      </p:sp>
      <p:sp>
        <p:nvSpPr>
          <p:cNvPr id="2070" name="Text Box 3508"/>
          <p:cNvSpPr txBox="1">
            <a:spLocks noChangeArrowheads="1"/>
          </p:cNvSpPr>
          <p:nvPr/>
        </p:nvSpPr>
        <p:spPr bwMode="auto">
          <a:xfrm>
            <a:off x="873125" y="29284612"/>
            <a:ext cx="9612313" cy="314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spcBef>
                <a:spcPct val="50000"/>
              </a:spcBef>
              <a:buFontTx/>
              <a:buChar char="•"/>
            </a:pPr>
            <a:r>
              <a:rPr lang="en-US" sz="2200"/>
              <a:t>Insert your text here. You can place your organizations logos on either side of the title of the poster. Insert your text here. Remember to size your font to fit your information into the space. </a:t>
            </a:r>
          </a:p>
          <a:p>
            <a:pPr eaLnBrk="1" hangingPunct="1">
              <a:spcBef>
                <a:spcPct val="50000"/>
              </a:spcBef>
              <a:buFontTx/>
              <a:buChar char="•"/>
            </a:pPr>
            <a:endParaRPr lang="en-US" sz="2200"/>
          </a:p>
          <a:p>
            <a:pPr eaLnBrk="1" hangingPunct="1">
              <a:spcBef>
                <a:spcPct val="50000"/>
              </a:spcBef>
              <a:buFontTx/>
              <a:buChar char="•"/>
            </a:pPr>
            <a:r>
              <a:rPr lang="en-US" sz="2200"/>
              <a:t>The larger your font, the easier it will be for others to read your poster. Insert your text here. Remember to size your font to fit your information into the space. The larger your font, the easier it will be for others to read your poster. Insert your text here. </a:t>
            </a:r>
          </a:p>
        </p:txBody>
      </p:sp>
      <p:sp>
        <p:nvSpPr>
          <p:cNvPr id="2071" name="Text Box 3509"/>
          <p:cNvSpPr txBox="1">
            <a:spLocks noChangeArrowheads="1"/>
          </p:cNvSpPr>
          <p:nvPr/>
        </p:nvSpPr>
        <p:spPr bwMode="auto">
          <a:xfrm>
            <a:off x="33858200" y="20499388"/>
            <a:ext cx="9201150" cy="9991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19" tIns="85712" rIns="171419" bIns="85712">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buFontTx/>
              <a:buChar char="•"/>
            </a:pPr>
            <a:r>
              <a:rPr lang="en-US" sz="2200"/>
              <a:t>Insert your text here. You can place your organizations logos on either side of the title of the poster. Insert your text here. Remember to size your font to fit your information into the space. </a:t>
            </a:r>
          </a:p>
          <a:p>
            <a:pPr eaLnBrk="1" hangingPunct="1">
              <a:buFontTx/>
              <a:buChar char="•"/>
            </a:pPr>
            <a:endParaRPr lang="en-US" sz="2200"/>
          </a:p>
          <a:p>
            <a:pPr eaLnBrk="1" hangingPunct="1">
              <a:buFontTx/>
              <a:buChar char="•"/>
            </a:pPr>
            <a:r>
              <a:rPr lang="en-US" sz="2200"/>
              <a:t>The larger your font, the easier it will be for others to read your poster. Insert your text here. Remember to size your font to fit your information into the space. The larger your font, the easier it will be for others to read your poster. Insert your text here. </a:t>
            </a:r>
          </a:p>
          <a:p>
            <a:pPr eaLnBrk="1" hangingPunct="1">
              <a:buFontTx/>
              <a:buChar char="•"/>
            </a:pPr>
            <a:endParaRPr lang="en-US" sz="2200"/>
          </a:p>
          <a:p>
            <a:pPr eaLnBrk="1" hangingPunct="1">
              <a:buFontTx/>
              <a:buChar char="•"/>
            </a:pPr>
            <a:r>
              <a:rPr lang="en-US" sz="2200"/>
              <a:t>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a:t>
            </a:r>
          </a:p>
          <a:p>
            <a:pPr eaLnBrk="1" hangingPunct="1">
              <a:buFontTx/>
              <a:buChar char="•"/>
            </a:pPr>
            <a:endParaRPr lang="en-US" sz="2200"/>
          </a:p>
          <a:p>
            <a:pPr eaLnBrk="1" hangingPunct="1">
              <a:buFontTx/>
              <a:buChar char="•"/>
            </a:pPr>
            <a:r>
              <a:rPr lang="en-US" sz="2200"/>
              <a:t>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Remember to size your font to fit your information into the space. </a:t>
            </a:r>
          </a:p>
          <a:p>
            <a:pPr eaLnBrk="1" hangingPunct="1">
              <a:buFontTx/>
              <a:buChar char="•"/>
            </a:pPr>
            <a:r>
              <a:rPr lang="en-US" sz="2200"/>
              <a:t>Insert your text here. You can place your organizations logos on either side of the title of the poster. Insert your text here. Remember to size your font to fit your information into the space. </a:t>
            </a:r>
          </a:p>
        </p:txBody>
      </p:sp>
      <p:sp>
        <p:nvSpPr>
          <p:cNvPr id="2072" name="Text Box 3510"/>
          <p:cNvSpPr txBox="1">
            <a:spLocks noChangeArrowheads="1"/>
          </p:cNvSpPr>
          <p:nvPr/>
        </p:nvSpPr>
        <p:spPr bwMode="auto">
          <a:xfrm>
            <a:off x="22240875" y="23009225"/>
            <a:ext cx="10010775" cy="8637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19" tIns="85712" rIns="171419" bIns="85712">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buFontTx/>
              <a:buChar char="•"/>
            </a:pPr>
            <a:r>
              <a:rPr lang="en-US" sz="2200"/>
              <a:t>Insert your text here.</a:t>
            </a:r>
          </a:p>
          <a:p>
            <a:pPr eaLnBrk="1" hangingPunct="1">
              <a:buFontTx/>
              <a:buChar char="•"/>
            </a:pPr>
            <a:r>
              <a:rPr lang="en-US" sz="2200"/>
              <a:t>You can place your organizations logos on either side of the title of the poster. Insert your text here. </a:t>
            </a:r>
          </a:p>
          <a:p>
            <a:pPr eaLnBrk="1" hangingPunct="1">
              <a:buFontTx/>
              <a:buChar char="•"/>
            </a:pPr>
            <a:r>
              <a:rPr lang="en-US" sz="2200"/>
              <a:t>Remember to size your font to fit your information into the space. </a:t>
            </a:r>
          </a:p>
          <a:p>
            <a:pPr eaLnBrk="1" hangingPunct="1">
              <a:buFontTx/>
              <a:buChar char="•"/>
            </a:pPr>
            <a:r>
              <a:rPr lang="en-US" sz="2200"/>
              <a:t>The larger your font, the easier it will be for others to read your poster. Insert your text here.</a:t>
            </a:r>
          </a:p>
          <a:p>
            <a:pPr eaLnBrk="1" hangingPunct="1">
              <a:buFontTx/>
              <a:buChar char="•"/>
            </a:pPr>
            <a:r>
              <a:rPr lang="en-US" sz="2200"/>
              <a:t>Remember to size your font to fit your information into the space. The larger your font, the easier it will be for others to read your poster. Insert your text here. </a:t>
            </a:r>
          </a:p>
          <a:p>
            <a:pPr eaLnBrk="1" hangingPunct="1">
              <a:buFontTx/>
              <a:buChar char="•"/>
            </a:pPr>
            <a:endParaRPr lang="en-US" sz="2200"/>
          </a:p>
          <a:p>
            <a:pPr eaLnBrk="1" hangingPunct="1">
              <a:buFontTx/>
              <a:buChar char="•"/>
            </a:pPr>
            <a:r>
              <a:rPr lang="en-US" sz="2200"/>
              <a:t>You can place your organizations logos on either side of the title of the poster. Insert your text here. Remember to size your font to fit your information into the space. </a:t>
            </a:r>
          </a:p>
          <a:p>
            <a:pPr eaLnBrk="1" hangingPunct="1">
              <a:buFontTx/>
              <a:buChar char="•"/>
            </a:pPr>
            <a:endParaRPr lang="en-US" sz="2200"/>
          </a:p>
          <a:p>
            <a:pPr eaLnBrk="1" hangingPunct="1">
              <a:buFontTx/>
              <a:buChar char="•"/>
            </a:pPr>
            <a:r>
              <a:rPr lang="en-US" sz="2200"/>
              <a:t>Remember to size your font to fit your information into the space. The larger your font, the easier it will be for others to read your poster. Insert your text here. The larger your font, the easier it will be for others to read your poster. Insert your text here. Remember to size your font to fit your information into the space. The larger your font, the easier it will be for others to read your poster. Insert your text here. </a:t>
            </a:r>
          </a:p>
          <a:p>
            <a:pPr eaLnBrk="1" hangingPunct="1">
              <a:buFontTx/>
              <a:buChar char="•"/>
            </a:pPr>
            <a:endParaRPr lang="en-US" sz="2200"/>
          </a:p>
          <a:p>
            <a:pPr eaLnBrk="1" hangingPunct="1">
              <a:buFontTx/>
              <a:buChar char="•"/>
            </a:pPr>
            <a:r>
              <a:rPr lang="en-US" sz="2200"/>
              <a:t>You can place your organizations logos on either side of the title of the poster. Insert your text here. Remember to size your font to fit your information into the space. The larger your font, the easier it will be for others to read your poster. </a:t>
            </a:r>
          </a:p>
        </p:txBody>
      </p:sp>
      <p:grpSp>
        <p:nvGrpSpPr>
          <p:cNvPr id="2073" name="Group 3766"/>
          <p:cNvGrpSpPr/>
          <p:nvPr/>
        </p:nvGrpSpPr>
        <p:grpSpPr>
          <a:xfrm>
            <a:off x="22085300" y="13952538"/>
            <a:ext cx="10233025" cy="7334250"/>
            <a:chOff x="15696" y="14836"/>
            <a:chExt cx="6978" cy="5242"/>
          </a:xfrm>
        </p:grpSpPr>
        <p:sp>
          <p:nvSpPr>
            <p:cNvPr id="2076" name="AutoShape 3513"/>
            <p:cNvSpPr>
              <a:spLocks noChangeAspect="1" noChangeArrowheads="1" noTextEdit="1"/>
            </p:cNvSpPr>
            <p:nvPr/>
          </p:nvSpPr>
          <p:spPr bwMode="auto">
            <a:xfrm>
              <a:off x="15696" y="14836"/>
              <a:ext cx="6960" cy="5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077" name="Rectangle 3514"/>
            <p:cNvSpPr>
              <a:spLocks noChangeArrowheads="1"/>
            </p:cNvSpPr>
            <p:nvPr/>
          </p:nvSpPr>
          <p:spPr bwMode="auto">
            <a:xfrm>
              <a:off x="16059" y="14851"/>
              <a:ext cx="6178"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078" name="Rectangle 3515"/>
            <p:cNvSpPr>
              <a:spLocks noChangeArrowheads="1"/>
            </p:cNvSpPr>
            <p:nvPr/>
          </p:nvSpPr>
          <p:spPr bwMode="auto">
            <a:xfrm>
              <a:off x="16811" y="15116"/>
              <a:ext cx="4633"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algn="ctr" defTabSz="4703763"/>
              <a:r>
                <a:rPr lang="en-US" sz="4500">
                  <a:solidFill>
                    <a:srgbClr val="000000"/>
                  </a:solidFill>
                </a:rPr>
                <a:t>Title of the chart goes here</a:t>
              </a:r>
              <a:endParaRPr lang="en-US" sz="4500"/>
            </a:p>
          </p:txBody>
        </p:sp>
        <p:sp>
          <p:nvSpPr>
            <p:cNvPr id="2079" name="Line 3516"/>
            <p:cNvSpPr>
              <a:spLocks noChangeShapeType="1"/>
            </p:cNvSpPr>
            <p:nvPr/>
          </p:nvSpPr>
          <p:spPr bwMode="auto">
            <a:xfrm>
              <a:off x="16226" y="18547"/>
              <a:ext cx="6200" cy="1"/>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0" name="Line 3517"/>
            <p:cNvSpPr>
              <a:spLocks noChangeShapeType="1"/>
            </p:cNvSpPr>
            <p:nvPr/>
          </p:nvSpPr>
          <p:spPr bwMode="auto">
            <a:xfrm>
              <a:off x="16226" y="17835"/>
              <a:ext cx="6200" cy="1"/>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1" name="Line 3518"/>
            <p:cNvSpPr>
              <a:spLocks noChangeShapeType="1"/>
            </p:cNvSpPr>
            <p:nvPr/>
          </p:nvSpPr>
          <p:spPr bwMode="auto">
            <a:xfrm>
              <a:off x="16226" y="17123"/>
              <a:ext cx="6200" cy="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2" name="Line 3519"/>
            <p:cNvSpPr>
              <a:spLocks noChangeShapeType="1"/>
            </p:cNvSpPr>
            <p:nvPr/>
          </p:nvSpPr>
          <p:spPr bwMode="auto">
            <a:xfrm>
              <a:off x="16226" y="16419"/>
              <a:ext cx="6200" cy="1"/>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3" name="Line 3520"/>
            <p:cNvSpPr>
              <a:spLocks noChangeShapeType="1"/>
            </p:cNvSpPr>
            <p:nvPr/>
          </p:nvSpPr>
          <p:spPr bwMode="auto">
            <a:xfrm>
              <a:off x="16196" y="19258"/>
              <a:ext cx="30" cy="1"/>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4" name="Line 3521"/>
            <p:cNvSpPr>
              <a:spLocks noChangeShapeType="1"/>
            </p:cNvSpPr>
            <p:nvPr/>
          </p:nvSpPr>
          <p:spPr bwMode="auto">
            <a:xfrm>
              <a:off x="16196" y="18547"/>
              <a:ext cx="30" cy="1"/>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5" name="Line 3522"/>
            <p:cNvSpPr>
              <a:spLocks noChangeShapeType="1"/>
            </p:cNvSpPr>
            <p:nvPr/>
          </p:nvSpPr>
          <p:spPr bwMode="auto">
            <a:xfrm>
              <a:off x="16196" y="17835"/>
              <a:ext cx="30" cy="1"/>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6" name="Line 3523"/>
            <p:cNvSpPr>
              <a:spLocks noChangeShapeType="1"/>
            </p:cNvSpPr>
            <p:nvPr/>
          </p:nvSpPr>
          <p:spPr bwMode="auto">
            <a:xfrm>
              <a:off x="16196" y="16419"/>
              <a:ext cx="30" cy="1"/>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7" name="Line 3524"/>
            <p:cNvSpPr>
              <a:spLocks noChangeShapeType="1"/>
            </p:cNvSpPr>
            <p:nvPr/>
          </p:nvSpPr>
          <p:spPr bwMode="auto">
            <a:xfrm>
              <a:off x="16226" y="19258"/>
              <a:ext cx="6200" cy="1"/>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8" name="Line 3525"/>
            <p:cNvSpPr>
              <a:spLocks noChangeShapeType="1"/>
            </p:cNvSpPr>
            <p:nvPr/>
          </p:nvSpPr>
          <p:spPr bwMode="auto">
            <a:xfrm flipV="1">
              <a:off x="16226" y="19258"/>
              <a:ext cx="8"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9" name="Line 3526"/>
            <p:cNvSpPr>
              <a:spLocks noChangeShapeType="1"/>
            </p:cNvSpPr>
            <p:nvPr/>
          </p:nvSpPr>
          <p:spPr bwMode="auto">
            <a:xfrm flipV="1">
              <a:off x="16385" y="19258"/>
              <a:ext cx="7"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0" name="Line 3527"/>
            <p:cNvSpPr>
              <a:spLocks noChangeShapeType="1"/>
            </p:cNvSpPr>
            <p:nvPr/>
          </p:nvSpPr>
          <p:spPr bwMode="auto">
            <a:xfrm flipV="1">
              <a:off x="16544" y="19258"/>
              <a:ext cx="7"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1" name="Line 3528"/>
            <p:cNvSpPr>
              <a:spLocks noChangeShapeType="1"/>
            </p:cNvSpPr>
            <p:nvPr/>
          </p:nvSpPr>
          <p:spPr bwMode="auto">
            <a:xfrm flipV="1">
              <a:off x="16703" y="19258"/>
              <a:ext cx="7"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2" name="Line 3529"/>
            <p:cNvSpPr>
              <a:spLocks noChangeShapeType="1"/>
            </p:cNvSpPr>
            <p:nvPr/>
          </p:nvSpPr>
          <p:spPr bwMode="auto">
            <a:xfrm flipV="1">
              <a:off x="16862" y="19258"/>
              <a:ext cx="7"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3" name="Line 3530"/>
            <p:cNvSpPr>
              <a:spLocks noChangeShapeType="1"/>
            </p:cNvSpPr>
            <p:nvPr/>
          </p:nvSpPr>
          <p:spPr bwMode="auto">
            <a:xfrm flipV="1">
              <a:off x="17021" y="19258"/>
              <a:ext cx="7"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4" name="Line 3531"/>
            <p:cNvSpPr>
              <a:spLocks noChangeShapeType="1"/>
            </p:cNvSpPr>
            <p:nvPr/>
          </p:nvSpPr>
          <p:spPr bwMode="auto">
            <a:xfrm flipV="1">
              <a:off x="17180" y="19258"/>
              <a:ext cx="7"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5" name="Line 3532"/>
            <p:cNvSpPr>
              <a:spLocks noChangeShapeType="1"/>
            </p:cNvSpPr>
            <p:nvPr/>
          </p:nvSpPr>
          <p:spPr bwMode="auto">
            <a:xfrm flipV="1">
              <a:off x="17339"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6" name="Line 3533"/>
            <p:cNvSpPr>
              <a:spLocks noChangeShapeType="1"/>
            </p:cNvSpPr>
            <p:nvPr/>
          </p:nvSpPr>
          <p:spPr bwMode="auto">
            <a:xfrm flipV="1">
              <a:off x="17498"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7" name="Line 3534"/>
            <p:cNvSpPr>
              <a:spLocks noChangeShapeType="1"/>
            </p:cNvSpPr>
            <p:nvPr/>
          </p:nvSpPr>
          <p:spPr bwMode="auto">
            <a:xfrm flipV="1">
              <a:off x="17657" y="19258"/>
              <a:ext cx="7"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8" name="Line 3535"/>
            <p:cNvSpPr>
              <a:spLocks noChangeShapeType="1"/>
            </p:cNvSpPr>
            <p:nvPr/>
          </p:nvSpPr>
          <p:spPr bwMode="auto">
            <a:xfrm flipV="1">
              <a:off x="17816" y="19258"/>
              <a:ext cx="7"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9" name="Line 3536"/>
            <p:cNvSpPr>
              <a:spLocks noChangeShapeType="1"/>
            </p:cNvSpPr>
            <p:nvPr/>
          </p:nvSpPr>
          <p:spPr bwMode="auto">
            <a:xfrm flipV="1">
              <a:off x="17975"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0" name="Line 3537"/>
            <p:cNvSpPr>
              <a:spLocks noChangeShapeType="1"/>
            </p:cNvSpPr>
            <p:nvPr/>
          </p:nvSpPr>
          <p:spPr bwMode="auto">
            <a:xfrm flipV="1">
              <a:off x="18134"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1" name="Line 3538"/>
            <p:cNvSpPr>
              <a:spLocks noChangeShapeType="1"/>
            </p:cNvSpPr>
            <p:nvPr/>
          </p:nvSpPr>
          <p:spPr bwMode="auto">
            <a:xfrm flipV="1">
              <a:off x="18293"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2" name="Line 3539"/>
            <p:cNvSpPr>
              <a:spLocks noChangeShapeType="1"/>
            </p:cNvSpPr>
            <p:nvPr/>
          </p:nvSpPr>
          <p:spPr bwMode="auto">
            <a:xfrm flipV="1">
              <a:off x="18452"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3" name="Line 3540"/>
            <p:cNvSpPr>
              <a:spLocks noChangeShapeType="1"/>
            </p:cNvSpPr>
            <p:nvPr/>
          </p:nvSpPr>
          <p:spPr bwMode="auto">
            <a:xfrm flipV="1">
              <a:off x="18611"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4" name="Line 3541"/>
            <p:cNvSpPr>
              <a:spLocks noChangeShapeType="1"/>
            </p:cNvSpPr>
            <p:nvPr/>
          </p:nvSpPr>
          <p:spPr bwMode="auto">
            <a:xfrm flipV="1">
              <a:off x="18770"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5" name="Line 3542"/>
            <p:cNvSpPr>
              <a:spLocks noChangeShapeType="1"/>
            </p:cNvSpPr>
            <p:nvPr/>
          </p:nvSpPr>
          <p:spPr bwMode="auto">
            <a:xfrm flipV="1">
              <a:off x="18929"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6" name="Line 3543"/>
            <p:cNvSpPr>
              <a:spLocks noChangeShapeType="1"/>
            </p:cNvSpPr>
            <p:nvPr/>
          </p:nvSpPr>
          <p:spPr bwMode="auto">
            <a:xfrm flipV="1">
              <a:off x="19088"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7" name="Line 3544"/>
            <p:cNvSpPr>
              <a:spLocks noChangeShapeType="1"/>
            </p:cNvSpPr>
            <p:nvPr/>
          </p:nvSpPr>
          <p:spPr bwMode="auto">
            <a:xfrm flipV="1">
              <a:off x="19247"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8" name="Line 3545"/>
            <p:cNvSpPr>
              <a:spLocks noChangeShapeType="1"/>
            </p:cNvSpPr>
            <p:nvPr/>
          </p:nvSpPr>
          <p:spPr bwMode="auto">
            <a:xfrm flipV="1">
              <a:off x="19406"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9" name="Line 3546"/>
            <p:cNvSpPr>
              <a:spLocks noChangeShapeType="1"/>
            </p:cNvSpPr>
            <p:nvPr/>
          </p:nvSpPr>
          <p:spPr bwMode="auto">
            <a:xfrm flipV="1">
              <a:off x="19565"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0" name="Line 3547"/>
            <p:cNvSpPr>
              <a:spLocks noChangeShapeType="1"/>
            </p:cNvSpPr>
            <p:nvPr/>
          </p:nvSpPr>
          <p:spPr bwMode="auto">
            <a:xfrm flipV="1">
              <a:off x="19724"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1" name="Line 3548"/>
            <p:cNvSpPr>
              <a:spLocks noChangeShapeType="1"/>
            </p:cNvSpPr>
            <p:nvPr/>
          </p:nvSpPr>
          <p:spPr bwMode="auto">
            <a:xfrm flipV="1">
              <a:off x="19882"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2" name="Line 3549"/>
            <p:cNvSpPr>
              <a:spLocks noChangeShapeType="1"/>
            </p:cNvSpPr>
            <p:nvPr/>
          </p:nvSpPr>
          <p:spPr bwMode="auto">
            <a:xfrm flipV="1">
              <a:off x="20041"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3" name="Line 3550"/>
            <p:cNvSpPr>
              <a:spLocks noChangeShapeType="1"/>
            </p:cNvSpPr>
            <p:nvPr/>
          </p:nvSpPr>
          <p:spPr bwMode="auto">
            <a:xfrm flipV="1">
              <a:off x="20200"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4" name="Line 3551"/>
            <p:cNvSpPr>
              <a:spLocks noChangeShapeType="1"/>
            </p:cNvSpPr>
            <p:nvPr/>
          </p:nvSpPr>
          <p:spPr bwMode="auto">
            <a:xfrm flipV="1">
              <a:off x="20359"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5" name="Line 3552"/>
            <p:cNvSpPr>
              <a:spLocks noChangeShapeType="1"/>
            </p:cNvSpPr>
            <p:nvPr/>
          </p:nvSpPr>
          <p:spPr bwMode="auto">
            <a:xfrm flipV="1">
              <a:off x="20518"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6" name="Line 3553"/>
            <p:cNvSpPr>
              <a:spLocks noChangeShapeType="1"/>
            </p:cNvSpPr>
            <p:nvPr/>
          </p:nvSpPr>
          <p:spPr bwMode="auto">
            <a:xfrm flipV="1">
              <a:off x="20677"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7" name="Line 3554"/>
            <p:cNvSpPr>
              <a:spLocks noChangeShapeType="1"/>
            </p:cNvSpPr>
            <p:nvPr/>
          </p:nvSpPr>
          <p:spPr bwMode="auto">
            <a:xfrm flipV="1">
              <a:off x="20836"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8" name="Line 3555"/>
            <p:cNvSpPr>
              <a:spLocks noChangeShapeType="1"/>
            </p:cNvSpPr>
            <p:nvPr/>
          </p:nvSpPr>
          <p:spPr bwMode="auto">
            <a:xfrm flipV="1">
              <a:off x="20995"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9" name="Line 3556"/>
            <p:cNvSpPr>
              <a:spLocks noChangeShapeType="1"/>
            </p:cNvSpPr>
            <p:nvPr/>
          </p:nvSpPr>
          <p:spPr bwMode="auto">
            <a:xfrm flipV="1">
              <a:off x="21154"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0" name="Line 3557"/>
            <p:cNvSpPr>
              <a:spLocks noChangeShapeType="1"/>
            </p:cNvSpPr>
            <p:nvPr/>
          </p:nvSpPr>
          <p:spPr bwMode="auto">
            <a:xfrm flipV="1">
              <a:off x="21313" y="19258"/>
              <a:ext cx="1" cy="23"/>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1" name="Rectangle 3558"/>
            <p:cNvSpPr>
              <a:spLocks noChangeArrowheads="1"/>
            </p:cNvSpPr>
            <p:nvPr/>
          </p:nvSpPr>
          <p:spPr bwMode="auto">
            <a:xfrm>
              <a:off x="16014" y="19168"/>
              <a:ext cx="174"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22" name="Rectangle 3559"/>
            <p:cNvSpPr>
              <a:spLocks noChangeArrowheads="1"/>
            </p:cNvSpPr>
            <p:nvPr/>
          </p:nvSpPr>
          <p:spPr bwMode="auto">
            <a:xfrm>
              <a:off x="16014" y="19183"/>
              <a:ext cx="19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20</a:t>
              </a:r>
              <a:endParaRPr lang="en-US" sz="4500"/>
            </a:p>
          </p:txBody>
        </p:sp>
        <p:sp>
          <p:nvSpPr>
            <p:cNvPr id="2123" name="Rectangle 3560"/>
            <p:cNvSpPr>
              <a:spLocks noChangeArrowheads="1"/>
            </p:cNvSpPr>
            <p:nvPr/>
          </p:nvSpPr>
          <p:spPr bwMode="auto">
            <a:xfrm>
              <a:off x="16014" y="18456"/>
              <a:ext cx="17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24" name="Rectangle 3561"/>
            <p:cNvSpPr>
              <a:spLocks noChangeArrowheads="1"/>
            </p:cNvSpPr>
            <p:nvPr/>
          </p:nvSpPr>
          <p:spPr bwMode="auto">
            <a:xfrm>
              <a:off x="16014" y="18471"/>
              <a:ext cx="19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30</a:t>
              </a:r>
              <a:endParaRPr lang="en-US" sz="4500"/>
            </a:p>
          </p:txBody>
        </p:sp>
        <p:sp>
          <p:nvSpPr>
            <p:cNvPr id="2125" name="Rectangle 3562"/>
            <p:cNvSpPr>
              <a:spLocks noChangeArrowheads="1"/>
            </p:cNvSpPr>
            <p:nvPr/>
          </p:nvSpPr>
          <p:spPr bwMode="auto">
            <a:xfrm>
              <a:off x="16014" y="17744"/>
              <a:ext cx="17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26" name="Rectangle 3563"/>
            <p:cNvSpPr>
              <a:spLocks noChangeArrowheads="1"/>
            </p:cNvSpPr>
            <p:nvPr/>
          </p:nvSpPr>
          <p:spPr bwMode="auto">
            <a:xfrm>
              <a:off x="16014" y="17759"/>
              <a:ext cx="19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40</a:t>
              </a:r>
              <a:endParaRPr lang="en-US" sz="4500"/>
            </a:p>
          </p:txBody>
        </p:sp>
        <p:sp>
          <p:nvSpPr>
            <p:cNvPr id="2127" name="Rectangle 3564"/>
            <p:cNvSpPr>
              <a:spLocks noChangeArrowheads="1"/>
            </p:cNvSpPr>
            <p:nvPr/>
          </p:nvSpPr>
          <p:spPr bwMode="auto">
            <a:xfrm>
              <a:off x="16014" y="17040"/>
              <a:ext cx="174"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28" name="Rectangle 3565"/>
            <p:cNvSpPr>
              <a:spLocks noChangeArrowheads="1"/>
            </p:cNvSpPr>
            <p:nvPr/>
          </p:nvSpPr>
          <p:spPr bwMode="auto">
            <a:xfrm>
              <a:off x="16014" y="17047"/>
              <a:ext cx="19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50</a:t>
              </a:r>
              <a:endParaRPr lang="en-US" sz="4500"/>
            </a:p>
          </p:txBody>
        </p:sp>
        <p:sp>
          <p:nvSpPr>
            <p:cNvPr id="2129" name="Rectangle 3566"/>
            <p:cNvSpPr>
              <a:spLocks noChangeArrowheads="1"/>
            </p:cNvSpPr>
            <p:nvPr/>
          </p:nvSpPr>
          <p:spPr bwMode="auto">
            <a:xfrm>
              <a:off x="16014" y="16328"/>
              <a:ext cx="17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30" name="Rectangle 3567"/>
            <p:cNvSpPr>
              <a:spLocks noChangeArrowheads="1"/>
            </p:cNvSpPr>
            <p:nvPr/>
          </p:nvSpPr>
          <p:spPr bwMode="auto">
            <a:xfrm>
              <a:off x="16014" y="16343"/>
              <a:ext cx="19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60</a:t>
              </a:r>
              <a:endParaRPr lang="en-US" sz="4500"/>
            </a:p>
          </p:txBody>
        </p:sp>
        <p:sp>
          <p:nvSpPr>
            <p:cNvPr id="2131" name="Rectangle 3568"/>
            <p:cNvSpPr>
              <a:spLocks noChangeArrowheads="1"/>
            </p:cNvSpPr>
            <p:nvPr/>
          </p:nvSpPr>
          <p:spPr bwMode="auto">
            <a:xfrm rot="-60000">
              <a:off x="16171" y="19370"/>
              <a:ext cx="12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N</a:t>
              </a:r>
              <a:endParaRPr lang="en-US" sz="4500"/>
            </a:p>
          </p:txBody>
        </p:sp>
        <p:sp>
          <p:nvSpPr>
            <p:cNvPr id="2132" name="Rectangle 3569"/>
            <p:cNvSpPr>
              <a:spLocks noChangeArrowheads="1"/>
            </p:cNvSpPr>
            <p:nvPr/>
          </p:nvSpPr>
          <p:spPr bwMode="auto">
            <a:xfrm rot="-120000">
              <a:off x="16783" y="19367"/>
              <a:ext cx="193"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C*</a:t>
              </a:r>
              <a:endParaRPr lang="en-US" sz="4500"/>
            </a:p>
          </p:txBody>
        </p:sp>
        <p:sp>
          <p:nvSpPr>
            <p:cNvPr id="2133" name="Rectangle 3570"/>
            <p:cNvSpPr>
              <a:spLocks noChangeArrowheads="1"/>
            </p:cNvSpPr>
            <p:nvPr/>
          </p:nvSpPr>
          <p:spPr bwMode="auto">
            <a:xfrm rot="-5400000">
              <a:off x="15384" y="17526"/>
              <a:ext cx="98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3000" b="1">
                  <a:solidFill>
                    <a:srgbClr val="000000"/>
                  </a:solidFill>
                </a:rPr>
                <a:t>T-score</a:t>
              </a:r>
              <a:endParaRPr lang="en-US" sz="4500"/>
            </a:p>
          </p:txBody>
        </p:sp>
        <p:sp>
          <p:nvSpPr>
            <p:cNvPr id="2134" name="Rectangle 3571"/>
            <p:cNvSpPr>
              <a:spLocks noChangeArrowheads="1"/>
            </p:cNvSpPr>
            <p:nvPr/>
          </p:nvSpPr>
          <p:spPr bwMode="auto">
            <a:xfrm>
              <a:off x="17074" y="15692"/>
              <a:ext cx="4376" cy="333"/>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grpSp>
          <p:nvGrpSpPr>
            <p:cNvPr id="2135" name="Group 3572"/>
            <p:cNvGrpSpPr/>
            <p:nvPr/>
          </p:nvGrpSpPr>
          <p:grpSpPr>
            <a:xfrm>
              <a:off x="17165" y="15737"/>
              <a:ext cx="499" cy="174"/>
              <a:chOff x="17165" y="15737"/>
              <a:chExt cx="499" cy="174"/>
            </a:xfrm>
          </p:grpSpPr>
          <p:sp>
            <p:nvSpPr>
              <p:cNvPr id="2327" name="Line 3573"/>
              <p:cNvSpPr>
                <a:spLocks noChangeShapeType="1"/>
              </p:cNvSpPr>
              <p:nvPr/>
            </p:nvSpPr>
            <p:spPr bwMode="auto">
              <a:xfrm>
                <a:off x="17165" y="15828"/>
                <a:ext cx="499" cy="1"/>
              </a:xfrm>
              <a:prstGeom prst="line">
                <a:avLst/>
              </a:prstGeom>
              <a:noFill/>
              <a:ln w="49213">
                <a:solidFill>
                  <a:srgbClr val="3333CC"/>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28" name="Freeform 3574"/>
              <p:cNvSpPr/>
              <p:nvPr/>
            </p:nvSpPr>
            <p:spPr bwMode="auto">
              <a:xfrm>
                <a:off x="17346" y="15737"/>
                <a:ext cx="129" cy="174"/>
              </a:xfrm>
              <a:custGeom>
                <a:gdLst>
                  <a:gd name="T0" fmla="*/ 69 w 129"/>
                  <a:gd name="T1" fmla="*/ 0 h 174"/>
                  <a:gd name="T2" fmla="*/ 129 w 129"/>
                  <a:gd name="T3" fmla="*/ 83 h 174"/>
                  <a:gd name="T4" fmla="*/ 69 w 129"/>
                  <a:gd name="T5" fmla="*/ 174 h 174"/>
                  <a:gd name="T6" fmla="*/ 0 w 129"/>
                  <a:gd name="T7" fmla="*/ 83 h 174"/>
                  <a:gd name="T8" fmla="*/ 69 w 129"/>
                  <a:gd name="T9" fmla="*/ 0 h 174"/>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29" h="174">
                    <a:moveTo>
                      <a:pt x="69" y="0"/>
                    </a:moveTo>
                    <a:lnTo>
                      <a:pt x="129" y="83"/>
                    </a:lnTo>
                    <a:lnTo>
                      <a:pt x="69" y="174"/>
                    </a:lnTo>
                    <a:lnTo>
                      <a:pt x="0" y="83"/>
                    </a:lnTo>
                    <a:lnTo>
                      <a:pt x="69"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grpSp>
        <p:sp>
          <p:nvSpPr>
            <p:cNvPr id="2136" name="Rectangle 3575"/>
            <p:cNvSpPr>
              <a:spLocks noChangeArrowheads="1"/>
            </p:cNvSpPr>
            <p:nvPr/>
          </p:nvSpPr>
          <p:spPr bwMode="auto">
            <a:xfrm>
              <a:off x="17740" y="15707"/>
              <a:ext cx="152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37" name="Rectangle 3576"/>
            <p:cNvSpPr>
              <a:spLocks noChangeArrowheads="1"/>
            </p:cNvSpPr>
            <p:nvPr/>
          </p:nvSpPr>
          <p:spPr bwMode="auto">
            <a:xfrm>
              <a:off x="17740" y="15715"/>
              <a:ext cx="163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3000" b="1">
                  <a:solidFill>
                    <a:srgbClr val="000000"/>
                  </a:solidFill>
                </a:rPr>
                <a:t>Testosterone</a:t>
              </a:r>
              <a:endParaRPr lang="en-US" sz="4500"/>
            </a:p>
          </p:txBody>
        </p:sp>
        <p:grpSp>
          <p:nvGrpSpPr>
            <p:cNvPr id="2138" name="Group 3577"/>
            <p:cNvGrpSpPr/>
            <p:nvPr/>
          </p:nvGrpSpPr>
          <p:grpSpPr>
            <a:xfrm>
              <a:off x="19489" y="15752"/>
              <a:ext cx="575" cy="152"/>
              <a:chOff x="19489" y="15752"/>
              <a:chExt cx="575" cy="152"/>
            </a:xfrm>
          </p:grpSpPr>
          <p:sp>
            <p:nvSpPr>
              <p:cNvPr id="2325" name="Line 3578"/>
              <p:cNvSpPr>
                <a:spLocks noChangeShapeType="1"/>
              </p:cNvSpPr>
              <p:nvPr/>
            </p:nvSpPr>
            <p:spPr bwMode="auto">
              <a:xfrm>
                <a:off x="19489" y="15820"/>
                <a:ext cx="575" cy="8"/>
              </a:xfrm>
              <a:prstGeom prst="line">
                <a:avLst/>
              </a:prstGeom>
              <a:noFill/>
              <a:ln w="49276">
                <a:solidFill>
                  <a:srgbClr val="E3E2F2"/>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26" name="Rectangle 3579"/>
              <p:cNvSpPr>
                <a:spLocks noChangeArrowheads="1"/>
              </p:cNvSpPr>
              <p:nvPr/>
            </p:nvSpPr>
            <p:spPr bwMode="auto">
              <a:xfrm>
                <a:off x="19701" y="15752"/>
                <a:ext cx="151" cy="152"/>
              </a:xfrm>
              <a:prstGeom prst="rect">
                <a:avLst/>
              </a:prstGeom>
              <a:solidFill>
                <a:srgbClr val="E2E5F2"/>
              </a:solidFill>
              <a:ln w="49276" cap="rnd">
                <a:solidFill>
                  <a:srgbClr val="E2E5F2"/>
                </a:solidFill>
                <a:miter lim="800000"/>
              </a:ln>
            </p:spPr>
            <p:txBody>
              <a:bodyPr/>
              <a:lstStyle>
                <a:defPPr>
                  <a:defRPr kern="1200" smtId="4294967295"/>
                </a:defPPr>
              </a:lstStyle>
              <a:p>
                <a:endParaRPr lang="en-US"/>
              </a:p>
            </p:txBody>
          </p:sp>
        </p:grpSp>
        <p:sp>
          <p:nvSpPr>
            <p:cNvPr id="2139" name="Rectangle 3580"/>
            <p:cNvSpPr>
              <a:spLocks noChangeArrowheads="1"/>
            </p:cNvSpPr>
            <p:nvPr/>
          </p:nvSpPr>
          <p:spPr bwMode="auto">
            <a:xfrm>
              <a:off x="20117" y="15707"/>
              <a:ext cx="9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40" name="Rectangle 3581"/>
            <p:cNvSpPr>
              <a:spLocks noChangeArrowheads="1"/>
            </p:cNvSpPr>
            <p:nvPr/>
          </p:nvSpPr>
          <p:spPr bwMode="auto">
            <a:xfrm>
              <a:off x="20117" y="15715"/>
              <a:ext cx="99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3000" b="1">
                  <a:solidFill>
                    <a:srgbClr val="000000"/>
                  </a:solidFill>
                </a:rPr>
                <a:t>Placebo</a:t>
              </a:r>
              <a:endParaRPr lang="en-US" sz="4500"/>
            </a:p>
          </p:txBody>
        </p:sp>
        <p:sp>
          <p:nvSpPr>
            <p:cNvPr id="2141" name="Rectangle 3582"/>
            <p:cNvSpPr>
              <a:spLocks noChangeArrowheads="1"/>
            </p:cNvSpPr>
            <p:nvPr/>
          </p:nvSpPr>
          <p:spPr bwMode="auto">
            <a:xfrm>
              <a:off x="20768" y="19796"/>
              <a:ext cx="765" cy="227"/>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sp>
          <p:nvSpPr>
            <p:cNvPr id="2142" name="Rectangle 3583"/>
            <p:cNvSpPr>
              <a:spLocks noChangeArrowheads="1"/>
            </p:cNvSpPr>
            <p:nvPr/>
          </p:nvSpPr>
          <p:spPr bwMode="auto">
            <a:xfrm>
              <a:off x="20768" y="19811"/>
              <a:ext cx="812"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300" b="1">
                  <a:solidFill>
                    <a:srgbClr val="000000"/>
                  </a:solidFill>
                </a:rPr>
                <a:t>  *p &lt; .05</a:t>
              </a:r>
              <a:endParaRPr lang="en-US" sz="4500"/>
            </a:p>
          </p:txBody>
        </p:sp>
        <p:sp>
          <p:nvSpPr>
            <p:cNvPr id="2143" name="Rectangle 3584"/>
            <p:cNvSpPr>
              <a:spLocks noChangeArrowheads="1"/>
            </p:cNvSpPr>
            <p:nvPr/>
          </p:nvSpPr>
          <p:spPr bwMode="auto">
            <a:xfrm>
              <a:off x="16302" y="19455"/>
              <a:ext cx="24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44" name="Rectangle 3585"/>
            <p:cNvSpPr>
              <a:spLocks noChangeArrowheads="1"/>
            </p:cNvSpPr>
            <p:nvPr/>
          </p:nvSpPr>
          <p:spPr bwMode="auto">
            <a:xfrm>
              <a:off x="16377" y="19500"/>
              <a:ext cx="11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E</a:t>
              </a:r>
              <a:endParaRPr lang="en-US" sz="4500"/>
            </a:p>
          </p:txBody>
        </p:sp>
        <p:sp>
          <p:nvSpPr>
            <p:cNvPr id="2145" name="Rectangle 3586"/>
            <p:cNvSpPr>
              <a:spLocks noChangeArrowheads="1"/>
            </p:cNvSpPr>
            <p:nvPr/>
          </p:nvSpPr>
          <p:spPr bwMode="auto">
            <a:xfrm>
              <a:off x="17081" y="19327"/>
              <a:ext cx="190"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46" name="Rectangle 3587"/>
            <p:cNvSpPr>
              <a:spLocks noChangeArrowheads="1"/>
            </p:cNvSpPr>
            <p:nvPr/>
          </p:nvSpPr>
          <p:spPr bwMode="auto">
            <a:xfrm>
              <a:off x="17157" y="19379"/>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sz="4500"/>
            </a:p>
          </p:txBody>
        </p:sp>
        <p:sp>
          <p:nvSpPr>
            <p:cNvPr id="2147" name="Rectangle 3588"/>
            <p:cNvSpPr>
              <a:spLocks noChangeArrowheads="1"/>
            </p:cNvSpPr>
            <p:nvPr/>
          </p:nvSpPr>
          <p:spPr bwMode="auto">
            <a:xfrm>
              <a:off x="17218" y="19455"/>
              <a:ext cx="24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48" name="Rectangle 3589"/>
            <p:cNvSpPr>
              <a:spLocks noChangeArrowheads="1"/>
            </p:cNvSpPr>
            <p:nvPr/>
          </p:nvSpPr>
          <p:spPr bwMode="auto">
            <a:xfrm>
              <a:off x="17293" y="19508"/>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sz="4500"/>
            </a:p>
          </p:txBody>
        </p:sp>
        <p:sp>
          <p:nvSpPr>
            <p:cNvPr id="2149" name="Rectangle 3590"/>
            <p:cNvSpPr>
              <a:spLocks noChangeArrowheads="1"/>
            </p:cNvSpPr>
            <p:nvPr/>
          </p:nvSpPr>
          <p:spPr bwMode="auto">
            <a:xfrm>
              <a:off x="17384" y="19327"/>
              <a:ext cx="280"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50" name="Rectangle 3591"/>
            <p:cNvSpPr>
              <a:spLocks noChangeArrowheads="1"/>
            </p:cNvSpPr>
            <p:nvPr/>
          </p:nvSpPr>
          <p:spPr bwMode="auto">
            <a:xfrm>
              <a:off x="17461" y="19379"/>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sz="4500"/>
            </a:p>
          </p:txBody>
        </p:sp>
        <p:sp>
          <p:nvSpPr>
            <p:cNvPr id="2151" name="Rectangle 3592"/>
            <p:cNvSpPr>
              <a:spLocks noChangeArrowheads="1"/>
            </p:cNvSpPr>
            <p:nvPr/>
          </p:nvSpPr>
          <p:spPr bwMode="auto">
            <a:xfrm>
              <a:off x="17520" y="19455"/>
              <a:ext cx="281"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52" name="Rectangle 3593"/>
            <p:cNvSpPr>
              <a:spLocks noChangeArrowheads="1"/>
            </p:cNvSpPr>
            <p:nvPr/>
          </p:nvSpPr>
          <p:spPr bwMode="auto">
            <a:xfrm>
              <a:off x="17596" y="19508"/>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sz="4500"/>
            </a:p>
          </p:txBody>
        </p:sp>
        <p:sp>
          <p:nvSpPr>
            <p:cNvPr id="2153" name="Rectangle 3594"/>
            <p:cNvSpPr>
              <a:spLocks noChangeArrowheads="1"/>
            </p:cNvSpPr>
            <p:nvPr/>
          </p:nvSpPr>
          <p:spPr bwMode="auto">
            <a:xfrm>
              <a:off x="17679" y="19327"/>
              <a:ext cx="281"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54" name="Rectangle 3595"/>
            <p:cNvSpPr>
              <a:spLocks noChangeArrowheads="1"/>
            </p:cNvSpPr>
            <p:nvPr/>
          </p:nvSpPr>
          <p:spPr bwMode="auto">
            <a:xfrm>
              <a:off x="17755" y="19379"/>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sz="4500"/>
            </a:p>
          </p:txBody>
        </p:sp>
        <p:sp>
          <p:nvSpPr>
            <p:cNvPr id="2155" name="Rectangle 3596"/>
            <p:cNvSpPr>
              <a:spLocks noChangeArrowheads="1"/>
            </p:cNvSpPr>
            <p:nvPr/>
          </p:nvSpPr>
          <p:spPr bwMode="auto">
            <a:xfrm>
              <a:off x="17846" y="19455"/>
              <a:ext cx="356"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56" name="Rectangle 3597"/>
            <p:cNvSpPr>
              <a:spLocks noChangeArrowheads="1"/>
            </p:cNvSpPr>
            <p:nvPr/>
          </p:nvSpPr>
          <p:spPr bwMode="auto">
            <a:xfrm>
              <a:off x="17922" y="19508"/>
              <a:ext cx="16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a:t>
              </a:r>
              <a:endParaRPr lang="en-US" sz="4500"/>
            </a:p>
          </p:txBody>
        </p:sp>
        <p:sp>
          <p:nvSpPr>
            <p:cNvPr id="2157" name="Rectangle 3598"/>
            <p:cNvSpPr>
              <a:spLocks noChangeArrowheads="1"/>
            </p:cNvSpPr>
            <p:nvPr/>
          </p:nvSpPr>
          <p:spPr bwMode="auto">
            <a:xfrm>
              <a:off x="18179" y="19327"/>
              <a:ext cx="189"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58" name="Rectangle 3599"/>
            <p:cNvSpPr>
              <a:spLocks noChangeArrowheads="1"/>
            </p:cNvSpPr>
            <p:nvPr/>
          </p:nvSpPr>
          <p:spPr bwMode="auto">
            <a:xfrm>
              <a:off x="18255" y="19379"/>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sz="4500"/>
            </a:p>
          </p:txBody>
        </p:sp>
        <p:sp>
          <p:nvSpPr>
            <p:cNvPr id="2159" name="Rectangle 3600"/>
            <p:cNvSpPr>
              <a:spLocks noChangeArrowheads="1"/>
            </p:cNvSpPr>
            <p:nvPr/>
          </p:nvSpPr>
          <p:spPr bwMode="auto">
            <a:xfrm>
              <a:off x="18315" y="19455"/>
              <a:ext cx="25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0" name="Rectangle 3601"/>
            <p:cNvSpPr>
              <a:spLocks noChangeArrowheads="1"/>
            </p:cNvSpPr>
            <p:nvPr/>
          </p:nvSpPr>
          <p:spPr bwMode="auto">
            <a:xfrm>
              <a:off x="18392" y="19508"/>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sz="4500"/>
            </a:p>
          </p:txBody>
        </p:sp>
        <p:sp>
          <p:nvSpPr>
            <p:cNvPr id="2161" name="Rectangle 3602"/>
            <p:cNvSpPr>
              <a:spLocks noChangeArrowheads="1"/>
            </p:cNvSpPr>
            <p:nvPr/>
          </p:nvSpPr>
          <p:spPr bwMode="auto">
            <a:xfrm>
              <a:off x="18482" y="19327"/>
              <a:ext cx="280"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2" name="Rectangle 3603"/>
            <p:cNvSpPr>
              <a:spLocks noChangeArrowheads="1"/>
            </p:cNvSpPr>
            <p:nvPr/>
          </p:nvSpPr>
          <p:spPr bwMode="auto">
            <a:xfrm>
              <a:off x="18558" y="19379"/>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sz="4500"/>
            </a:p>
          </p:txBody>
        </p:sp>
        <p:sp>
          <p:nvSpPr>
            <p:cNvPr id="2163" name="Rectangle 3604"/>
            <p:cNvSpPr>
              <a:spLocks noChangeArrowheads="1"/>
            </p:cNvSpPr>
            <p:nvPr/>
          </p:nvSpPr>
          <p:spPr bwMode="auto">
            <a:xfrm>
              <a:off x="18618" y="19455"/>
              <a:ext cx="28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4" name="Rectangle 3605"/>
            <p:cNvSpPr>
              <a:spLocks noChangeArrowheads="1"/>
            </p:cNvSpPr>
            <p:nvPr/>
          </p:nvSpPr>
          <p:spPr bwMode="auto">
            <a:xfrm>
              <a:off x="18694" y="19508"/>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sz="4500"/>
            </a:p>
          </p:txBody>
        </p:sp>
        <p:sp>
          <p:nvSpPr>
            <p:cNvPr id="2165" name="Rectangle 3606"/>
            <p:cNvSpPr>
              <a:spLocks noChangeArrowheads="1"/>
            </p:cNvSpPr>
            <p:nvPr/>
          </p:nvSpPr>
          <p:spPr bwMode="auto">
            <a:xfrm>
              <a:off x="18777" y="19327"/>
              <a:ext cx="280"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6" name="Rectangle 3607"/>
            <p:cNvSpPr>
              <a:spLocks noChangeArrowheads="1"/>
            </p:cNvSpPr>
            <p:nvPr/>
          </p:nvSpPr>
          <p:spPr bwMode="auto">
            <a:xfrm>
              <a:off x="18853" y="19379"/>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sz="4500"/>
            </a:p>
          </p:txBody>
        </p:sp>
        <p:sp>
          <p:nvSpPr>
            <p:cNvPr id="2167" name="Rectangle 3608"/>
            <p:cNvSpPr>
              <a:spLocks noChangeArrowheads="1"/>
            </p:cNvSpPr>
            <p:nvPr/>
          </p:nvSpPr>
          <p:spPr bwMode="auto">
            <a:xfrm>
              <a:off x="18944" y="19455"/>
              <a:ext cx="28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8" name="Rectangle 3609"/>
            <p:cNvSpPr>
              <a:spLocks noChangeArrowheads="1"/>
            </p:cNvSpPr>
            <p:nvPr/>
          </p:nvSpPr>
          <p:spPr bwMode="auto">
            <a:xfrm>
              <a:off x="19019" y="19508"/>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a:t>
              </a:r>
              <a:endParaRPr lang="en-US" sz="4500"/>
            </a:p>
          </p:txBody>
        </p:sp>
        <p:sp>
          <p:nvSpPr>
            <p:cNvPr id="2169" name="Rectangle 3610"/>
            <p:cNvSpPr>
              <a:spLocks noChangeArrowheads="1"/>
            </p:cNvSpPr>
            <p:nvPr/>
          </p:nvSpPr>
          <p:spPr bwMode="auto">
            <a:xfrm>
              <a:off x="19307" y="19319"/>
              <a:ext cx="189"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0" name="Rectangle 3611"/>
            <p:cNvSpPr>
              <a:spLocks noChangeArrowheads="1"/>
            </p:cNvSpPr>
            <p:nvPr/>
          </p:nvSpPr>
          <p:spPr bwMode="auto">
            <a:xfrm>
              <a:off x="19383" y="19372"/>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sz="4500"/>
            </a:p>
          </p:txBody>
        </p:sp>
        <p:sp>
          <p:nvSpPr>
            <p:cNvPr id="2171" name="Rectangle 3612"/>
            <p:cNvSpPr>
              <a:spLocks noChangeArrowheads="1"/>
            </p:cNvSpPr>
            <p:nvPr/>
          </p:nvSpPr>
          <p:spPr bwMode="auto">
            <a:xfrm>
              <a:off x="19443" y="19448"/>
              <a:ext cx="25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2" name="Rectangle 3613"/>
            <p:cNvSpPr>
              <a:spLocks noChangeArrowheads="1"/>
            </p:cNvSpPr>
            <p:nvPr/>
          </p:nvSpPr>
          <p:spPr bwMode="auto">
            <a:xfrm>
              <a:off x="19520" y="19500"/>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sz="4500"/>
            </a:p>
          </p:txBody>
        </p:sp>
        <p:sp>
          <p:nvSpPr>
            <p:cNvPr id="2173" name="Rectangle 3614"/>
            <p:cNvSpPr>
              <a:spLocks noChangeArrowheads="1"/>
            </p:cNvSpPr>
            <p:nvPr/>
          </p:nvSpPr>
          <p:spPr bwMode="auto">
            <a:xfrm>
              <a:off x="19610" y="19319"/>
              <a:ext cx="28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4" name="Rectangle 3615"/>
            <p:cNvSpPr>
              <a:spLocks noChangeArrowheads="1"/>
            </p:cNvSpPr>
            <p:nvPr/>
          </p:nvSpPr>
          <p:spPr bwMode="auto">
            <a:xfrm>
              <a:off x="19686" y="19372"/>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sz="4500"/>
            </a:p>
          </p:txBody>
        </p:sp>
        <p:sp>
          <p:nvSpPr>
            <p:cNvPr id="2175" name="Rectangle 3616"/>
            <p:cNvSpPr>
              <a:spLocks noChangeArrowheads="1"/>
            </p:cNvSpPr>
            <p:nvPr/>
          </p:nvSpPr>
          <p:spPr bwMode="auto">
            <a:xfrm>
              <a:off x="19746" y="19448"/>
              <a:ext cx="28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6" name="Rectangle 3617"/>
            <p:cNvSpPr>
              <a:spLocks noChangeArrowheads="1"/>
            </p:cNvSpPr>
            <p:nvPr/>
          </p:nvSpPr>
          <p:spPr bwMode="auto">
            <a:xfrm>
              <a:off x="19822" y="19500"/>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sz="4500"/>
            </a:p>
          </p:txBody>
        </p:sp>
        <p:sp>
          <p:nvSpPr>
            <p:cNvPr id="2177" name="Rectangle 3618"/>
            <p:cNvSpPr>
              <a:spLocks noChangeArrowheads="1"/>
            </p:cNvSpPr>
            <p:nvPr/>
          </p:nvSpPr>
          <p:spPr bwMode="auto">
            <a:xfrm>
              <a:off x="19905" y="19319"/>
              <a:ext cx="28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8" name="Rectangle 3619"/>
            <p:cNvSpPr>
              <a:spLocks noChangeArrowheads="1"/>
            </p:cNvSpPr>
            <p:nvPr/>
          </p:nvSpPr>
          <p:spPr bwMode="auto">
            <a:xfrm>
              <a:off x="19981" y="19372"/>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sz="4500"/>
            </a:p>
          </p:txBody>
        </p:sp>
        <p:sp>
          <p:nvSpPr>
            <p:cNvPr id="2179" name="Rectangle 3620"/>
            <p:cNvSpPr>
              <a:spLocks noChangeArrowheads="1"/>
            </p:cNvSpPr>
            <p:nvPr/>
          </p:nvSpPr>
          <p:spPr bwMode="auto">
            <a:xfrm>
              <a:off x="20072" y="19448"/>
              <a:ext cx="28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0" name="Rectangle 3621"/>
            <p:cNvSpPr>
              <a:spLocks noChangeArrowheads="1"/>
            </p:cNvSpPr>
            <p:nvPr/>
          </p:nvSpPr>
          <p:spPr bwMode="auto">
            <a:xfrm>
              <a:off x="20147" y="19500"/>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a:t>
              </a:r>
              <a:endParaRPr lang="en-US" sz="4500"/>
            </a:p>
          </p:txBody>
        </p:sp>
        <p:sp>
          <p:nvSpPr>
            <p:cNvPr id="2181" name="Rectangle 3622"/>
            <p:cNvSpPr>
              <a:spLocks noChangeArrowheads="1"/>
            </p:cNvSpPr>
            <p:nvPr/>
          </p:nvSpPr>
          <p:spPr bwMode="auto">
            <a:xfrm>
              <a:off x="20405" y="19319"/>
              <a:ext cx="189"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2" name="Rectangle 3623"/>
            <p:cNvSpPr>
              <a:spLocks noChangeArrowheads="1"/>
            </p:cNvSpPr>
            <p:nvPr/>
          </p:nvSpPr>
          <p:spPr bwMode="auto">
            <a:xfrm>
              <a:off x="20481" y="19372"/>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sz="4500"/>
            </a:p>
          </p:txBody>
        </p:sp>
        <p:sp>
          <p:nvSpPr>
            <p:cNvPr id="2183" name="Rectangle 3624"/>
            <p:cNvSpPr>
              <a:spLocks noChangeArrowheads="1"/>
            </p:cNvSpPr>
            <p:nvPr/>
          </p:nvSpPr>
          <p:spPr bwMode="auto">
            <a:xfrm>
              <a:off x="20541" y="19448"/>
              <a:ext cx="25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4" name="Rectangle 3625"/>
            <p:cNvSpPr>
              <a:spLocks noChangeArrowheads="1"/>
            </p:cNvSpPr>
            <p:nvPr/>
          </p:nvSpPr>
          <p:spPr bwMode="auto">
            <a:xfrm>
              <a:off x="20617" y="19500"/>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sz="4500"/>
            </a:p>
          </p:txBody>
        </p:sp>
        <p:sp>
          <p:nvSpPr>
            <p:cNvPr id="2185" name="Rectangle 3626"/>
            <p:cNvSpPr>
              <a:spLocks noChangeArrowheads="1"/>
            </p:cNvSpPr>
            <p:nvPr/>
          </p:nvSpPr>
          <p:spPr bwMode="auto">
            <a:xfrm>
              <a:off x="20708" y="19319"/>
              <a:ext cx="28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6" name="Rectangle 3627"/>
            <p:cNvSpPr>
              <a:spLocks noChangeArrowheads="1"/>
            </p:cNvSpPr>
            <p:nvPr/>
          </p:nvSpPr>
          <p:spPr bwMode="auto">
            <a:xfrm>
              <a:off x="20783" y="19372"/>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sz="4500"/>
            </a:p>
          </p:txBody>
        </p:sp>
        <p:sp>
          <p:nvSpPr>
            <p:cNvPr id="2187" name="Rectangle 3628"/>
            <p:cNvSpPr>
              <a:spLocks noChangeArrowheads="1"/>
            </p:cNvSpPr>
            <p:nvPr/>
          </p:nvSpPr>
          <p:spPr bwMode="auto">
            <a:xfrm>
              <a:off x="20844" y="19448"/>
              <a:ext cx="28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8" name="Rectangle 3629"/>
            <p:cNvSpPr>
              <a:spLocks noChangeArrowheads="1"/>
            </p:cNvSpPr>
            <p:nvPr/>
          </p:nvSpPr>
          <p:spPr bwMode="auto">
            <a:xfrm>
              <a:off x="20920" y="19500"/>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sz="4500"/>
            </a:p>
          </p:txBody>
        </p:sp>
        <p:sp>
          <p:nvSpPr>
            <p:cNvPr id="2189" name="Rectangle 3630"/>
            <p:cNvSpPr>
              <a:spLocks noChangeArrowheads="1"/>
            </p:cNvSpPr>
            <p:nvPr/>
          </p:nvSpPr>
          <p:spPr bwMode="auto">
            <a:xfrm>
              <a:off x="21003" y="19319"/>
              <a:ext cx="28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0" name="Rectangle 3631"/>
            <p:cNvSpPr>
              <a:spLocks noChangeArrowheads="1"/>
            </p:cNvSpPr>
            <p:nvPr/>
          </p:nvSpPr>
          <p:spPr bwMode="auto">
            <a:xfrm>
              <a:off x="21079" y="19372"/>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sz="4500"/>
            </a:p>
          </p:txBody>
        </p:sp>
        <p:sp>
          <p:nvSpPr>
            <p:cNvPr id="2191" name="Rectangle 3632"/>
            <p:cNvSpPr>
              <a:spLocks noChangeArrowheads="1"/>
            </p:cNvSpPr>
            <p:nvPr/>
          </p:nvSpPr>
          <p:spPr bwMode="auto">
            <a:xfrm>
              <a:off x="21169" y="19448"/>
              <a:ext cx="281"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2" name="Rectangle 3633"/>
            <p:cNvSpPr>
              <a:spLocks noChangeArrowheads="1"/>
            </p:cNvSpPr>
            <p:nvPr/>
          </p:nvSpPr>
          <p:spPr bwMode="auto">
            <a:xfrm>
              <a:off x="21245" y="19500"/>
              <a:ext cx="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a:t>
              </a:r>
              <a:endParaRPr lang="en-US" sz="4500"/>
            </a:p>
          </p:txBody>
        </p:sp>
        <p:sp>
          <p:nvSpPr>
            <p:cNvPr id="2193" name="Rectangle 3634"/>
            <p:cNvSpPr>
              <a:spLocks noChangeArrowheads="1"/>
            </p:cNvSpPr>
            <p:nvPr/>
          </p:nvSpPr>
          <p:spPr bwMode="auto">
            <a:xfrm>
              <a:off x="21510" y="19289"/>
              <a:ext cx="189"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4" name="Rectangle 3635"/>
            <p:cNvSpPr>
              <a:spLocks noChangeArrowheads="1"/>
            </p:cNvSpPr>
            <p:nvPr/>
          </p:nvSpPr>
          <p:spPr bwMode="auto">
            <a:xfrm>
              <a:off x="21586" y="19342"/>
              <a:ext cx="96"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sz="4500"/>
            </a:p>
          </p:txBody>
        </p:sp>
        <p:sp>
          <p:nvSpPr>
            <p:cNvPr id="2195" name="Rectangle 3636"/>
            <p:cNvSpPr>
              <a:spLocks noChangeArrowheads="1"/>
            </p:cNvSpPr>
            <p:nvPr/>
          </p:nvSpPr>
          <p:spPr bwMode="auto">
            <a:xfrm>
              <a:off x="21646" y="19417"/>
              <a:ext cx="25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6" name="Rectangle 3637"/>
            <p:cNvSpPr>
              <a:spLocks noChangeArrowheads="1"/>
            </p:cNvSpPr>
            <p:nvPr/>
          </p:nvSpPr>
          <p:spPr bwMode="auto">
            <a:xfrm>
              <a:off x="21722" y="19470"/>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sz="4500"/>
            </a:p>
          </p:txBody>
        </p:sp>
        <p:sp>
          <p:nvSpPr>
            <p:cNvPr id="2197" name="Rectangle 3638"/>
            <p:cNvSpPr>
              <a:spLocks noChangeArrowheads="1"/>
            </p:cNvSpPr>
            <p:nvPr/>
          </p:nvSpPr>
          <p:spPr bwMode="auto">
            <a:xfrm>
              <a:off x="21813" y="19289"/>
              <a:ext cx="35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8" name="Rectangle 3639"/>
            <p:cNvSpPr>
              <a:spLocks noChangeArrowheads="1"/>
            </p:cNvSpPr>
            <p:nvPr/>
          </p:nvSpPr>
          <p:spPr bwMode="auto">
            <a:xfrm>
              <a:off x="21889" y="19342"/>
              <a:ext cx="16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sz="4500"/>
            </a:p>
          </p:txBody>
        </p:sp>
        <p:sp>
          <p:nvSpPr>
            <p:cNvPr id="2199" name="Rectangle 3640"/>
            <p:cNvSpPr>
              <a:spLocks noChangeArrowheads="1"/>
            </p:cNvSpPr>
            <p:nvPr/>
          </p:nvSpPr>
          <p:spPr bwMode="auto">
            <a:xfrm>
              <a:off x="21949" y="19417"/>
              <a:ext cx="40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0" name="Rectangle 3641"/>
            <p:cNvSpPr>
              <a:spLocks noChangeArrowheads="1"/>
            </p:cNvSpPr>
            <p:nvPr/>
          </p:nvSpPr>
          <p:spPr bwMode="auto">
            <a:xfrm>
              <a:off x="22024" y="19470"/>
              <a:ext cx="9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sz="4500"/>
            </a:p>
          </p:txBody>
        </p:sp>
        <p:sp>
          <p:nvSpPr>
            <p:cNvPr id="2201" name="Rectangle 3642"/>
            <p:cNvSpPr>
              <a:spLocks noChangeArrowheads="1"/>
            </p:cNvSpPr>
            <p:nvPr/>
          </p:nvSpPr>
          <p:spPr bwMode="auto">
            <a:xfrm>
              <a:off x="22108" y="19289"/>
              <a:ext cx="280"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2" name="Rectangle 3643"/>
            <p:cNvSpPr>
              <a:spLocks noChangeArrowheads="1"/>
            </p:cNvSpPr>
            <p:nvPr/>
          </p:nvSpPr>
          <p:spPr bwMode="auto">
            <a:xfrm>
              <a:off x="22184" y="19342"/>
              <a:ext cx="96"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sz="4500"/>
            </a:p>
          </p:txBody>
        </p:sp>
        <p:sp>
          <p:nvSpPr>
            <p:cNvPr id="2203" name="Rectangle 3644"/>
            <p:cNvSpPr>
              <a:spLocks noChangeArrowheads="1"/>
            </p:cNvSpPr>
            <p:nvPr/>
          </p:nvSpPr>
          <p:spPr bwMode="auto">
            <a:xfrm>
              <a:off x="22275" y="19417"/>
              <a:ext cx="28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4" name="Rectangle 3645"/>
            <p:cNvSpPr>
              <a:spLocks noChangeArrowheads="1"/>
            </p:cNvSpPr>
            <p:nvPr/>
          </p:nvSpPr>
          <p:spPr bwMode="auto">
            <a:xfrm>
              <a:off x="22350" y="19470"/>
              <a:ext cx="8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latin typeface="Times New Roman" pitchFamily="18" charset="0"/>
                </a:rPr>
                <a:t>6</a:t>
              </a:r>
              <a:endParaRPr lang="en-US" sz="4500"/>
            </a:p>
          </p:txBody>
        </p:sp>
        <p:sp>
          <p:nvSpPr>
            <p:cNvPr id="2205" name="Rectangle 3646"/>
            <p:cNvSpPr>
              <a:spLocks noChangeArrowheads="1"/>
            </p:cNvSpPr>
            <p:nvPr/>
          </p:nvSpPr>
          <p:spPr bwMode="auto">
            <a:xfrm>
              <a:off x="16415" y="19342"/>
              <a:ext cx="288"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6" name="Rectangle 3647"/>
            <p:cNvSpPr>
              <a:spLocks noChangeArrowheads="1"/>
            </p:cNvSpPr>
            <p:nvPr/>
          </p:nvSpPr>
          <p:spPr bwMode="auto">
            <a:xfrm>
              <a:off x="16491" y="19395"/>
              <a:ext cx="134"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O</a:t>
              </a:r>
              <a:endParaRPr lang="en-US" sz="4500"/>
            </a:p>
          </p:txBody>
        </p:sp>
        <p:sp>
          <p:nvSpPr>
            <p:cNvPr id="2207" name="Rectangle 3648"/>
            <p:cNvSpPr>
              <a:spLocks noChangeArrowheads="1"/>
            </p:cNvSpPr>
            <p:nvPr/>
          </p:nvSpPr>
          <p:spPr bwMode="auto">
            <a:xfrm>
              <a:off x="16582" y="19455"/>
              <a:ext cx="3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8" name="Rectangle 3649"/>
            <p:cNvSpPr>
              <a:spLocks noChangeArrowheads="1"/>
            </p:cNvSpPr>
            <p:nvPr/>
          </p:nvSpPr>
          <p:spPr bwMode="auto">
            <a:xfrm>
              <a:off x="16657" y="19500"/>
              <a:ext cx="12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A</a:t>
              </a:r>
              <a:endParaRPr lang="en-US" sz="4500"/>
            </a:p>
          </p:txBody>
        </p:sp>
        <p:sp>
          <p:nvSpPr>
            <p:cNvPr id="2209" name="Rectangle 3650"/>
            <p:cNvSpPr>
              <a:spLocks noChangeArrowheads="1"/>
            </p:cNvSpPr>
            <p:nvPr/>
          </p:nvSpPr>
          <p:spPr bwMode="auto">
            <a:xfrm>
              <a:off x="17059" y="16146"/>
              <a:ext cx="1082"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0" name="Rectangle 3651"/>
            <p:cNvSpPr>
              <a:spLocks noChangeArrowheads="1"/>
            </p:cNvSpPr>
            <p:nvPr/>
          </p:nvSpPr>
          <p:spPr bwMode="auto">
            <a:xfrm>
              <a:off x="17134" y="16191"/>
              <a:ext cx="1000"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Neuroticism</a:t>
              </a:r>
              <a:endParaRPr lang="en-US" sz="4500"/>
            </a:p>
          </p:txBody>
        </p:sp>
        <p:sp>
          <p:nvSpPr>
            <p:cNvPr id="2211" name="Rectangle 3652"/>
            <p:cNvSpPr>
              <a:spLocks noChangeArrowheads="1"/>
            </p:cNvSpPr>
            <p:nvPr/>
          </p:nvSpPr>
          <p:spPr bwMode="auto">
            <a:xfrm>
              <a:off x="18119" y="16146"/>
              <a:ext cx="112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2" name="Rectangle 3653"/>
            <p:cNvSpPr>
              <a:spLocks noChangeArrowheads="1"/>
            </p:cNvSpPr>
            <p:nvPr/>
          </p:nvSpPr>
          <p:spPr bwMode="auto">
            <a:xfrm>
              <a:off x="18187" y="16191"/>
              <a:ext cx="104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Extraversion</a:t>
              </a:r>
              <a:endParaRPr lang="en-US" sz="4500"/>
            </a:p>
          </p:txBody>
        </p:sp>
        <p:sp>
          <p:nvSpPr>
            <p:cNvPr id="2213" name="Rectangle 3654"/>
            <p:cNvSpPr>
              <a:spLocks noChangeArrowheads="1"/>
            </p:cNvSpPr>
            <p:nvPr/>
          </p:nvSpPr>
          <p:spPr bwMode="auto">
            <a:xfrm>
              <a:off x="19315" y="16146"/>
              <a:ext cx="923"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4" name="Rectangle 3655"/>
            <p:cNvSpPr>
              <a:spLocks noChangeArrowheads="1"/>
            </p:cNvSpPr>
            <p:nvPr/>
          </p:nvSpPr>
          <p:spPr bwMode="auto">
            <a:xfrm>
              <a:off x="19383" y="16191"/>
              <a:ext cx="83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Openness</a:t>
              </a:r>
              <a:endParaRPr lang="en-US" sz="4500"/>
            </a:p>
          </p:txBody>
        </p:sp>
        <p:sp>
          <p:nvSpPr>
            <p:cNvPr id="2215" name="Rectangle 3656"/>
            <p:cNvSpPr>
              <a:spLocks noChangeArrowheads="1"/>
            </p:cNvSpPr>
            <p:nvPr/>
          </p:nvSpPr>
          <p:spPr bwMode="auto">
            <a:xfrm>
              <a:off x="20375" y="16146"/>
              <a:ext cx="931"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6" name="Rectangle 3657"/>
            <p:cNvSpPr>
              <a:spLocks noChangeArrowheads="1"/>
            </p:cNvSpPr>
            <p:nvPr/>
          </p:nvSpPr>
          <p:spPr bwMode="auto">
            <a:xfrm>
              <a:off x="20450" y="16191"/>
              <a:ext cx="83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Agreeable</a:t>
              </a:r>
              <a:endParaRPr lang="en-US" sz="4500"/>
            </a:p>
          </p:txBody>
        </p:sp>
        <p:sp>
          <p:nvSpPr>
            <p:cNvPr id="2217" name="Rectangle 3658"/>
            <p:cNvSpPr>
              <a:spLocks noChangeArrowheads="1"/>
            </p:cNvSpPr>
            <p:nvPr/>
          </p:nvSpPr>
          <p:spPr bwMode="auto">
            <a:xfrm>
              <a:off x="21412" y="16146"/>
              <a:ext cx="1256"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8" name="Rectangle 3659"/>
            <p:cNvSpPr>
              <a:spLocks noChangeArrowheads="1"/>
            </p:cNvSpPr>
            <p:nvPr/>
          </p:nvSpPr>
          <p:spPr bwMode="auto">
            <a:xfrm>
              <a:off x="21480" y="16191"/>
              <a:ext cx="1194"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Conscientious</a:t>
              </a:r>
              <a:endParaRPr lang="en-US" sz="4500"/>
            </a:p>
          </p:txBody>
        </p:sp>
        <p:sp>
          <p:nvSpPr>
            <p:cNvPr id="2219" name="Line 3660"/>
            <p:cNvSpPr>
              <a:spLocks noChangeShapeType="1"/>
            </p:cNvSpPr>
            <p:nvPr/>
          </p:nvSpPr>
          <p:spPr bwMode="auto">
            <a:xfrm>
              <a:off x="17028" y="16131"/>
              <a:ext cx="1" cy="309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20" name="Line 3661"/>
            <p:cNvSpPr>
              <a:spLocks noChangeShapeType="1"/>
            </p:cNvSpPr>
            <p:nvPr/>
          </p:nvSpPr>
          <p:spPr bwMode="auto">
            <a:xfrm>
              <a:off x="18134" y="16131"/>
              <a:ext cx="7" cy="309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21" name="Line 3662"/>
            <p:cNvSpPr>
              <a:spLocks noChangeShapeType="1"/>
            </p:cNvSpPr>
            <p:nvPr/>
          </p:nvSpPr>
          <p:spPr bwMode="auto">
            <a:xfrm>
              <a:off x="19254" y="16131"/>
              <a:ext cx="1" cy="309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22" name="Line 3663"/>
            <p:cNvSpPr>
              <a:spLocks noChangeShapeType="1"/>
            </p:cNvSpPr>
            <p:nvPr/>
          </p:nvSpPr>
          <p:spPr bwMode="auto">
            <a:xfrm>
              <a:off x="20359" y="16131"/>
              <a:ext cx="8" cy="309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23" name="Line 3664"/>
            <p:cNvSpPr>
              <a:spLocks noChangeShapeType="1"/>
            </p:cNvSpPr>
            <p:nvPr/>
          </p:nvSpPr>
          <p:spPr bwMode="auto">
            <a:xfrm>
              <a:off x="21434" y="16131"/>
              <a:ext cx="1" cy="309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24" name="Rectangle 3665"/>
            <p:cNvSpPr>
              <a:spLocks noChangeArrowheads="1"/>
            </p:cNvSpPr>
            <p:nvPr/>
          </p:nvSpPr>
          <p:spPr bwMode="auto">
            <a:xfrm>
              <a:off x="18694" y="19743"/>
              <a:ext cx="13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25" name="Rectangle 3666"/>
            <p:cNvSpPr>
              <a:spLocks noChangeArrowheads="1"/>
            </p:cNvSpPr>
            <p:nvPr/>
          </p:nvSpPr>
          <p:spPr bwMode="auto">
            <a:xfrm>
              <a:off x="18694" y="19751"/>
              <a:ext cx="142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3000" b="1">
                  <a:solidFill>
                    <a:srgbClr val="000000"/>
                  </a:solidFill>
                </a:rPr>
                <a:t>NEO Factor</a:t>
              </a:r>
              <a:endParaRPr lang="en-US" sz="4500"/>
            </a:p>
          </p:txBody>
        </p:sp>
        <p:sp>
          <p:nvSpPr>
            <p:cNvPr id="2226" name="Line 3667"/>
            <p:cNvSpPr>
              <a:spLocks noChangeShapeType="1"/>
            </p:cNvSpPr>
            <p:nvPr/>
          </p:nvSpPr>
          <p:spPr bwMode="auto">
            <a:xfrm>
              <a:off x="16226" y="16131"/>
              <a:ext cx="1" cy="309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grpSp>
          <p:nvGrpSpPr>
            <p:cNvPr id="2227" name="Group 3668"/>
            <p:cNvGrpSpPr/>
            <p:nvPr/>
          </p:nvGrpSpPr>
          <p:grpSpPr>
            <a:xfrm>
              <a:off x="16794" y="18895"/>
              <a:ext cx="151" cy="394"/>
              <a:chOff x="16794" y="18895"/>
              <a:chExt cx="151" cy="394"/>
            </a:xfrm>
          </p:grpSpPr>
          <p:sp>
            <p:nvSpPr>
              <p:cNvPr id="2323" name="Line 3669"/>
              <p:cNvSpPr>
                <a:spLocks noChangeShapeType="1"/>
              </p:cNvSpPr>
              <p:nvPr/>
            </p:nvSpPr>
            <p:spPr bwMode="auto">
              <a:xfrm>
                <a:off x="16794" y="18895"/>
                <a:ext cx="98" cy="303"/>
              </a:xfrm>
              <a:prstGeom prst="line">
                <a:avLst/>
              </a:prstGeom>
              <a:noFill/>
              <a:ln w="36513">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24" name="Freeform 3670"/>
              <p:cNvSpPr/>
              <p:nvPr/>
            </p:nvSpPr>
            <p:spPr bwMode="auto">
              <a:xfrm>
                <a:off x="16832" y="19168"/>
                <a:ext cx="113" cy="121"/>
              </a:xfrm>
              <a:custGeom>
                <a:gdLst>
                  <a:gd name="T0" fmla="*/ 0 w 113"/>
                  <a:gd name="T1" fmla="*/ 37 h 121"/>
                  <a:gd name="T2" fmla="*/ 98 w 113"/>
                  <a:gd name="T3" fmla="*/ 121 h 121"/>
                  <a:gd name="T4" fmla="*/ 113 w 113"/>
                  <a:gd name="T5" fmla="*/ 0 h 121"/>
                  <a:gd name="T6" fmla="*/ 0 w 113"/>
                  <a:gd name="T7" fmla="*/ 37 h 121"/>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3" h="120">
                    <a:moveTo>
                      <a:pt x="0" y="37"/>
                    </a:moveTo>
                    <a:lnTo>
                      <a:pt x="98" y="121"/>
                    </a:lnTo>
                    <a:lnTo>
                      <a:pt x="113" y="0"/>
                    </a:lnTo>
                    <a:lnTo>
                      <a:pt x="0"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grpSp>
          <p:nvGrpSpPr>
            <p:cNvPr id="2228" name="Group 3671"/>
            <p:cNvGrpSpPr/>
            <p:nvPr/>
          </p:nvGrpSpPr>
          <p:grpSpPr>
            <a:xfrm>
              <a:off x="21889" y="18902"/>
              <a:ext cx="113" cy="364"/>
              <a:chOff x="21889" y="18902"/>
              <a:chExt cx="113" cy="364"/>
            </a:xfrm>
          </p:grpSpPr>
          <p:sp>
            <p:nvSpPr>
              <p:cNvPr id="2321" name="Line 3672"/>
              <p:cNvSpPr>
                <a:spLocks noChangeShapeType="1"/>
              </p:cNvSpPr>
              <p:nvPr/>
            </p:nvSpPr>
            <p:spPr bwMode="auto">
              <a:xfrm flipH="1">
                <a:off x="21949" y="18902"/>
                <a:ext cx="38" cy="266"/>
              </a:xfrm>
              <a:prstGeom prst="line">
                <a:avLst/>
              </a:prstGeom>
              <a:noFill/>
              <a:ln w="36513">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22" name="Freeform 3673"/>
              <p:cNvSpPr/>
              <p:nvPr/>
            </p:nvSpPr>
            <p:spPr bwMode="auto">
              <a:xfrm>
                <a:off x="21889" y="19145"/>
                <a:ext cx="113" cy="121"/>
              </a:xfrm>
              <a:custGeom>
                <a:gdLst>
                  <a:gd name="T0" fmla="*/ 0 w 113"/>
                  <a:gd name="T1" fmla="*/ 0 h 121"/>
                  <a:gd name="T2" fmla="*/ 45 w 113"/>
                  <a:gd name="T3" fmla="*/ 121 h 121"/>
                  <a:gd name="T4" fmla="*/ 113 w 113"/>
                  <a:gd name="T5" fmla="*/ 15 h 121"/>
                  <a:gd name="T6" fmla="*/ 0 w 113"/>
                  <a:gd name="T7" fmla="*/ 0 h 121"/>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3" h="120">
                    <a:moveTo>
                      <a:pt x="0" y="0"/>
                    </a:moveTo>
                    <a:lnTo>
                      <a:pt x="45" y="121"/>
                    </a:lnTo>
                    <a:lnTo>
                      <a:pt x="113" y="1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2229" name="Rectangle 3674"/>
            <p:cNvSpPr>
              <a:spLocks noChangeArrowheads="1"/>
            </p:cNvSpPr>
            <p:nvPr/>
          </p:nvSpPr>
          <p:spPr bwMode="auto">
            <a:xfrm>
              <a:off x="16218" y="18698"/>
              <a:ext cx="841"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30" name="Rectangle 3675"/>
            <p:cNvSpPr>
              <a:spLocks noChangeArrowheads="1"/>
            </p:cNvSpPr>
            <p:nvPr/>
          </p:nvSpPr>
          <p:spPr bwMode="auto">
            <a:xfrm>
              <a:off x="16287" y="18735"/>
              <a:ext cx="71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200" b="1">
                  <a:solidFill>
                    <a:srgbClr val="000000"/>
                  </a:solidFill>
                </a:rPr>
                <a:t>Conscientious</a:t>
              </a:r>
              <a:endParaRPr lang="en-US" sz="4500"/>
            </a:p>
          </p:txBody>
        </p:sp>
        <p:sp>
          <p:nvSpPr>
            <p:cNvPr id="2231" name="Rectangle 3676"/>
            <p:cNvSpPr>
              <a:spLocks noChangeArrowheads="1"/>
            </p:cNvSpPr>
            <p:nvPr/>
          </p:nvSpPr>
          <p:spPr bwMode="auto">
            <a:xfrm>
              <a:off x="21503" y="18637"/>
              <a:ext cx="69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32" name="Rectangle 3677"/>
            <p:cNvSpPr>
              <a:spLocks noChangeArrowheads="1"/>
            </p:cNvSpPr>
            <p:nvPr/>
          </p:nvSpPr>
          <p:spPr bwMode="auto">
            <a:xfrm>
              <a:off x="21578" y="18675"/>
              <a:ext cx="56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200" b="1">
                  <a:solidFill>
                    <a:srgbClr val="000000"/>
                  </a:solidFill>
                </a:rPr>
                <a:t>Dutifulness</a:t>
              </a:r>
              <a:endParaRPr lang="en-US" sz="4500"/>
            </a:p>
          </p:txBody>
        </p:sp>
        <p:sp>
          <p:nvSpPr>
            <p:cNvPr id="2233" name="Rectangle 3678"/>
            <p:cNvSpPr>
              <a:spLocks noChangeArrowheads="1"/>
            </p:cNvSpPr>
            <p:nvPr/>
          </p:nvSpPr>
          <p:spPr bwMode="auto">
            <a:xfrm>
              <a:off x="17377" y="18706"/>
              <a:ext cx="74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34" name="Rectangle 3679"/>
            <p:cNvSpPr>
              <a:spLocks noChangeArrowheads="1"/>
            </p:cNvSpPr>
            <p:nvPr/>
          </p:nvSpPr>
          <p:spPr bwMode="auto">
            <a:xfrm>
              <a:off x="17452" y="18751"/>
              <a:ext cx="62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200" b="1">
                  <a:solidFill>
                    <a:srgbClr val="000000"/>
                  </a:solidFill>
                </a:rPr>
                <a:t>Vulnerability</a:t>
              </a:r>
              <a:endParaRPr lang="en-US" sz="4500"/>
            </a:p>
          </p:txBody>
        </p:sp>
        <p:grpSp>
          <p:nvGrpSpPr>
            <p:cNvPr id="2235" name="Group 3680"/>
            <p:cNvGrpSpPr/>
            <p:nvPr/>
          </p:nvGrpSpPr>
          <p:grpSpPr>
            <a:xfrm>
              <a:off x="17854" y="18948"/>
              <a:ext cx="151" cy="394"/>
              <a:chOff x="17854" y="18948"/>
              <a:chExt cx="151" cy="394"/>
            </a:xfrm>
          </p:grpSpPr>
          <p:sp>
            <p:nvSpPr>
              <p:cNvPr id="2319" name="Line 3681"/>
              <p:cNvSpPr>
                <a:spLocks noChangeShapeType="1"/>
              </p:cNvSpPr>
              <p:nvPr/>
            </p:nvSpPr>
            <p:spPr bwMode="auto">
              <a:xfrm>
                <a:off x="17854" y="18948"/>
                <a:ext cx="98" cy="303"/>
              </a:xfrm>
              <a:prstGeom prst="line">
                <a:avLst/>
              </a:prstGeom>
              <a:noFill/>
              <a:ln w="36513">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20" name="Freeform 3682"/>
              <p:cNvSpPr/>
              <p:nvPr/>
            </p:nvSpPr>
            <p:spPr bwMode="auto">
              <a:xfrm>
                <a:off x="17891" y="19221"/>
                <a:ext cx="114" cy="121"/>
              </a:xfrm>
              <a:custGeom>
                <a:gdLst>
                  <a:gd name="T0" fmla="*/ 0 w 114"/>
                  <a:gd name="T1" fmla="*/ 37 h 121"/>
                  <a:gd name="T2" fmla="*/ 99 w 114"/>
                  <a:gd name="T3" fmla="*/ 121 h 121"/>
                  <a:gd name="T4" fmla="*/ 114 w 114"/>
                  <a:gd name="T5" fmla="*/ 0 h 121"/>
                  <a:gd name="T6" fmla="*/ 0 w 114"/>
                  <a:gd name="T7" fmla="*/ 37 h 121"/>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4" h="120">
                    <a:moveTo>
                      <a:pt x="0" y="37"/>
                    </a:moveTo>
                    <a:lnTo>
                      <a:pt x="99" y="121"/>
                    </a:lnTo>
                    <a:lnTo>
                      <a:pt x="114" y="0"/>
                    </a:lnTo>
                    <a:lnTo>
                      <a:pt x="0"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2236" name="Line 3683"/>
            <p:cNvSpPr>
              <a:spLocks noChangeShapeType="1"/>
            </p:cNvSpPr>
            <p:nvPr/>
          </p:nvSpPr>
          <p:spPr bwMode="auto">
            <a:xfrm>
              <a:off x="16097" y="17138"/>
              <a:ext cx="38" cy="1"/>
            </a:xfrm>
            <a:prstGeom prst="line">
              <a:avLst/>
            </a:prstGeom>
            <a:noFill/>
            <a:ln w="49213">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37" name="Freeform 3684"/>
            <p:cNvSpPr/>
            <p:nvPr/>
          </p:nvSpPr>
          <p:spPr bwMode="auto">
            <a:xfrm>
              <a:off x="16211" y="16759"/>
              <a:ext cx="651" cy="735"/>
            </a:xfrm>
            <a:custGeom>
              <a:gdLst>
                <a:gd name="T0" fmla="*/ 0 w 651"/>
                <a:gd name="T1" fmla="*/ 735 h 735"/>
                <a:gd name="T2" fmla="*/ 159 w 651"/>
                <a:gd name="T3" fmla="*/ 417 h 735"/>
                <a:gd name="T4" fmla="*/ 325 w 651"/>
                <a:gd name="T5" fmla="*/ 341 h 735"/>
                <a:gd name="T6" fmla="*/ 484 w 651"/>
                <a:gd name="T7" fmla="*/ 0 h 735"/>
                <a:gd name="T8" fmla="*/ 651 w 651"/>
                <a:gd name="T9" fmla="*/ 531 h 735"/>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51" h="735">
                  <a:moveTo>
                    <a:pt x="0" y="735"/>
                  </a:moveTo>
                  <a:lnTo>
                    <a:pt x="159" y="417"/>
                  </a:lnTo>
                  <a:lnTo>
                    <a:pt x="325" y="341"/>
                  </a:lnTo>
                  <a:lnTo>
                    <a:pt x="484" y="0"/>
                  </a:lnTo>
                  <a:lnTo>
                    <a:pt x="651" y="531"/>
                  </a:lnTo>
                </a:path>
              </a:pathLst>
            </a:custGeom>
            <a:noFill/>
            <a:ln w="49213"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38" name="Freeform 3685"/>
            <p:cNvSpPr/>
            <p:nvPr/>
          </p:nvSpPr>
          <p:spPr bwMode="auto">
            <a:xfrm>
              <a:off x="17187" y="17153"/>
              <a:ext cx="810" cy="364"/>
            </a:xfrm>
            <a:custGeom>
              <a:gdLst>
                <a:gd name="T0" fmla="*/ 0 w 810"/>
                <a:gd name="T1" fmla="*/ 364 h 364"/>
                <a:gd name="T2" fmla="*/ 159 w 810"/>
                <a:gd name="T3" fmla="*/ 318 h 364"/>
                <a:gd name="T4" fmla="*/ 326 w 810"/>
                <a:gd name="T5" fmla="*/ 250 h 364"/>
                <a:gd name="T6" fmla="*/ 485 w 810"/>
                <a:gd name="T7" fmla="*/ 212 h 364"/>
                <a:gd name="T8" fmla="*/ 644 w 810"/>
                <a:gd name="T9" fmla="*/ 296 h 364"/>
                <a:gd name="T10" fmla="*/ 810 w 810"/>
                <a:gd name="T11" fmla="*/ 0 h 364"/>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364">
                  <a:moveTo>
                    <a:pt x="0" y="364"/>
                  </a:moveTo>
                  <a:lnTo>
                    <a:pt x="159" y="318"/>
                  </a:lnTo>
                  <a:lnTo>
                    <a:pt x="326" y="250"/>
                  </a:lnTo>
                  <a:lnTo>
                    <a:pt x="485" y="212"/>
                  </a:lnTo>
                  <a:lnTo>
                    <a:pt x="644" y="296"/>
                  </a:lnTo>
                  <a:lnTo>
                    <a:pt x="810" y="0"/>
                  </a:lnTo>
                </a:path>
              </a:pathLst>
            </a:custGeom>
            <a:noFill/>
            <a:ln w="49213"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39" name="Freeform 3686"/>
            <p:cNvSpPr/>
            <p:nvPr/>
          </p:nvSpPr>
          <p:spPr bwMode="auto">
            <a:xfrm>
              <a:off x="18308" y="16934"/>
              <a:ext cx="810" cy="560"/>
            </a:xfrm>
            <a:custGeom>
              <a:gdLst>
                <a:gd name="T0" fmla="*/ 0 w 810"/>
                <a:gd name="T1" fmla="*/ 53 h 560"/>
                <a:gd name="T2" fmla="*/ 166 w 810"/>
                <a:gd name="T3" fmla="*/ 0 h 560"/>
                <a:gd name="T4" fmla="*/ 325 w 810"/>
                <a:gd name="T5" fmla="*/ 60 h 560"/>
                <a:gd name="T6" fmla="*/ 492 w 810"/>
                <a:gd name="T7" fmla="*/ 424 h 560"/>
                <a:gd name="T8" fmla="*/ 651 w 810"/>
                <a:gd name="T9" fmla="*/ 560 h 560"/>
                <a:gd name="T10" fmla="*/ 810 w 810"/>
                <a:gd name="T11" fmla="*/ 303 h 56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560">
                  <a:moveTo>
                    <a:pt x="0" y="53"/>
                  </a:moveTo>
                  <a:lnTo>
                    <a:pt x="166" y="0"/>
                  </a:lnTo>
                  <a:lnTo>
                    <a:pt x="325" y="60"/>
                  </a:lnTo>
                  <a:lnTo>
                    <a:pt x="492" y="424"/>
                  </a:lnTo>
                  <a:lnTo>
                    <a:pt x="651" y="560"/>
                  </a:lnTo>
                  <a:lnTo>
                    <a:pt x="810" y="303"/>
                  </a:lnTo>
                </a:path>
              </a:pathLst>
            </a:custGeom>
            <a:noFill/>
            <a:ln w="49213"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0" name="Freeform 3687"/>
            <p:cNvSpPr/>
            <p:nvPr/>
          </p:nvSpPr>
          <p:spPr bwMode="auto">
            <a:xfrm>
              <a:off x="19443" y="16994"/>
              <a:ext cx="810" cy="258"/>
            </a:xfrm>
            <a:custGeom>
              <a:gdLst>
                <a:gd name="T0" fmla="*/ 0 w 810"/>
                <a:gd name="T1" fmla="*/ 76 h 258"/>
                <a:gd name="T2" fmla="*/ 167 w 810"/>
                <a:gd name="T3" fmla="*/ 0 h 258"/>
                <a:gd name="T4" fmla="*/ 326 w 810"/>
                <a:gd name="T5" fmla="*/ 205 h 258"/>
                <a:gd name="T6" fmla="*/ 492 w 810"/>
                <a:gd name="T7" fmla="*/ 258 h 258"/>
                <a:gd name="T8" fmla="*/ 651 w 810"/>
                <a:gd name="T9" fmla="*/ 0 h 258"/>
                <a:gd name="T10" fmla="*/ 810 w 810"/>
                <a:gd name="T11" fmla="*/ 243 h 258"/>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258">
                  <a:moveTo>
                    <a:pt x="0" y="76"/>
                  </a:moveTo>
                  <a:lnTo>
                    <a:pt x="167" y="0"/>
                  </a:lnTo>
                  <a:lnTo>
                    <a:pt x="326" y="205"/>
                  </a:lnTo>
                  <a:lnTo>
                    <a:pt x="492" y="258"/>
                  </a:lnTo>
                  <a:lnTo>
                    <a:pt x="651" y="0"/>
                  </a:lnTo>
                  <a:lnTo>
                    <a:pt x="810" y="243"/>
                  </a:lnTo>
                </a:path>
              </a:pathLst>
            </a:custGeom>
            <a:noFill/>
            <a:ln w="49213"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1" name="Freeform 3688"/>
            <p:cNvSpPr/>
            <p:nvPr/>
          </p:nvSpPr>
          <p:spPr bwMode="auto">
            <a:xfrm>
              <a:off x="20571" y="16608"/>
              <a:ext cx="810" cy="591"/>
            </a:xfrm>
            <a:custGeom>
              <a:gdLst>
                <a:gd name="T0" fmla="*/ 0 w 810"/>
                <a:gd name="T1" fmla="*/ 0 h 591"/>
                <a:gd name="T2" fmla="*/ 167 w 810"/>
                <a:gd name="T3" fmla="*/ 250 h 591"/>
                <a:gd name="T4" fmla="*/ 326 w 810"/>
                <a:gd name="T5" fmla="*/ 326 h 591"/>
                <a:gd name="T6" fmla="*/ 485 w 810"/>
                <a:gd name="T7" fmla="*/ 91 h 591"/>
                <a:gd name="T8" fmla="*/ 651 w 810"/>
                <a:gd name="T9" fmla="*/ 591 h 591"/>
                <a:gd name="T10" fmla="*/ 810 w 810"/>
                <a:gd name="T11" fmla="*/ 379 h 591"/>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591">
                  <a:moveTo>
                    <a:pt x="0" y="0"/>
                  </a:moveTo>
                  <a:lnTo>
                    <a:pt x="167" y="250"/>
                  </a:lnTo>
                  <a:lnTo>
                    <a:pt x="326" y="326"/>
                  </a:lnTo>
                  <a:lnTo>
                    <a:pt x="485" y="91"/>
                  </a:lnTo>
                  <a:lnTo>
                    <a:pt x="651" y="591"/>
                  </a:lnTo>
                  <a:lnTo>
                    <a:pt x="810" y="379"/>
                  </a:lnTo>
                </a:path>
              </a:pathLst>
            </a:custGeom>
            <a:noFill/>
            <a:ln w="36513"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2" name="Freeform 3689"/>
            <p:cNvSpPr/>
            <p:nvPr/>
          </p:nvSpPr>
          <p:spPr bwMode="auto">
            <a:xfrm>
              <a:off x="21707" y="17040"/>
              <a:ext cx="810" cy="424"/>
            </a:xfrm>
            <a:custGeom>
              <a:gdLst>
                <a:gd name="T0" fmla="*/ 0 w 810"/>
                <a:gd name="T1" fmla="*/ 136 h 424"/>
                <a:gd name="T2" fmla="*/ 167 w 810"/>
                <a:gd name="T3" fmla="*/ 272 h 424"/>
                <a:gd name="T4" fmla="*/ 325 w 810"/>
                <a:gd name="T5" fmla="*/ 0 h 424"/>
                <a:gd name="T6" fmla="*/ 484 w 810"/>
                <a:gd name="T7" fmla="*/ 265 h 424"/>
                <a:gd name="T8" fmla="*/ 651 w 810"/>
                <a:gd name="T9" fmla="*/ 424 h 424"/>
                <a:gd name="T10" fmla="*/ 810 w 810"/>
                <a:gd name="T11" fmla="*/ 98 h 424"/>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423">
                  <a:moveTo>
                    <a:pt x="0" y="136"/>
                  </a:moveTo>
                  <a:lnTo>
                    <a:pt x="167" y="272"/>
                  </a:lnTo>
                  <a:lnTo>
                    <a:pt x="325" y="0"/>
                  </a:lnTo>
                  <a:lnTo>
                    <a:pt x="484" y="265"/>
                  </a:lnTo>
                  <a:lnTo>
                    <a:pt x="651" y="424"/>
                  </a:lnTo>
                  <a:lnTo>
                    <a:pt x="810" y="98"/>
                  </a:lnTo>
                </a:path>
              </a:pathLst>
            </a:custGeom>
            <a:noFill/>
            <a:ln w="49213"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3" name="Freeform 3690"/>
            <p:cNvSpPr/>
            <p:nvPr/>
          </p:nvSpPr>
          <p:spPr bwMode="auto">
            <a:xfrm>
              <a:off x="16211" y="16744"/>
              <a:ext cx="651" cy="735"/>
            </a:xfrm>
            <a:custGeom>
              <a:gdLst>
                <a:gd name="T0" fmla="*/ 0 w 651"/>
                <a:gd name="T1" fmla="*/ 735 h 735"/>
                <a:gd name="T2" fmla="*/ 159 w 651"/>
                <a:gd name="T3" fmla="*/ 424 h 735"/>
                <a:gd name="T4" fmla="*/ 325 w 651"/>
                <a:gd name="T5" fmla="*/ 447 h 735"/>
                <a:gd name="T6" fmla="*/ 484 w 651"/>
                <a:gd name="T7" fmla="*/ 0 h 735"/>
                <a:gd name="T8" fmla="*/ 651 w 651"/>
                <a:gd name="T9" fmla="*/ 394 h 735"/>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51" h="735">
                  <a:moveTo>
                    <a:pt x="0" y="735"/>
                  </a:moveTo>
                  <a:lnTo>
                    <a:pt x="159" y="424"/>
                  </a:lnTo>
                  <a:lnTo>
                    <a:pt x="325" y="447"/>
                  </a:lnTo>
                  <a:lnTo>
                    <a:pt x="484" y="0"/>
                  </a:lnTo>
                  <a:lnTo>
                    <a:pt x="651" y="394"/>
                  </a:lnTo>
                </a:path>
              </a:pathLst>
            </a:custGeom>
            <a:noFill/>
            <a:ln w="49213" cap="flat">
              <a:solidFill>
                <a:srgbClr val="EAEAEA"/>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4" name="Freeform 3691"/>
            <p:cNvSpPr/>
            <p:nvPr/>
          </p:nvSpPr>
          <p:spPr bwMode="auto">
            <a:xfrm>
              <a:off x="17187" y="17305"/>
              <a:ext cx="810" cy="197"/>
            </a:xfrm>
            <a:custGeom>
              <a:gdLst>
                <a:gd name="T0" fmla="*/ 0 w 810"/>
                <a:gd name="T1" fmla="*/ 197 h 197"/>
                <a:gd name="T2" fmla="*/ 159 w 810"/>
                <a:gd name="T3" fmla="*/ 98 h 197"/>
                <a:gd name="T4" fmla="*/ 326 w 810"/>
                <a:gd name="T5" fmla="*/ 60 h 197"/>
                <a:gd name="T6" fmla="*/ 485 w 810"/>
                <a:gd name="T7" fmla="*/ 30 h 197"/>
                <a:gd name="T8" fmla="*/ 644 w 810"/>
                <a:gd name="T9" fmla="*/ 151 h 197"/>
                <a:gd name="T10" fmla="*/ 810 w 810"/>
                <a:gd name="T11" fmla="*/ 0 h 197"/>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197">
                  <a:moveTo>
                    <a:pt x="0" y="197"/>
                  </a:moveTo>
                  <a:lnTo>
                    <a:pt x="159" y="98"/>
                  </a:lnTo>
                  <a:lnTo>
                    <a:pt x="326" y="60"/>
                  </a:lnTo>
                  <a:lnTo>
                    <a:pt x="485" y="30"/>
                  </a:lnTo>
                  <a:lnTo>
                    <a:pt x="644" y="151"/>
                  </a:lnTo>
                  <a:lnTo>
                    <a:pt x="810" y="0"/>
                  </a:lnTo>
                </a:path>
              </a:pathLst>
            </a:custGeom>
            <a:noFill/>
            <a:ln w="49213" cap="flat">
              <a:solidFill>
                <a:srgbClr val="EAEAEA"/>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5" name="Freeform 3692"/>
            <p:cNvSpPr/>
            <p:nvPr/>
          </p:nvSpPr>
          <p:spPr bwMode="auto">
            <a:xfrm>
              <a:off x="18308" y="16934"/>
              <a:ext cx="810" cy="537"/>
            </a:xfrm>
            <a:custGeom>
              <a:gdLst>
                <a:gd name="T0" fmla="*/ 0 w 810"/>
                <a:gd name="T1" fmla="*/ 98 h 537"/>
                <a:gd name="T2" fmla="*/ 166 w 810"/>
                <a:gd name="T3" fmla="*/ 0 h 537"/>
                <a:gd name="T4" fmla="*/ 325 w 810"/>
                <a:gd name="T5" fmla="*/ 83 h 537"/>
                <a:gd name="T6" fmla="*/ 492 w 810"/>
                <a:gd name="T7" fmla="*/ 401 h 537"/>
                <a:gd name="T8" fmla="*/ 651 w 810"/>
                <a:gd name="T9" fmla="*/ 537 h 537"/>
                <a:gd name="T10" fmla="*/ 810 w 810"/>
                <a:gd name="T11" fmla="*/ 227 h 537"/>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537">
                  <a:moveTo>
                    <a:pt x="0" y="98"/>
                  </a:moveTo>
                  <a:lnTo>
                    <a:pt x="166" y="0"/>
                  </a:lnTo>
                  <a:lnTo>
                    <a:pt x="325" y="83"/>
                  </a:lnTo>
                  <a:lnTo>
                    <a:pt x="492" y="401"/>
                  </a:lnTo>
                  <a:lnTo>
                    <a:pt x="651" y="537"/>
                  </a:lnTo>
                  <a:lnTo>
                    <a:pt x="810" y="227"/>
                  </a:lnTo>
                </a:path>
              </a:pathLst>
            </a:custGeom>
            <a:noFill/>
            <a:ln w="49213" cap="flat">
              <a:solidFill>
                <a:srgbClr val="EAEAEA"/>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6" name="Freeform 3693"/>
            <p:cNvSpPr/>
            <p:nvPr/>
          </p:nvSpPr>
          <p:spPr bwMode="auto">
            <a:xfrm>
              <a:off x="19443" y="16926"/>
              <a:ext cx="810" cy="447"/>
            </a:xfrm>
            <a:custGeom>
              <a:gdLst>
                <a:gd name="T0" fmla="*/ 0 w 810"/>
                <a:gd name="T1" fmla="*/ 106 h 447"/>
                <a:gd name="T2" fmla="*/ 167 w 810"/>
                <a:gd name="T3" fmla="*/ 0 h 447"/>
                <a:gd name="T4" fmla="*/ 326 w 810"/>
                <a:gd name="T5" fmla="*/ 432 h 447"/>
                <a:gd name="T6" fmla="*/ 492 w 810"/>
                <a:gd name="T7" fmla="*/ 356 h 447"/>
                <a:gd name="T8" fmla="*/ 651 w 810"/>
                <a:gd name="T9" fmla="*/ 212 h 447"/>
                <a:gd name="T10" fmla="*/ 810 w 810"/>
                <a:gd name="T11" fmla="*/ 447 h 447"/>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447">
                  <a:moveTo>
                    <a:pt x="0" y="106"/>
                  </a:moveTo>
                  <a:lnTo>
                    <a:pt x="167" y="0"/>
                  </a:lnTo>
                  <a:lnTo>
                    <a:pt x="326" y="432"/>
                  </a:lnTo>
                  <a:lnTo>
                    <a:pt x="492" y="356"/>
                  </a:lnTo>
                  <a:lnTo>
                    <a:pt x="651" y="212"/>
                  </a:lnTo>
                  <a:lnTo>
                    <a:pt x="810" y="447"/>
                  </a:lnTo>
                </a:path>
              </a:pathLst>
            </a:custGeom>
            <a:noFill/>
            <a:ln w="49213" cap="flat">
              <a:solidFill>
                <a:srgbClr val="EAEAEA"/>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7" name="Freeform 3694"/>
            <p:cNvSpPr/>
            <p:nvPr/>
          </p:nvSpPr>
          <p:spPr bwMode="auto">
            <a:xfrm>
              <a:off x="20571" y="16570"/>
              <a:ext cx="810" cy="667"/>
            </a:xfrm>
            <a:custGeom>
              <a:gdLst>
                <a:gd name="T0" fmla="*/ 0 w 810"/>
                <a:gd name="T1" fmla="*/ 53 h 667"/>
                <a:gd name="T2" fmla="*/ 167 w 810"/>
                <a:gd name="T3" fmla="*/ 258 h 667"/>
                <a:gd name="T4" fmla="*/ 326 w 810"/>
                <a:gd name="T5" fmla="*/ 401 h 667"/>
                <a:gd name="T6" fmla="*/ 485 w 810"/>
                <a:gd name="T7" fmla="*/ 0 h 667"/>
                <a:gd name="T8" fmla="*/ 651 w 810"/>
                <a:gd name="T9" fmla="*/ 667 h 667"/>
                <a:gd name="T10" fmla="*/ 810 w 810"/>
                <a:gd name="T11" fmla="*/ 401 h 667"/>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667">
                  <a:moveTo>
                    <a:pt x="0" y="53"/>
                  </a:moveTo>
                  <a:lnTo>
                    <a:pt x="167" y="258"/>
                  </a:lnTo>
                  <a:lnTo>
                    <a:pt x="326" y="401"/>
                  </a:lnTo>
                  <a:lnTo>
                    <a:pt x="485" y="0"/>
                  </a:lnTo>
                  <a:lnTo>
                    <a:pt x="651" y="667"/>
                  </a:lnTo>
                  <a:lnTo>
                    <a:pt x="810" y="401"/>
                  </a:lnTo>
                </a:path>
              </a:pathLst>
            </a:custGeom>
            <a:noFill/>
            <a:ln w="36513" cap="flat">
              <a:solidFill>
                <a:srgbClr val="EAEAEA"/>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8" name="Freeform 3695"/>
            <p:cNvSpPr/>
            <p:nvPr/>
          </p:nvSpPr>
          <p:spPr bwMode="auto">
            <a:xfrm>
              <a:off x="21707" y="16911"/>
              <a:ext cx="810" cy="454"/>
            </a:xfrm>
            <a:custGeom>
              <a:gdLst>
                <a:gd name="T0" fmla="*/ 0 w 810"/>
                <a:gd name="T1" fmla="*/ 182 h 454"/>
                <a:gd name="T2" fmla="*/ 167 w 810"/>
                <a:gd name="T3" fmla="*/ 242 h 454"/>
                <a:gd name="T4" fmla="*/ 325 w 810"/>
                <a:gd name="T5" fmla="*/ 0 h 454"/>
                <a:gd name="T6" fmla="*/ 484 w 810"/>
                <a:gd name="T7" fmla="*/ 326 h 454"/>
                <a:gd name="T8" fmla="*/ 651 w 810"/>
                <a:gd name="T9" fmla="*/ 454 h 454"/>
                <a:gd name="T10" fmla="*/ 810 w 810"/>
                <a:gd name="T11" fmla="*/ 91 h 454"/>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10" h="453">
                  <a:moveTo>
                    <a:pt x="0" y="182"/>
                  </a:moveTo>
                  <a:lnTo>
                    <a:pt x="167" y="242"/>
                  </a:lnTo>
                  <a:lnTo>
                    <a:pt x="325" y="0"/>
                  </a:lnTo>
                  <a:lnTo>
                    <a:pt x="484" y="326"/>
                  </a:lnTo>
                  <a:lnTo>
                    <a:pt x="651" y="454"/>
                  </a:lnTo>
                  <a:lnTo>
                    <a:pt x="810" y="91"/>
                  </a:lnTo>
                </a:path>
              </a:pathLst>
            </a:custGeom>
            <a:noFill/>
            <a:ln w="49213" cap="flat">
              <a:solidFill>
                <a:srgbClr val="EAEAEA"/>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9" name="Freeform 3696"/>
            <p:cNvSpPr/>
            <p:nvPr/>
          </p:nvSpPr>
          <p:spPr bwMode="auto">
            <a:xfrm>
              <a:off x="16181" y="17464"/>
              <a:ext cx="60" cy="53"/>
            </a:xfrm>
            <a:custGeom>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0"/>
                  </a:lnTo>
                  <a:lnTo>
                    <a:pt x="30" y="53"/>
                  </a:lnTo>
                  <a:lnTo>
                    <a:pt x="0" y="30"/>
                  </a:lnTo>
                  <a:lnTo>
                    <a:pt x="30" y="0"/>
                  </a:lnTo>
                  <a:close/>
                </a:path>
              </a:pathLst>
            </a:custGeom>
            <a:solidFill>
              <a:srgbClr val="000080"/>
            </a:solidFill>
            <a:ln w="49213" cap="rnd">
              <a:solidFill>
                <a:srgbClr val="000080"/>
              </a:solidFill>
              <a:prstDash val="solid"/>
              <a:round/>
            </a:ln>
          </p:spPr>
          <p:txBody>
            <a:bodyPr/>
            <a:lstStyle>
              <a:defPPr>
                <a:defRPr kern="1200" smtId="4294967295"/>
              </a:defPPr>
            </a:lstStyle>
            <a:p>
              <a:endParaRPr lang="en-US"/>
            </a:p>
          </p:txBody>
        </p:sp>
        <p:sp>
          <p:nvSpPr>
            <p:cNvPr id="2250" name="Freeform 3697"/>
            <p:cNvSpPr/>
            <p:nvPr/>
          </p:nvSpPr>
          <p:spPr bwMode="auto">
            <a:xfrm>
              <a:off x="16347" y="17146"/>
              <a:ext cx="53" cy="53"/>
            </a:xfrm>
            <a:custGeom>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30"/>
                  </a:lnTo>
                  <a:lnTo>
                    <a:pt x="23" y="53"/>
                  </a:lnTo>
                  <a:lnTo>
                    <a:pt x="0" y="30"/>
                  </a:lnTo>
                  <a:lnTo>
                    <a:pt x="23" y="0"/>
                  </a:lnTo>
                  <a:close/>
                </a:path>
              </a:pathLst>
            </a:custGeom>
            <a:solidFill>
              <a:srgbClr val="000080"/>
            </a:solidFill>
            <a:ln w="49213" cap="rnd">
              <a:solidFill>
                <a:srgbClr val="000080"/>
              </a:solidFill>
              <a:prstDash val="solid"/>
              <a:round/>
            </a:ln>
          </p:spPr>
          <p:txBody>
            <a:bodyPr/>
            <a:lstStyle>
              <a:defPPr>
                <a:defRPr kern="1200" smtId="4294967295"/>
              </a:defPPr>
            </a:lstStyle>
            <a:p>
              <a:endParaRPr lang="en-US"/>
            </a:p>
          </p:txBody>
        </p:sp>
        <p:sp>
          <p:nvSpPr>
            <p:cNvPr id="2251" name="Freeform 3698"/>
            <p:cNvSpPr/>
            <p:nvPr/>
          </p:nvSpPr>
          <p:spPr bwMode="auto">
            <a:xfrm>
              <a:off x="16506" y="17077"/>
              <a:ext cx="61" cy="53"/>
            </a:xfrm>
            <a:custGeom>
              <a:gdLst>
                <a:gd name="T0" fmla="*/ 30 w 61"/>
                <a:gd name="T1" fmla="*/ 0 h 53"/>
                <a:gd name="T2" fmla="*/ 61 w 61"/>
                <a:gd name="T3" fmla="*/ 23 h 53"/>
                <a:gd name="T4" fmla="*/ 30 w 61"/>
                <a:gd name="T5" fmla="*/ 53 h 53"/>
                <a:gd name="T6" fmla="*/ 0 w 61"/>
                <a:gd name="T7" fmla="*/ 23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52" name="Freeform 3699"/>
            <p:cNvSpPr/>
            <p:nvPr/>
          </p:nvSpPr>
          <p:spPr bwMode="auto">
            <a:xfrm>
              <a:off x="16665" y="16729"/>
              <a:ext cx="61" cy="53"/>
            </a:xfrm>
            <a:custGeom>
              <a:gdLst>
                <a:gd name="T0" fmla="*/ 30 w 61"/>
                <a:gd name="T1" fmla="*/ 0 h 53"/>
                <a:gd name="T2" fmla="*/ 61 w 61"/>
                <a:gd name="T3" fmla="*/ 30 h 53"/>
                <a:gd name="T4" fmla="*/ 30 w 61"/>
                <a:gd name="T5" fmla="*/ 53 h 53"/>
                <a:gd name="T6" fmla="*/ 0 w 61"/>
                <a:gd name="T7" fmla="*/ 30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30"/>
                  </a:lnTo>
                  <a:lnTo>
                    <a:pt x="30" y="53"/>
                  </a:lnTo>
                  <a:lnTo>
                    <a:pt x="0" y="30"/>
                  </a:lnTo>
                  <a:lnTo>
                    <a:pt x="30" y="0"/>
                  </a:lnTo>
                  <a:close/>
                </a:path>
              </a:pathLst>
            </a:custGeom>
            <a:solidFill>
              <a:srgbClr val="000080"/>
            </a:solidFill>
            <a:ln w="49213" cap="rnd">
              <a:solidFill>
                <a:srgbClr val="000080"/>
              </a:solidFill>
              <a:prstDash val="solid"/>
              <a:round/>
            </a:ln>
          </p:spPr>
          <p:txBody>
            <a:bodyPr/>
            <a:lstStyle>
              <a:defPPr>
                <a:defRPr kern="1200" smtId="4294967295"/>
              </a:defPPr>
            </a:lstStyle>
            <a:p>
              <a:endParaRPr lang="en-US"/>
            </a:p>
          </p:txBody>
        </p:sp>
        <p:sp>
          <p:nvSpPr>
            <p:cNvPr id="2253" name="Freeform 3700"/>
            <p:cNvSpPr/>
            <p:nvPr/>
          </p:nvSpPr>
          <p:spPr bwMode="auto">
            <a:xfrm>
              <a:off x="16832" y="17259"/>
              <a:ext cx="53" cy="53"/>
            </a:xfrm>
            <a:custGeom>
              <a:gdLst>
                <a:gd name="T0" fmla="*/ 30 w 53"/>
                <a:gd name="T1" fmla="*/ 0 h 53"/>
                <a:gd name="T2" fmla="*/ 53 w 53"/>
                <a:gd name="T3" fmla="*/ 31 h 53"/>
                <a:gd name="T4" fmla="*/ 30 w 53"/>
                <a:gd name="T5" fmla="*/ 53 h 53"/>
                <a:gd name="T6" fmla="*/ 0 w 53"/>
                <a:gd name="T7" fmla="*/ 31 h 53"/>
                <a:gd name="T8" fmla="*/ 30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3" y="31"/>
                  </a:lnTo>
                  <a:lnTo>
                    <a:pt x="30" y="53"/>
                  </a:lnTo>
                  <a:lnTo>
                    <a:pt x="0" y="31"/>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54" name="Freeform 3701"/>
            <p:cNvSpPr/>
            <p:nvPr/>
          </p:nvSpPr>
          <p:spPr bwMode="auto">
            <a:xfrm>
              <a:off x="17157" y="17494"/>
              <a:ext cx="53" cy="53"/>
            </a:xfrm>
            <a:custGeom>
              <a:gdLst>
                <a:gd name="T0" fmla="*/ 30 w 53"/>
                <a:gd name="T1" fmla="*/ 0 h 53"/>
                <a:gd name="T2" fmla="*/ 53 w 53"/>
                <a:gd name="T3" fmla="*/ 23 h 53"/>
                <a:gd name="T4" fmla="*/ 30 w 53"/>
                <a:gd name="T5" fmla="*/ 53 h 53"/>
                <a:gd name="T6" fmla="*/ 0 w 53"/>
                <a:gd name="T7" fmla="*/ 23 h 53"/>
                <a:gd name="T8" fmla="*/ 30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3"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55" name="Freeform 3702"/>
            <p:cNvSpPr/>
            <p:nvPr/>
          </p:nvSpPr>
          <p:spPr bwMode="auto">
            <a:xfrm>
              <a:off x="17316" y="17449"/>
              <a:ext cx="61" cy="53"/>
            </a:xfrm>
            <a:custGeom>
              <a:gdLst>
                <a:gd name="T0" fmla="*/ 30 w 61"/>
                <a:gd name="T1" fmla="*/ 0 h 53"/>
                <a:gd name="T2" fmla="*/ 61 w 61"/>
                <a:gd name="T3" fmla="*/ 22 h 53"/>
                <a:gd name="T4" fmla="*/ 30 w 61"/>
                <a:gd name="T5" fmla="*/ 53 h 53"/>
                <a:gd name="T6" fmla="*/ 0 w 61"/>
                <a:gd name="T7" fmla="*/ 22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22"/>
                  </a:lnTo>
                  <a:lnTo>
                    <a:pt x="30" y="53"/>
                  </a:lnTo>
                  <a:lnTo>
                    <a:pt x="0" y="22"/>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56" name="Freeform 3703"/>
            <p:cNvSpPr/>
            <p:nvPr/>
          </p:nvSpPr>
          <p:spPr bwMode="auto">
            <a:xfrm>
              <a:off x="17483" y="17373"/>
              <a:ext cx="53" cy="53"/>
            </a:xfrm>
            <a:custGeom>
              <a:gdLst>
                <a:gd name="T0" fmla="*/ 22 w 53"/>
                <a:gd name="T1" fmla="*/ 0 h 53"/>
                <a:gd name="T2" fmla="*/ 53 w 53"/>
                <a:gd name="T3" fmla="*/ 30 h 53"/>
                <a:gd name="T4" fmla="*/ 22 w 53"/>
                <a:gd name="T5" fmla="*/ 53 h 53"/>
                <a:gd name="T6" fmla="*/ 0 w 53"/>
                <a:gd name="T7" fmla="*/ 30 h 53"/>
                <a:gd name="T8" fmla="*/ 22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2" y="0"/>
                  </a:moveTo>
                  <a:lnTo>
                    <a:pt x="53" y="30"/>
                  </a:lnTo>
                  <a:lnTo>
                    <a:pt x="22" y="53"/>
                  </a:lnTo>
                  <a:lnTo>
                    <a:pt x="0" y="30"/>
                  </a:lnTo>
                  <a:lnTo>
                    <a:pt x="22"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57" name="Freeform 3704"/>
            <p:cNvSpPr/>
            <p:nvPr/>
          </p:nvSpPr>
          <p:spPr bwMode="auto">
            <a:xfrm>
              <a:off x="17642" y="17343"/>
              <a:ext cx="60" cy="53"/>
            </a:xfrm>
            <a:custGeom>
              <a:gdLst>
                <a:gd name="T0" fmla="*/ 30 w 60"/>
                <a:gd name="T1" fmla="*/ 0 h 53"/>
                <a:gd name="T2" fmla="*/ 60 w 60"/>
                <a:gd name="T3" fmla="*/ 22 h 53"/>
                <a:gd name="T4" fmla="*/ 30 w 60"/>
                <a:gd name="T5" fmla="*/ 53 h 53"/>
                <a:gd name="T6" fmla="*/ 0 w 60"/>
                <a:gd name="T7" fmla="*/ 22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3"/>
                  </a:lnTo>
                  <a:lnTo>
                    <a:pt x="0" y="22"/>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58" name="Freeform 3705"/>
            <p:cNvSpPr/>
            <p:nvPr/>
          </p:nvSpPr>
          <p:spPr bwMode="auto">
            <a:xfrm>
              <a:off x="17801" y="17418"/>
              <a:ext cx="60" cy="53"/>
            </a:xfrm>
            <a:custGeom>
              <a:gdLst>
                <a:gd name="T0" fmla="*/ 30 w 60"/>
                <a:gd name="T1" fmla="*/ 0 h 53"/>
                <a:gd name="T2" fmla="*/ 60 w 60"/>
                <a:gd name="T3" fmla="*/ 31 h 53"/>
                <a:gd name="T4" fmla="*/ 30 w 60"/>
                <a:gd name="T5" fmla="*/ 53 h 53"/>
                <a:gd name="T6" fmla="*/ 0 w 60"/>
                <a:gd name="T7" fmla="*/ 31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1"/>
                  </a:lnTo>
                  <a:lnTo>
                    <a:pt x="30" y="53"/>
                  </a:lnTo>
                  <a:lnTo>
                    <a:pt x="0" y="31"/>
                  </a:lnTo>
                  <a:lnTo>
                    <a:pt x="30" y="0"/>
                  </a:lnTo>
                  <a:close/>
                </a:path>
              </a:pathLst>
            </a:custGeom>
            <a:solidFill>
              <a:srgbClr val="000080"/>
            </a:solidFill>
            <a:ln w="49213" cap="rnd">
              <a:solidFill>
                <a:srgbClr val="000080"/>
              </a:solidFill>
              <a:prstDash val="solid"/>
              <a:round/>
            </a:ln>
          </p:spPr>
          <p:txBody>
            <a:bodyPr/>
            <a:lstStyle>
              <a:defPPr>
                <a:defRPr kern="1200" smtId="4294967295"/>
              </a:defPPr>
            </a:lstStyle>
            <a:p>
              <a:endParaRPr lang="en-US"/>
            </a:p>
          </p:txBody>
        </p:sp>
        <p:sp>
          <p:nvSpPr>
            <p:cNvPr id="2259" name="Freeform 3706"/>
            <p:cNvSpPr/>
            <p:nvPr/>
          </p:nvSpPr>
          <p:spPr bwMode="auto">
            <a:xfrm>
              <a:off x="17967" y="17130"/>
              <a:ext cx="53" cy="54"/>
            </a:xfrm>
            <a:custGeom>
              <a:gdLst>
                <a:gd name="T0" fmla="*/ 30 w 53"/>
                <a:gd name="T1" fmla="*/ 0 h 54"/>
                <a:gd name="T2" fmla="*/ 53 w 53"/>
                <a:gd name="T3" fmla="*/ 23 h 54"/>
                <a:gd name="T4" fmla="*/ 30 w 53"/>
                <a:gd name="T5" fmla="*/ 54 h 54"/>
                <a:gd name="T6" fmla="*/ 0 w 53"/>
                <a:gd name="T7" fmla="*/ 23 h 54"/>
                <a:gd name="T8" fmla="*/ 30 w 53"/>
                <a:gd name="T9" fmla="*/ 0 h 54"/>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4">
                  <a:moveTo>
                    <a:pt x="30" y="0"/>
                  </a:moveTo>
                  <a:lnTo>
                    <a:pt x="53" y="23"/>
                  </a:lnTo>
                  <a:lnTo>
                    <a:pt x="30" y="54"/>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60" name="Freeform 3707"/>
            <p:cNvSpPr/>
            <p:nvPr/>
          </p:nvSpPr>
          <p:spPr bwMode="auto">
            <a:xfrm>
              <a:off x="18285" y="16964"/>
              <a:ext cx="53" cy="53"/>
            </a:xfrm>
            <a:custGeom>
              <a:gdLst>
                <a:gd name="T0" fmla="*/ 23 w 53"/>
                <a:gd name="T1" fmla="*/ 0 h 53"/>
                <a:gd name="T2" fmla="*/ 53 w 53"/>
                <a:gd name="T3" fmla="*/ 23 h 53"/>
                <a:gd name="T4" fmla="*/ 23 w 53"/>
                <a:gd name="T5" fmla="*/ 53 h 53"/>
                <a:gd name="T6" fmla="*/ 0 w 53"/>
                <a:gd name="T7" fmla="*/ 23 h 53"/>
                <a:gd name="T8" fmla="*/ 23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23"/>
                  </a:lnTo>
                  <a:lnTo>
                    <a:pt x="23" y="53"/>
                  </a:lnTo>
                  <a:lnTo>
                    <a:pt x="0" y="23"/>
                  </a:lnTo>
                  <a:lnTo>
                    <a:pt x="23"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61" name="Freeform 3708"/>
            <p:cNvSpPr/>
            <p:nvPr/>
          </p:nvSpPr>
          <p:spPr bwMode="auto">
            <a:xfrm>
              <a:off x="18444" y="16911"/>
              <a:ext cx="61" cy="53"/>
            </a:xfrm>
            <a:custGeom>
              <a:gdLst>
                <a:gd name="T0" fmla="*/ 30 w 61"/>
                <a:gd name="T1" fmla="*/ 0 h 53"/>
                <a:gd name="T2" fmla="*/ 61 w 61"/>
                <a:gd name="T3" fmla="*/ 23 h 53"/>
                <a:gd name="T4" fmla="*/ 30 w 61"/>
                <a:gd name="T5" fmla="*/ 53 h 53"/>
                <a:gd name="T6" fmla="*/ 0 w 61"/>
                <a:gd name="T7" fmla="*/ 23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23"/>
                  </a:lnTo>
                  <a:lnTo>
                    <a:pt x="30" y="53"/>
                  </a:lnTo>
                  <a:lnTo>
                    <a:pt x="0" y="23"/>
                  </a:lnTo>
                  <a:lnTo>
                    <a:pt x="30" y="0"/>
                  </a:lnTo>
                  <a:close/>
                </a:path>
              </a:pathLst>
            </a:custGeom>
            <a:solidFill>
              <a:srgbClr val="000080"/>
            </a:solidFill>
            <a:ln w="49213" cap="rnd">
              <a:solidFill>
                <a:srgbClr val="000080"/>
              </a:solidFill>
              <a:prstDash val="solid"/>
              <a:round/>
            </a:ln>
          </p:spPr>
          <p:txBody>
            <a:bodyPr/>
            <a:lstStyle>
              <a:defPPr>
                <a:defRPr kern="1200" smtId="4294967295"/>
              </a:defPPr>
            </a:lstStyle>
            <a:p>
              <a:endParaRPr lang="en-US"/>
            </a:p>
          </p:txBody>
        </p:sp>
        <p:sp>
          <p:nvSpPr>
            <p:cNvPr id="2262" name="Freeform 3709"/>
            <p:cNvSpPr/>
            <p:nvPr/>
          </p:nvSpPr>
          <p:spPr bwMode="auto">
            <a:xfrm>
              <a:off x="18603" y="16971"/>
              <a:ext cx="61" cy="53"/>
            </a:xfrm>
            <a:custGeom>
              <a:gdLst>
                <a:gd name="T0" fmla="*/ 30 w 61"/>
                <a:gd name="T1" fmla="*/ 0 h 53"/>
                <a:gd name="T2" fmla="*/ 61 w 61"/>
                <a:gd name="T3" fmla="*/ 23 h 53"/>
                <a:gd name="T4" fmla="*/ 30 w 61"/>
                <a:gd name="T5" fmla="*/ 53 h 53"/>
                <a:gd name="T6" fmla="*/ 0 w 61"/>
                <a:gd name="T7" fmla="*/ 23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63" name="Freeform 3710"/>
            <p:cNvSpPr/>
            <p:nvPr/>
          </p:nvSpPr>
          <p:spPr bwMode="auto">
            <a:xfrm>
              <a:off x="18770" y="17335"/>
              <a:ext cx="53" cy="53"/>
            </a:xfrm>
            <a:custGeom>
              <a:gdLst>
                <a:gd name="T0" fmla="*/ 30 w 53"/>
                <a:gd name="T1" fmla="*/ 0 h 53"/>
                <a:gd name="T2" fmla="*/ 53 w 53"/>
                <a:gd name="T3" fmla="*/ 23 h 53"/>
                <a:gd name="T4" fmla="*/ 30 w 53"/>
                <a:gd name="T5" fmla="*/ 53 h 53"/>
                <a:gd name="T6" fmla="*/ 0 w 53"/>
                <a:gd name="T7" fmla="*/ 23 h 53"/>
                <a:gd name="T8" fmla="*/ 30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3"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64" name="Freeform 3711"/>
            <p:cNvSpPr/>
            <p:nvPr/>
          </p:nvSpPr>
          <p:spPr bwMode="auto">
            <a:xfrm>
              <a:off x="18929" y="17464"/>
              <a:ext cx="60" cy="53"/>
            </a:xfrm>
            <a:custGeom>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0"/>
                  </a:lnTo>
                  <a:lnTo>
                    <a:pt x="30" y="53"/>
                  </a:lnTo>
                  <a:lnTo>
                    <a:pt x="0" y="30"/>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65" name="Freeform 3712"/>
            <p:cNvSpPr/>
            <p:nvPr/>
          </p:nvSpPr>
          <p:spPr bwMode="auto">
            <a:xfrm>
              <a:off x="19095" y="17206"/>
              <a:ext cx="53" cy="53"/>
            </a:xfrm>
            <a:custGeom>
              <a:gdLst>
                <a:gd name="T0" fmla="*/ 23 w 53"/>
                <a:gd name="T1" fmla="*/ 0 h 53"/>
                <a:gd name="T2" fmla="*/ 53 w 53"/>
                <a:gd name="T3" fmla="*/ 31 h 53"/>
                <a:gd name="T4" fmla="*/ 23 w 53"/>
                <a:gd name="T5" fmla="*/ 53 h 53"/>
                <a:gd name="T6" fmla="*/ 0 w 53"/>
                <a:gd name="T7" fmla="*/ 31 h 53"/>
                <a:gd name="T8" fmla="*/ 23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31"/>
                  </a:lnTo>
                  <a:lnTo>
                    <a:pt x="23" y="53"/>
                  </a:lnTo>
                  <a:lnTo>
                    <a:pt x="0" y="31"/>
                  </a:lnTo>
                  <a:lnTo>
                    <a:pt x="23"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66" name="Freeform 3713"/>
            <p:cNvSpPr/>
            <p:nvPr/>
          </p:nvSpPr>
          <p:spPr bwMode="auto">
            <a:xfrm>
              <a:off x="19421" y="17040"/>
              <a:ext cx="53" cy="53"/>
            </a:xfrm>
            <a:custGeom>
              <a:gdLst>
                <a:gd name="T0" fmla="*/ 22 w 53"/>
                <a:gd name="T1" fmla="*/ 0 h 53"/>
                <a:gd name="T2" fmla="*/ 53 w 53"/>
                <a:gd name="T3" fmla="*/ 30 h 53"/>
                <a:gd name="T4" fmla="*/ 22 w 53"/>
                <a:gd name="T5" fmla="*/ 53 h 53"/>
                <a:gd name="T6" fmla="*/ 0 w 53"/>
                <a:gd name="T7" fmla="*/ 30 h 53"/>
                <a:gd name="T8" fmla="*/ 22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2" y="0"/>
                  </a:moveTo>
                  <a:lnTo>
                    <a:pt x="53" y="30"/>
                  </a:lnTo>
                  <a:lnTo>
                    <a:pt x="22" y="53"/>
                  </a:lnTo>
                  <a:lnTo>
                    <a:pt x="0" y="30"/>
                  </a:lnTo>
                  <a:lnTo>
                    <a:pt x="22"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67" name="Freeform 3714"/>
            <p:cNvSpPr/>
            <p:nvPr/>
          </p:nvSpPr>
          <p:spPr bwMode="auto">
            <a:xfrm>
              <a:off x="19580" y="16971"/>
              <a:ext cx="60" cy="53"/>
            </a:xfrm>
            <a:custGeom>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68" name="Freeform 3715"/>
            <p:cNvSpPr/>
            <p:nvPr/>
          </p:nvSpPr>
          <p:spPr bwMode="auto">
            <a:xfrm>
              <a:off x="19739" y="17176"/>
              <a:ext cx="60" cy="53"/>
            </a:xfrm>
            <a:custGeom>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69" name="Freeform 3716"/>
            <p:cNvSpPr/>
            <p:nvPr/>
          </p:nvSpPr>
          <p:spPr bwMode="auto">
            <a:xfrm>
              <a:off x="19905" y="17229"/>
              <a:ext cx="53" cy="53"/>
            </a:xfrm>
            <a:custGeom>
              <a:gdLst>
                <a:gd name="T0" fmla="*/ 30 w 53"/>
                <a:gd name="T1" fmla="*/ 0 h 53"/>
                <a:gd name="T2" fmla="*/ 53 w 53"/>
                <a:gd name="T3" fmla="*/ 23 h 53"/>
                <a:gd name="T4" fmla="*/ 30 w 53"/>
                <a:gd name="T5" fmla="*/ 53 h 53"/>
                <a:gd name="T6" fmla="*/ 0 w 53"/>
                <a:gd name="T7" fmla="*/ 23 h 53"/>
                <a:gd name="T8" fmla="*/ 30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3"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70" name="Freeform 3717"/>
            <p:cNvSpPr/>
            <p:nvPr/>
          </p:nvSpPr>
          <p:spPr bwMode="auto">
            <a:xfrm>
              <a:off x="20064" y="16971"/>
              <a:ext cx="61" cy="53"/>
            </a:xfrm>
            <a:custGeom>
              <a:gdLst>
                <a:gd name="T0" fmla="*/ 30 w 61"/>
                <a:gd name="T1" fmla="*/ 0 h 53"/>
                <a:gd name="T2" fmla="*/ 61 w 61"/>
                <a:gd name="T3" fmla="*/ 23 h 53"/>
                <a:gd name="T4" fmla="*/ 30 w 61"/>
                <a:gd name="T5" fmla="*/ 53 h 53"/>
                <a:gd name="T6" fmla="*/ 0 w 61"/>
                <a:gd name="T7" fmla="*/ 23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71" name="Freeform 3718"/>
            <p:cNvSpPr/>
            <p:nvPr/>
          </p:nvSpPr>
          <p:spPr bwMode="auto">
            <a:xfrm>
              <a:off x="20231" y="17206"/>
              <a:ext cx="53" cy="53"/>
            </a:xfrm>
            <a:custGeom>
              <a:gdLst>
                <a:gd name="T0" fmla="*/ 22 w 53"/>
                <a:gd name="T1" fmla="*/ 0 h 53"/>
                <a:gd name="T2" fmla="*/ 53 w 53"/>
                <a:gd name="T3" fmla="*/ 31 h 53"/>
                <a:gd name="T4" fmla="*/ 22 w 53"/>
                <a:gd name="T5" fmla="*/ 53 h 53"/>
                <a:gd name="T6" fmla="*/ 0 w 53"/>
                <a:gd name="T7" fmla="*/ 31 h 53"/>
                <a:gd name="T8" fmla="*/ 22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2" y="0"/>
                  </a:moveTo>
                  <a:lnTo>
                    <a:pt x="53" y="31"/>
                  </a:lnTo>
                  <a:lnTo>
                    <a:pt x="22" y="53"/>
                  </a:lnTo>
                  <a:lnTo>
                    <a:pt x="0" y="31"/>
                  </a:lnTo>
                  <a:lnTo>
                    <a:pt x="22"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72" name="Freeform 3719"/>
            <p:cNvSpPr/>
            <p:nvPr/>
          </p:nvSpPr>
          <p:spPr bwMode="auto">
            <a:xfrm>
              <a:off x="20541" y="16585"/>
              <a:ext cx="61" cy="53"/>
            </a:xfrm>
            <a:custGeom>
              <a:gdLst>
                <a:gd name="T0" fmla="*/ 30 w 61"/>
                <a:gd name="T1" fmla="*/ 0 h 53"/>
                <a:gd name="T2" fmla="*/ 61 w 61"/>
                <a:gd name="T3" fmla="*/ 23 h 53"/>
                <a:gd name="T4" fmla="*/ 30 w 61"/>
                <a:gd name="T5" fmla="*/ 53 h 53"/>
                <a:gd name="T6" fmla="*/ 0 w 61"/>
                <a:gd name="T7" fmla="*/ 23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23"/>
                  </a:lnTo>
                  <a:lnTo>
                    <a:pt x="30" y="53"/>
                  </a:lnTo>
                  <a:lnTo>
                    <a:pt x="0" y="23"/>
                  </a:lnTo>
                  <a:lnTo>
                    <a:pt x="30" y="0"/>
                  </a:lnTo>
                  <a:close/>
                </a:path>
              </a:pathLst>
            </a:custGeom>
            <a:solidFill>
              <a:srgbClr val="3333CC"/>
            </a:solidFill>
            <a:ln w="36513" cap="rnd">
              <a:solidFill>
                <a:srgbClr val="3333CC"/>
              </a:solidFill>
              <a:prstDash val="solid"/>
              <a:round/>
            </a:ln>
          </p:spPr>
          <p:txBody>
            <a:bodyPr/>
            <a:lstStyle>
              <a:defPPr>
                <a:defRPr kern="1200" smtId="4294967295"/>
              </a:defPPr>
            </a:lstStyle>
            <a:p>
              <a:endParaRPr lang="en-US"/>
            </a:p>
          </p:txBody>
        </p:sp>
        <p:sp>
          <p:nvSpPr>
            <p:cNvPr id="2273" name="Freeform 3720"/>
            <p:cNvSpPr/>
            <p:nvPr/>
          </p:nvSpPr>
          <p:spPr bwMode="auto">
            <a:xfrm>
              <a:off x="20708" y="16828"/>
              <a:ext cx="53" cy="53"/>
            </a:xfrm>
            <a:custGeom>
              <a:gdLst>
                <a:gd name="T0" fmla="*/ 30 w 53"/>
                <a:gd name="T1" fmla="*/ 0 h 53"/>
                <a:gd name="T2" fmla="*/ 53 w 53"/>
                <a:gd name="T3" fmla="*/ 30 h 53"/>
                <a:gd name="T4" fmla="*/ 30 w 53"/>
                <a:gd name="T5" fmla="*/ 53 h 53"/>
                <a:gd name="T6" fmla="*/ 0 w 53"/>
                <a:gd name="T7" fmla="*/ 30 h 53"/>
                <a:gd name="T8" fmla="*/ 30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3" y="30"/>
                  </a:lnTo>
                  <a:lnTo>
                    <a:pt x="30" y="53"/>
                  </a:lnTo>
                  <a:lnTo>
                    <a:pt x="0" y="30"/>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74" name="Freeform 3721"/>
            <p:cNvSpPr/>
            <p:nvPr/>
          </p:nvSpPr>
          <p:spPr bwMode="auto">
            <a:xfrm>
              <a:off x="20867" y="16911"/>
              <a:ext cx="60" cy="53"/>
            </a:xfrm>
            <a:custGeom>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75" name="Freeform 3722"/>
            <p:cNvSpPr/>
            <p:nvPr/>
          </p:nvSpPr>
          <p:spPr bwMode="auto">
            <a:xfrm>
              <a:off x="21033" y="16669"/>
              <a:ext cx="53" cy="53"/>
            </a:xfrm>
            <a:custGeom>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30"/>
                  </a:lnTo>
                  <a:lnTo>
                    <a:pt x="23" y="53"/>
                  </a:lnTo>
                  <a:lnTo>
                    <a:pt x="0" y="30"/>
                  </a:lnTo>
                  <a:lnTo>
                    <a:pt x="23"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76" name="Freeform 3723"/>
            <p:cNvSpPr/>
            <p:nvPr/>
          </p:nvSpPr>
          <p:spPr bwMode="auto">
            <a:xfrm>
              <a:off x="21192" y="17176"/>
              <a:ext cx="61" cy="53"/>
            </a:xfrm>
            <a:custGeom>
              <a:gdLst>
                <a:gd name="T0" fmla="*/ 30 w 61"/>
                <a:gd name="T1" fmla="*/ 0 h 53"/>
                <a:gd name="T2" fmla="*/ 61 w 61"/>
                <a:gd name="T3" fmla="*/ 23 h 53"/>
                <a:gd name="T4" fmla="*/ 30 w 61"/>
                <a:gd name="T5" fmla="*/ 53 h 53"/>
                <a:gd name="T6" fmla="*/ 0 w 61"/>
                <a:gd name="T7" fmla="*/ 23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77" name="Freeform 3724"/>
            <p:cNvSpPr/>
            <p:nvPr/>
          </p:nvSpPr>
          <p:spPr bwMode="auto">
            <a:xfrm>
              <a:off x="21351" y="16964"/>
              <a:ext cx="61" cy="53"/>
            </a:xfrm>
            <a:custGeom>
              <a:gdLst>
                <a:gd name="T0" fmla="*/ 30 w 61"/>
                <a:gd name="T1" fmla="*/ 0 h 53"/>
                <a:gd name="T2" fmla="*/ 61 w 61"/>
                <a:gd name="T3" fmla="*/ 23 h 53"/>
                <a:gd name="T4" fmla="*/ 30 w 61"/>
                <a:gd name="T5" fmla="*/ 53 h 53"/>
                <a:gd name="T6" fmla="*/ 0 w 61"/>
                <a:gd name="T7" fmla="*/ 23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78" name="Freeform 3725"/>
            <p:cNvSpPr/>
            <p:nvPr/>
          </p:nvSpPr>
          <p:spPr bwMode="auto">
            <a:xfrm>
              <a:off x="21677" y="17146"/>
              <a:ext cx="60" cy="53"/>
            </a:xfrm>
            <a:custGeom>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0"/>
                  </a:lnTo>
                  <a:lnTo>
                    <a:pt x="30" y="53"/>
                  </a:lnTo>
                  <a:lnTo>
                    <a:pt x="0" y="30"/>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79" name="Freeform 3726"/>
            <p:cNvSpPr/>
            <p:nvPr/>
          </p:nvSpPr>
          <p:spPr bwMode="auto">
            <a:xfrm>
              <a:off x="21843" y="17290"/>
              <a:ext cx="53" cy="53"/>
            </a:xfrm>
            <a:custGeom>
              <a:gdLst>
                <a:gd name="T0" fmla="*/ 31 w 53"/>
                <a:gd name="T1" fmla="*/ 0 h 53"/>
                <a:gd name="T2" fmla="*/ 53 w 53"/>
                <a:gd name="T3" fmla="*/ 22 h 53"/>
                <a:gd name="T4" fmla="*/ 31 w 53"/>
                <a:gd name="T5" fmla="*/ 53 h 53"/>
                <a:gd name="T6" fmla="*/ 0 w 53"/>
                <a:gd name="T7" fmla="*/ 22 h 53"/>
                <a:gd name="T8" fmla="*/ 31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1" y="0"/>
                  </a:moveTo>
                  <a:lnTo>
                    <a:pt x="53" y="22"/>
                  </a:lnTo>
                  <a:lnTo>
                    <a:pt x="31" y="53"/>
                  </a:lnTo>
                  <a:lnTo>
                    <a:pt x="0" y="22"/>
                  </a:lnTo>
                  <a:lnTo>
                    <a:pt x="31"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80" name="Freeform 3727"/>
            <p:cNvSpPr/>
            <p:nvPr/>
          </p:nvSpPr>
          <p:spPr bwMode="auto">
            <a:xfrm>
              <a:off x="22002" y="17017"/>
              <a:ext cx="61" cy="53"/>
            </a:xfrm>
            <a:custGeom>
              <a:gdLst>
                <a:gd name="T0" fmla="*/ 30 w 61"/>
                <a:gd name="T1" fmla="*/ 0 h 53"/>
                <a:gd name="T2" fmla="*/ 61 w 61"/>
                <a:gd name="T3" fmla="*/ 23 h 53"/>
                <a:gd name="T4" fmla="*/ 30 w 61"/>
                <a:gd name="T5" fmla="*/ 53 h 53"/>
                <a:gd name="T6" fmla="*/ 0 w 61"/>
                <a:gd name="T7" fmla="*/ 23 h 53"/>
                <a:gd name="T8" fmla="*/ 30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0" y="0"/>
                  </a:moveTo>
                  <a:lnTo>
                    <a:pt x="61"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81" name="Freeform 3728"/>
            <p:cNvSpPr/>
            <p:nvPr/>
          </p:nvSpPr>
          <p:spPr bwMode="auto">
            <a:xfrm>
              <a:off x="22169" y="17282"/>
              <a:ext cx="53" cy="53"/>
            </a:xfrm>
            <a:custGeom>
              <a:gdLst>
                <a:gd name="T0" fmla="*/ 22 w 53"/>
                <a:gd name="T1" fmla="*/ 0 h 53"/>
                <a:gd name="T2" fmla="*/ 53 w 53"/>
                <a:gd name="T3" fmla="*/ 23 h 53"/>
                <a:gd name="T4" fmla="*/ 22 w 53"/>
                <a:gd name="T5" fmla="*/ 53 h 53"/>
                <a:gd name="T6" fmla="*/ 0 w 53"/>
                <a:gd name="T7" fmla="*/ 23 h 53"/>
                <a:gd name="T8" fmla="*/ 22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2" y="0"/>
                  </a:moveTo>
                  <a:lnTo>
                    <a:pt x="53" y="23"/>
                  </a:lnTo>
                  <a:lnTo>
                    <a:pt x="22" y="53"/>
                  </a:lnTo>
                  <a:lnTo>
                    <a:pt x="0" y="23"/>
                  </a:lnTo>
                  <a:lnTo>
                    <a:pt x="22"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82" name="Freeform 3729"/>
            <p:cNvSpPr/>
            <p:nvPr/>
          </p:nvSpPr>
          <p:spPr bwMode="auto">
            <a:xfrm>
              <a:off x="22328" y="17441"/>
              <a:ext cx="60" cy="53"/>
            </a:xfrm>
            <a:custGeom>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3"/>
                  </a:lnTo>
                  <a:lnTo>
                    <a:pt x="30" y="53"/>
                  </a:lnTo>
                  <a:lnTo>
                    <a:pt x="0" y="23"/>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83" name="Freeform 3730"/>
            <p:cNvSpPr/>
            <p:nvPr/>
          </p:nvSpPr>
          <p:spPr bwMode="auto">
            <a:xfrm>
              <a:off x="22487" y="17108"/>
              <a:ext cx="60" cy="53"/>
            </a:xfrm>
            <a:custGeom>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0"/>
                  </a:lnTo>
                  <a:lnTo>
                    <a:pt x="30" y="53"/>
                  </a:lnTo>
                  <a:lnTo>
                    <a:pt x="0" y="30"/>
                  </a:lnTo>
                  <a:lnTo>
                    <a:pt x="30" y="0"/>
                  </a:lnTo>
                  <a:close/>
                </a:path>
              </a:pathLst>
            </a:custGeom>
            <a:solidFill>
              <a:srgbClr val="3333CC"/>
            </a:solidFill>
            <a:ln w="49213" cap="rnd">
              <a:solidFill>
                <a:srgbClr val="3333CC"/>
              </a:solidFill>
              <a:prstDash val="solid"/>
              <a:round/>
            </a:ln>
          </p:spPr>
          <p:txBody>
            <a:bodyPr/>
            <a:lstStyle>
              <a:defPPr>
                <a:defRPr kern="1200" smtId="4294967295"/>
              </a:defPPr>
            </a:lstStyle>
            <a:p>
              <a:endParaRPr lang="en-US"/>
            </a:p>
          </p:txBody>
        </p:sp>
        <p:sp>
          <p:nvSpPr>
            <p:cNvPr id="2284" name="Rectangle 3731"/>
            <p:cNvSpPr>
              <a:spLocks noChangeArrowheads="1"/>
            </p:cNvSpPr>
            <p:nvPr/>
          </p:nvSpPr>
          <p:spPr bwMode="auto">
            <a:xfrm>
              <a:off x="16181" y="17456"/>
              <a:ext cx="60"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85" name="Rectangle 3732"/>
            <p:cNvSpPr>
              <a:spLocks noChangeArrowheads="1"/>
            </p:cNvSpPr>
            <p:nvPr/>
          </p:nvSpPr>
          <p:spPr bwMode="auto">
            <a:xfrm>
              <a:off x="16347" y="17138"/>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86" name="Rectangle 3733"/>
            <p:cNvSpPr>
              <a:spLocks noChangeArrowheads="1"/>
            </p:cNvSpPr>
            <p:nvPr/>
          </p:nvSpPr>
          <p:spPr bwMode="auto">
            <a:xfrm>
              <a:off x="16506" y="17168"/>
              <a:ext cx="61"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87" name="Rectangle 3734"/>
            <p:cNvSpPr>
              <a:spLocks noChangeArrowheads="1"/>
            </p:cNvSpPr>
            <p:nvPr/>
          </p:nvSpPr>
          <p:spPr bwMode="auto">
            <a:xfrm>
              <a:off x="16673" y="16714"/>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88" name="Rectangle 3735"/>
            <p:cNvSpPr>
              <a:spLocks noChangeArrowheads="1"/>
            </p:cNvSpPr>
            <p:nvPr/>
          </p:nvSpPr>
          <p:spPr bwMode="auto">
            <a:xfrm>
              <a:off x="16832" y="17115"/>
              <a:ext cx="60"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89" name="Rectangle 3736"/>
            <p:cNvSpPr>
              <a:spLocks noChangeArrowheads="1"/>
            </p:cNvSpPr>
            <p:nvPr/>
          </p:nvSpPr>
          <p:spPr bwMode="auto">
            <a:xfrm>
              <a:off x="17157" y="17471"/>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0" name="Rectangle 3737"/>
            <p:cNvSpPr>
              <a:spLocks noChangeArrowheads="1"/>
            </p:cNvSpPr>
            <p:nvPr/>
          </p:nvSpPr>
          <p:spPr bwMode="auto">
            <a:xfrm>
              <a:off x="17316" y="17380"/>
              <a:ext cx="61"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1" name="Rectangle 3738"/>
            <p:cNvSpPr>
              <a:spLocks noChangeArrowheads="1"/>
            </p:cNvSpPr>
            <p:nvPr/>
          </p:nvSpPr>
          <p:spPr bwMode="auto">
            <a:xfrm>
              <a:off x="17483" y="17343"/>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2" name="Rectangle 3739"/>
            <p:cNvSpPr>
              <a:spLocks noChangeArrowheads="1"/>
            </p:cNvSpPr>
            <p:nvPr/>
          </p:nvSpPr>
          <p:spPr bwMode="auto">
            <a:xfrm>
              <a:off x="17642" y="17305"/>
              <a:ext cx="60"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3" name="Rectangle 3740"/>
            <p:cNvSpPr>
              <a:spLocks noChangeArrowheads="1"/>
            </p:cNvSpPr>
            <p:nvPr/>
          </p:nvSpPr>
          <p:spPr bwMode="auto">
            <a:xfrm>
              <a:off x="17808" y="17433"/>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4" name="Rectangle 3741"/>
            <p:cNvSpPr>
              <a:spLocks noChangeArrowheads="1"/>
            </p:cNvSpPr>
            <p:nvPr/>
          </p:nvSpPr>
          <p:spPr bwMode="auto">
            <a:xfrm>
              <a:off x="17967" y="17282"/>
              <a:ext cx="61"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5" name="Rectangle 3742"/>
            <p:cNvSpPr>
              <a:spLocks noChangeArrowheads="1"/>
            </p:cNvSpPr>
            <p:nvPr/>
          </p:nvSpPr>
          <p:spPr bwMode="auto">
            <a:xfrm>
              <a:off x="18285" y="17009"/>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6" name="Rectangle 3743"/>
            <p:cNvSpPr>
              <a:spLocks noChangeArrowheads="1"/>
            </p:cNvSpPr>
            <p:nvPr/>
          </p:nvSpPr>
          <p:spPr bwMode="auto">
            <a:xfrm>
              <a:off x="18444" y="16911"/>
              <a:ext cx="61"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7" name="Rectangle 3744"/>
            <p:cNvSpPr>
              <a:spLocks noChangeArrowheads="1"/>
            </p:cNvSpPr>
            <p:nvPr/>
          </p:nvSpPr>
          <p:spPr bwMode="auto">
            <a:xfrm>
              <a:off x="18611" y="16987"/>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8" name="Rectangle 3745"/>
            <p:cNvSpPr>
              <a:spLocks noChangeArrowheads="1"/>
            </p:cNvSpPr>
            <p:nvPr/>
          </p:nvSpPr>
          <p:spPr bwMode="auto">
            <a:xfrm>
              <a:off x="18770" y="17305"/>
              <a:ext cx="60"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299" name="Rectangle 3746"/>
            <p:cNvSpPr>
              <a:spLocks noChangeArrowheads="1"/>
            </p:cNvSpPr>
            <p:nvPr/>
          </p:nvSpPr>
          <p:spPr bwMode="auto">
            <a:xfrm>
              <a:off x="18929" y="17449"/>
              <a:ext cx="60"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00" name="Rectangle 3747"/>
            <p:cNvSpPr>
              <a:spLocks noChangeArrowheads="1"/>
            </p:cNvSpPr>
            <p:nvPr/>
          </p:nvSpPr>
          <p:spPr bwMode="auto">
            <a:xfrm>
              <a:off x="19095" y="17138"/>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01" name="Rectangle 3748"/>
            <p:cNvSpPr>
              <a:spLocks noChangeArrowheads="1"/>
            </p:cNvSpPr>
            <p:nvPr/>
          </p:nvSpPr>
          <p:spPr bwMode="auto">
            <a:xfrm>
              <a:off x="19421" y="17009"/>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02" name="Rectangle 3749"/>
            <p:cNvSpPr>
              <a:spLocks noChangeArrowheads="1"/>
            </p:cNvSpPr>
            <p:nvPr/>
          </p:nvSpPr>
          <p:spPr bwMode="auto">
            <a:xfrm>
              <a:off x="19580" y="16903"/>
              <a:ext cx="60"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03" name="Rectangle 3750"/>
            <p:cNvSpPr>
              <a:spLocks noChangeArrowheads="1"/>
            </p:cNvSpPr>
            <p:nvPr/>
          </p:nvSpPr>
          <p:spPr bwMode="auto">
            <a:xfrm>
              <a:off x="19746" y="17335"/>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04" name="Rectangle 3751"/>
            <p:cNvSpPr>
              <a:spLocks noChangeArrowheads="1"/>
            </p:cNvSpPr>
            <p:nvPr/>
          </p:nvSpPr>
          <p:spPr bwMode="auto">
            <a:xfrm>
              <a:off x="19905" y="17252"/>
              <a:ext cx="61"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05" name="Rectangle 3752"/>
            <p:cNvSpPr>
              <a:spLocks noChangeArrowheads="1"/>
            </p:cNvSpPr>
            <p:nvPr/>
          </p:nvSpPr>
          <p:spPr bwMode="auto">
            <a:xfrm>
              <a:off x="20064" y="17115"/>
              <a:ext cx="61"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06" name="Rectangle 3753"/>
            <p:cNvSpPr>
              <a:spLocks noChangeArrowheads="1"/>
            </p:cNvSpPr>
            <p:nvPr/>
          </p:nvSpPr>
          <p:spPr bwMode="auto">
            <a:xfrm>
              <a:off x="20231" y="17350"/>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07" name="Rectangle 3754"/>
            <p:cNvSpPr>
              <a:spLocks noChangeArrowheads="1"/>
            </p:cNvSpPr>
            <p:nvPr/>
          </p:nvSpPr>
          <p:spPr bwMode="auto">
            <a:xfrm>
              <a:off x="20541" y="16600"/>
              <a:ext cx="61" cy="53"/>
            </a:xfrm>
            <a:prstGeom prst="rect">
              <a:avLst/>
            </a:prstGeom>
            <a:solidFill>
              <a:srgbClr val="E3E2F2"/>
            </a:solidFill>
            <a:ln w="36513" cap="rnd">
              <a:solidFill>
                <a:srgbClr val="EAEAEA"/>
              </a:solidFill>
              <a:miter lim="800000"/>
            </a:ln>
          </p:spPr>
          <p:txBody>
            <a:bodyPr/>
            <a:lstStyle>
              <a:defPPr>
                <a:defRPr kern="1200" smtId="4294967295"/>
              </a:defPPr>
            </a:lstStyle>
            <a:p>
              <a:endParaRPr lang="en-US"/>
            </a:p>
          </p:txBody>
        </p:sp>
        <p:sp>
          <p:nvSpPr>
            <p:cNvPr id="2308" name="Rectangle 3755"/>
            <p:cNvSpPr>
              <a:spLocks noChangeArrowheads="1"/>
            </p:cNvSpPr>
            <p:nvPr/>
          </p:nvSpPr>
          <p:spPr bwMode="auto">
            <a:xfrm>
              <a:off x="20708" y="16805"/>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09" name="Rectangle 3756"/>
            <p:cNvSpPr>
              <a:spLocks noChangeArrowheads="1"/>
            </p:cNvSpPr>
            <p:nvPr/>
          </p:nvSpPr>
          <p:spPr bwMode="auto">
            <a:xfrm>
              <a:off x="20867" y="16941"/>
              <a:ext cx="60"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10" name="Rectangle 3757"/>
            <p:cNvSpPr>
              <a:spLocks noChangeArrowheads="1"/>
            </p:cNvSpPr>
            <p:nvPr/>
          </p:nvSpPr>
          <p:spPr bwMode="auto">
            <a:xfrm>
              <a:off x="21033" y="16547"/>
              <a:ext cx="53" cy="53"/>
            </a:xfrm>
            <a:prstGeom prst="rect">
              <a:avLst/>
            </a:prstGeom>
            <a:solidFill>
              <a:srgbClr val="E3E2F2"/>
            </a:solidFill>
            <a:ln w="36513" cap="rnd">
              <a:solidFill>
                <a:srgbClr val="EAEAEA"/>
              </a:solidFill>
              <a:miter lim="800000"/>
            </a:ln>
          </p:spPr>
          <p:txBody>
            <a:bodyPr/>
            <a:lstStyle>
              <a:defPPr>
                <a:defRPr kern="1200" smtId="4294967295"/>
              </a:defPPr>
            </a:lstStyle>
            <a:p>
              <a:endParaRPr lang="en-US"/>
            </a:p>
          </p:txBody>
        </p:sp>
        <p:sp>
          <p:nvSpPr>
            <p:cNvPr id="2311" name="Rectangle 3758"/>
            <p:cNvSpPr>
              <a:spLocks noChangeArrowheads="1"/>
            </p:cNvSpPr>
            <p:nvPr/>
          </p:nvSpPr>
          <p:spPr bwMode="auto">
            <a:xfrm>
              <a:off x="21192" y="17206"/>
              <a:ext cx="61"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12" name="Rectangle 3759"/>
            <p:cNvSpPr>
              <a:spLocks noChangeArrowheads="1"/>
            </p:cNvSpPr>
            <p:nvPr/>
          </p:nvSpPr>
          <p:spPr bwMode="auto">
            <a:xfrm>
              <a:off x="21359" y="16941"/>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13" name="Rectangle 3760"/>
            <p:cNvSpPr>
              <a:spLocks noChangeArrowheads="1"/>
            </p:cNvSpPr>
            <p:nvPr/>
          </p:nvSpPr>
          <p:spPr bwMode="auto">
            <a:xfrm>
              <a:off x="21677" y="17070"/>
              <a:ext cx="60"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14" name="Rectangle 3761"/>
            <p:cNvSpPr>
              <a:spLocks noChangeArrowheads="1"/>
            </p:cNvSpPr>
            <p:nvPr/>
          </p:nvSpPr>
          <p:spPr bwMode="auto">
            <a:xfrm>
              <a:off x="21843" y="17130"/>
              <a:ext cx="53" cy="54"/>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15" name="Rectangle 3762"/>
            <p:cNvSpPr>
              <a:spLocks noChangeArrowheads="1"/>
            </p:cNvSpPr>
            <p:nvPr/>
          </p:nvSpPr>
          <p:spPr bwMode="auto">
            <a:xfrm>
              <a:off x="22002" y="16881"/>
              <a:ext cx="61"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16" name="Rectangle 3763"/>
            <p:cNvSpPr>
              <a:spLocks noChangeArrowheads="1"/>
            </p:cNvSpPr>
            <p:nvPr/>
          </p:nvSpPr>
          <p:spPr bwMode="auto">
            <a:xfrm>
              <a:off x="22169" y="17206"/>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17" name="Rectangle 3764"/>
            <p:cNvSpPr>
              <a:spLocks noChangeArrowheads="1"/>
            </p:cNvSpPr>
            <p:nvPr/>
          </p:nvSpPr>
          <p:spPr bwMode="auto">
            <a:xfrm>
              <a:off x="22328" y="17343"/>
              <a:ext cx="60"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sp>
          <p:nvSpPr>
            <p:cNvPr id="2318" name="Rectangle 3765"/>
            <p:cNvSpPr>
              <a:spLocks noChangeArrowheads="1"/>
            </p:cNvSpPr>
            <p:nvPr/>
          </p:nvSpPr>
          <p:spPr bwMode="auto">
            <a:xfrm>
              <a:off x="22494" y="16979"/>
              <a:ext cx="53" cy="53"/>
            </a:xfrm>
            <a:prstGeom prst="rect">
              <a:avLst/>
            </a:prstGeom>
            <a:solidFill>
              <a:srgbClr val="E3E2F2"/>
            </a:solidFill>
            <a:ln w="49213" cap="rnd">
              <a:solidFill>
                <a:srgbClr val="EAEAEA"/>
              </a:solidFill>
              <a:miter lim="800000"/>
            </a:ln>
          </p:spPr>
          <p:txBody>
            <a:bodyPr/>
            <a:lstStyle>
              <a:defPPr>
                <a:defRPr kern="1200" smtId="4294967295"/>
              </a:defPPr>
            </a:lstStyle>
            <a:p>
              <a:endParaRPr lang="en-US"/>
            </a:p>
          </p:txBody>
        </p:sp>
      </p:grpSp>
      <p:graphicFrame>
        <p:nvGraphicFramePr>
          <p:cNvPr id="2075" name="Chart 284"/>
          <p:cNvGraphicFramePr/>
          <p:nvPr/>
        </p:nvGraphicFramePr>
        <p:xfrm>
          <a:off x="33705800" y="9469438"/>
          <a:ext cx="9278938" cy="7580312"/>
        </p:xfrm>
        <a:graphic>
          <a:graphicData uri="http://schemas.openxmlformats.org/presentationml/2006/ole">
            <mc:AlternateContent xmlns:mc="http://schemas.openxmlformats.org/markup-compatibility/2006">
              <mc:Choice xmlns:v="urn:schemas-microsoft-com:vml" Requires="v">
                <p:oleObj spid="_x0000_s1038" r:id="rId3" progId="Excel.Chart.8">
                  <p:embed/>
                </p:oleObj>
              </mc:Choice>
              <mc:Fallback>
                <p:oleObj spid="_x0000_s1038" r:id="rId3" progId="Excel.Chart.8">
                  <p:embed/>
                  <p:pic>
                    <p:nvPicPr>
                      <p:cNvPr id="0" name="OLE substitute image"/>
                      <p:cNvPicPr/>
                      <p:nvPr/>
                    </p:nvPicPr>
                    <p:blipFill>
                      <a:blip r:embed="rId4">
                        <a:extLst>
                          <a:ext uri="{28A0092B-C50C-407E-A947-70E740481C1C}">
                            <a14:useLocalDpi xmlns:a14="http://schemas.microsoft.com/office/drawing/2010/main" val="0"/>
                          </a:ext>
                        </a:extLst>
                      </a:blip>
                      <a:stretch>
                        <a:fillRect/>
                      </a:stretch>
                    </p:blipFill>
                    <p:spPr>
                      <a:xfrm>
                        <a:off x="33705800" y="9469438"/>
                        <a:ext cx="9278938" cy="7580312"/>
                      </a:xfrm>
                      <a:prstGeom prst="rect">
                        <a:avLst/>
                      </a:prstGeom>
                      <a:noFill/>
                    </p:spPr>
                  </p:pic>
                </p:oleObj>
              </mc:Fallback>
            </mc:AlternateContent>
          </a:graphicData>
        </a:graphic>
      </p:graphicFrame>
      <p:pic>
        <p:nvPicPr>
          <p:cNvPr id="2333" name="New picture"/>
          <p:cNvPicPr/>
          <p:nvPr/>
        </p:nvPicPr>
        <p:blipFill dpi="0">
          <a:blip r:embed="rId5"/>
          <a:stretch>
            <a:fillRect/>
          </a:stretch>
        </p:blipFill>
        <p:spPr>
          <a:xfrm>
            <a:off x="118745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333399"/>
        </a:dk2>
        <a:lt2>
          <a:srgbClr val="E3EBF1"/>
        </a:lt2>
        <a:accent1>
          <a:srgbClr val="003399"/>
        </a:accent1>
        <a:accent2>
          <a:srgbClr val="468A4B"/>
        </a:accent2>
        <a:accent3>
          <a:srgbClr val="ADADC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3300"/>
        </a:dk2>
        <a:lt2>
          <a:srgbClr val="E3EBF1"/>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3300"/>
        </a:dk2>
        <a:lt2>
          <a:srgbClr val="FFFF00"/>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6">
        <a:dk1>
          <a:srgbClr val="336699"/>
        </a:dk1>
        <a:lt1>
          <a:srgbClr val="FFFFFF"/>
        </a:lt1>
        <a:dk2>
          <a:srgbClr val="000000"/>
        </a:dk2>
        <a:lt2>
          <a:srgbClr val="FFFF00"/>
        </a:lt2>
        <a:accent1>
          <a:srgbClr val="003399"/>
        </a:accent1>
        <a:accent2>
          <a:srgbClr val="468A4B"/>
        </a:accent2>
        <a:accent3>
          <a:srgbClr val="AAAA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4568</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Scientific poster example</dc:title>
  <cp:category>science research poster</cp:category>
  <dc:creator>Graphicsland/MakeSigns.com</dc:creator>
  <dc:description>We offer free PowerPoint poster templates to help you design your very own scientific poster presentation.</dc:description>
  <cp:keywords>scientific, research, template, custom, poster, presentation, symposium, printing, PowerPoint, create, design, example, sample, download</cp:keywords>
  <cp:lastModifiedBy>Justin</cp:lastModifiedBy>
  <cp:revision>101</cp:revision>
  <dcterms:modified xsi:type="dcterms:W3CDTF">2016-02-11T22:26:37Z</dcterms:modified>
  <dc:subject>Template For Scientific Poster Presentation</dc:subject>
</cp:coreProperties>
</file>