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handoutMasterIdLst>
    <p:handoutMasterId r:id="rId2"/>
  </p:handoutMasterIdLst>
  <p:sldIdLst>
    <p:sldId id="257" r:id="rId3"/>
  </p:sldIdLst>
  <p:sldSz cx="43891200" cy="38404800"/>
  <p:notesSz cx="9271000" cy="7010400"/>
  <p:custDataLst>
    <p:tags r:id="rId4"/>
  </p:custDataLst>
  <p:defaultTextStyle>
    <a:defPPr>
      <a:defRPr lang="en-US"/>
    </a:defPPr>
    <a:lvl1pPr marL="0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1945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389028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583543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778057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0972571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167085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361599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556114" algn="l" defTabSz="4389028" rtl="0" eaLnBrk="1" latinLnBrk="0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" d="100"/>
          <a:sy n="20" d="100"/>
        </p:scale>
        <p:origin x="2058" y="78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handoutMaster" Target="handoutMasters/handout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1421" y="0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CC86094F-8CAC-4ABA-91FD-549172B03991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1421" y="6658664"/>
            <a:ext cx="4017433" cy="35052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defPPr>
              <a:defRPr kern="1200" smtId="4294967295"/>
            </a:defPPr>
            <a:lvl1pPr algn="r">
              <a:defRPr sz="1200"/>
            </a:lvl1pPr>
          </a:lstStyle>
          <a:p>
            <a:fld id="{10019D56-83B5-4813-945D-B2632B9F2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74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0" y="933450"/>
            <a:ext cx="36677600" cy="4533900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 sz="134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algn="ctr"/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This is a Scientific Poster Template created by </a:t>
            </a:r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Graphicsland</a:t>
            </a:r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&amp; MakeSigns.com </a:t>
            </a:r>
            <a:b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67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Your poster title would go on these lines</a:t>
            </a:r>
            <a:endParaRPr lang="en-US" sz="67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5600700"/>
            <a:ext cx="36677600" cy="333375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3400"/>
            </a:lvl1pPr>
          </a:lstStyle>
          <a:p>
            <a:pPr algn="ctr"/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Author Name, RN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, Author Name, RN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2,3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1,4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 </a:t>
            </a:r>
            <a:b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</a:b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1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2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3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4500" baseline="300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4</a:t>
            </a:r>
            <a:r>
              <a:rPr lang="en-US" sz="4500" smtClean="0">
                <a:solidFill>
                  <a:schemeClr val="bg1">
                    <a:lumMod val="85000"/>
                  </a:schemeClr>
                </a:solidFill>
                <a:cs typeface="Arial" pitchFamily="34" charset="0"/>
              </a:rPr>
              <a:t>Name of University, City, State; </a:t>
            </a:r>
            <a:endParaRPr lang="en-US" sz="4500">
              <a:solidFill>
                <a:schemeClr val="bg1">
                  <a:lumMod val="8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2024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381612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559085" y="4925063"/>
            <a:ext cx="35547303" cy="10485755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1946" y="4925063"/>
            <a:ext cx="105925615" cy="104857550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3174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377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4678644"/>
            <a:ext cx="37307521" cy="762762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6277596"/>
            <a:ext cx="37307521" cy="840104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514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02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5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05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57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08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59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11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06544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1943" y="28679142"/>
            <a:ext cx="70736458" cy="81103471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69921" y="28679142"/>
            <a:ext cx="70736464" cy="81103471"/>
          </a:xfrm>
        </p:spPr>
        <p:txBody>
          <a:bodyPr/>
          <a:lstStyle>
            <a:defPPr>
              <a:defRPr kern="1200" smtId="4294967295"/>
            </a:defPPr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307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537973"/>
            <a:ext cx="39502079" cy="64008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8596634"/>
            <a:ext cx="19392903" cy="358266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2179300"/>
            <a:ext cx="19392903" cy="22127214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8596634"/>
            <a:ext cx="19400520" cy="358266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11500" b="1"/>
            </a:lvl1pPr>
            <a:lvl2pPr marL="2194514" indent="0">
              <a:buNone/>
              <a:defRPr sz="9700" b="1"/>
            </a:lvl2pPr>
            <a:lvl3pPr marL="4389028" indent="0">
              <a:buNone/>
              <a:defRPr sz="8700" b="1"/>
            </a:lvl3pPr>
            <a:lvl4pPr marL="6583543" indent="0">
              <a:buNone/>
              <a:defRPr sz="7700" b="1"/>
            </a:lvl4pPr>
            <a:lvl5pPr marL="8778057" indent="0">
              <a:buNone/>
              <a:defRPr sz="7700" b="1"/>
            </a:lvl5pPr>
            <a:lvl6pPr marL="10972571" indent="0">
              <a:buNone/>
              <a:defRPr sz="7700" b="1"/>
            </a:lvl6pPr>
            <a:lvl7pPr marL="13167085" indent="0">
              <a:buNone/>
              <a:defRPr sz="7700" b="1"/>
            </a:lvl7pPr>
            <a:lvl8pPr marL="15361599" indent="0">
              <a:buNone/>
              <a:defRPr sz="7700" b="1"/>
            </a:lvl8pPr>
            <a:lvl9pPr marL="17556114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2179300"/>
            <a:ext cx="19400520" cy="22127214"/>
          </a:xfrm>
        </p:spPr>
        <p:txBody>
          <a:bodyPr/>
          <a:lstStyle>
            <a:defPPr>
              <a:defRPr kern="1200" smtId="4294967295"/>
            </a:defPPr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4165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18809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87433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4" y="1529080"/>
            <a:ext cx="14439903" cy="650748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39" y="1529081"/>
            <a:ext cx="24536400" cy="32777435"/>
          </a:xfrm>
        </p:spPr>
        <p:txBody>
          <a:bodyPr/>
          <a:lstStyle>
            <a:defPPr>
              <a:defRPr kern="1200" smtId="4294967295"/>
            </a:defPPr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4" y="8036561"/>
            <a:ext cx="14439903" cy="2626995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16052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6883361"/>
            <a:ext cx="26334721" cy="3173734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9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3431540"/>
            <a:ext cx="26334721" cy="2304288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5400"/>
            </a:lvl1pPr>
            <a:lvl2pPr marL="2194514" indent="0">
              <a:buNone/>
              <a:defRPr sz="13400"/>
            </a:lvl2pPr>
            <a:lvl3pPr marL="4389028" indent="0">
              <a:buNone/>
              <a:defRPr sz="11500"/>
            </a:lvl3pPr>
            <a:lvl4pPr marL="6583543" indent="0">
              <a:buNone/>
              <a:defRPr sz="9700"/>
            </a:lvl4pPr>
            <a:lvl5pPr marL="8778057" indent="0">
              <a:buNone/>
              <a:defRPr sz="9700"/>
            </a:lvl5pPr>
            <a:lvl6pPr marL="10972571" indent="0">
              <a:buNone/>
              <a:defRPr sz="9700"/>
            </a:lvl6pPr>
            <a:lvl7pPr marL="13167085" indent="0">
              <a:buNone/>
              <a:defRPr sz="9700"/>
            </a:lvl7pPr>
            <a:lvl8pPr marL="15361599" indent="0">
              <a:buNone/>
              <a:defRPr sz="9700"/>
            </a:lvl8pPr>
            <a:lvl9pPr marL="17556114" indent="0">
              <a:buNone/>
              <a:defRPr sz="9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30057092"/>
            <a:ext cx="26334721" cy="4507227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6700"/>
            </a:lvl1pPr>
            <a:lvl2pPr marL="2194514" indent="0">
              <a:buNone/>
              <a:defRPr sz="5700"/>
            </a:lvl2pPr>
            <a:lvl3pPr marL="4389028" indent="0">
              <a:buNone/>
              <a:defRPr sz="4800"/>
            </a:lvl3pPr>
            <a:lvl4pPr marL="6583543" indent="0">
              <a:buNone/>
              <a:defRPr sz="4300"/>
            </a:lvl4pPr>
            <a:lvl5pPr marL="8778057" indent="0">
              <a:buNone/>
              <a:defRPr sz="4300"/>
            </a:lvl5pPr>
            <a:lvl6pPr marL="10972571" indent="0">
              <a:buNone/>
              <a:defRPr sz="4300"/>
            </a:lvl6pPr>
            <a:lvl7pPr marL="13167085" indent="0">
              <a:buNone/>
              <a:defRPr sz="4300"/>
            </a:lvl7pPr>
            <a:lvl8pPr marL="15361599" indent="0">
              <a:buNone/>
              <a:defRPr sz="4300"/>
            </a:lvl8pPr>
            <a:lvl9pPr marL="17556114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81873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537973"/>
            <a:ext cx="39502079" cy="6400800"/>
          </a:xfrm>
          <a:prstGeom prst="rect">
            <a:avLst/>
          </a:prstGeom>
        </p:spPr>
        <p:txBody>
          <a:bodyPr vert="horz" lIns="438903" tIns="219451" rIns="438903" bIns="219451" rtlCol="0" anchor="ctr">
            <a:normAutofit/>
          </a:bodyPr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8961123"/>
            <a:ext cx="39502079" cy="25345394"/>
          </a:xfrm>
          <a:prstGeom prst="rect">
            <a:avLst/>
          </a:prstGeom>
        </p:spPr>
        <p:txBody>
          <a:bodyPr vert="horz" lIns="438903" tIns="219451" rIns="438903" bIns="219451" rtlCol="0">
            <a:normAutofit/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5595564"/>
            <a:ext cx="10241280" cy="20447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B1B15-572C-4D0D-805F-6D7DD28B1F0E}" type="datetimeFigureOut">
              <a:rPr lang="en-US" smtClean="0"/>
              <a:t>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1" y="35595564"/>
            <a:ext cx="13898880" cy="20447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1" y="35595564"/>
            <a:ext cx="10241280" cy="2044700"/>
          </a:xfrm>
          <a:prstGeom prst="rect">
            <a:avLst/>
          </a:prstGeom>
        </p:spPr>
        <p:txBody>
          <a:bodyPr vert="horz" lIns="438903" tIns="219451" rIns="438903" bIns="219451" rtlCol="0" anchor="ctr"/>
          <a:lstStyle>
            <a:defPPr>
              <a:defRPr kern="1200" smtId="4294967295"/>
            </a:defPPr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5B51C-4D5B-45F6-9506-A4E2255DB7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9202400"/>
            <a:ext cx="14274800" cy="4368800"/>
          </a:xfrm>
          <a:prstGeom prst="rect">
            <a:avLst/>
          </a:prstGeom>
        </p:spPr>
      </p:pic>
      <p:pic>
        <p:nvPicPr>
          <p:cNvPr id="8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9202400"/>
            <a:ext cx="14274800" cy="4368800"/>
          </a:xfrm>
          <a:prstGeom prst="rect">
            <a:avLst/>
          </a:prstGeom>
        </p:spPr>
      </p:pic>
      <p:pic>
        <p:nvPicPr>
          <p:cNvPr id="9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8912800"/>
            <a:ext cx="30568900" cy="1549400"/>
          </a:xfrm>
          <a:prstGeom prst="rect">
            <a:avLst/>
          </a:prstGeom>
        </p:spPr>
      </p:pic>
      <p:sp>
        <p:nvSpPr>
          <p:cNvPr id="10" name="New shape"/>
          <p:cNvSpPr/>
          <p:nvPr/>
        </p:nvSpPr>
        <p:spPr>
          <a:xfrm>
            <a:off x="6661150" y="394843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microscope  Size: 48x42</a:t>
            </a:r>
          </a:p>
        </p:txBody>
      </p:sp>
    </p:spTree>
    <p:extLst>
      <p:ext uri="{BB962C8B-B14F-4D97-AF65-F5344CB8AC3E}">
        <p14:creationId xmlns:p14="http://schemas.microsoft.com/office/powerpoint/2010/main" val="306593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389028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>
        <a:defRPr kern="1200" smtId="4294967295"/>
      </a:defPPr>
      <a:lvl1pPr marL="1645886" indent="-1645886" algn="l" defTabSz="4389028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086" indent="-1371572" algn="l" defTabSz="4389028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286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800" indent="-1097257" algn="l" defTabSz="4389028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314" indent="-1097257" algn="l" defTabSz="4389028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828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342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857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371" indent="-1097257" algn="l" defTabSz="4389028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028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543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057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571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085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599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114" algn="l" defTabSz="4389028" rtl="0" eaLnBrk="1" latinLnBrk="0" hangingPunct="1"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Relationship Id="rId3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5" name="TextBox 74"/>
          <p:cNvSpPr txBox="1"/>
          <p:nvPr/>
        </p:nvSpPr>
        <p:spPr>
          <a:xfrm>
            <a:off x="11379197" y="594177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pic>
        <p:nvPicPr>
          <p:cNvPr id="80" name="Picture 2" descr="C:\Users\JustinD\Desktop\Microsco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565600" y="13967969"/>
            <a:ext cx="14325600" cy="2443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/>
          <p:cNvSpPr/>
          <p:nvPr/>
        </p:nvSpPr>
        <p:spPr>
          <a:xfrm>
            <a:off x="0" y="0"/>
            <a:ext cx="43891200" cy="4160995"/>
          </a:xfrm>
          <a:prstGeom prst="rect">
            <a:avLst/>
          </a:prstGeom>
          <a:gradFill flip="none" rotWithShape="1">
            <a:gsLst>
              <a:gs pos="98750">
                <a:schemeClr val="accent3"/>
              </a:gs>
              <a:gs pos="51000">
                <a:schemeClr val="accent5"/>
              </a:gs>
              <a:gs pos="0">
                <a:schemeClr val="tx2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82" name="TextBox 81"/>
          <p:cNvSpPr txBox="1"/>
          <p:nvPr/>
        </p:nvSpPr>
        <p:spPr>
          <a:xfrm>
            <a:off x="711204" y="5080000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Abstract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11201" y="594177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1204" y="15742214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Introduction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11201" y="16603990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  <a:endParaRPr lang="en-US" sz="360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11379200" y="5080000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Methods &amp; Materials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1379200" y="24195811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Results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1379197" y="2505758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2352000" y="5080000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Results cont. 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2351997" y="594177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3138535" y="5080000"/>
            <a:ext cx="965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800" b="1" smtClean="0">
                <a:solidFill>
                  <a:schemeClr val="accent5">
                    <a:lumMod val="75000"/>
                  </a:schemeClr>
                </a:solidFill>
                <a:latin typeface="Arial Narrow" pitchFamily="34" charset="0"/>
                <a:cs typeface="Arial" pitchFamily="34" charset="0"/>
              </a:rPr>
              <a:t>Conclusion</a:t>
            </a:r>
            <a:endParaRPr lang="en-US" sz="4800" b="1">
              <a:solidFill>
                <a:schemeClr val="accent5">
                  <a:lumMod val="7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3138532" y="5941775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3138535" y="19302902"/>
            <a:ext cx="965200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00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Limitations</a:t>
            </a:r>
            <a:endParaRPr lang="en-US" sz="400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3138532" y="20057154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3138535" y="23703169"/>
            <a:ext cx="965200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00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Acknowledgements</a:t>
            </a:r>
            <a:endParaRPr lang="en-US" sz="400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3138532" y="24457420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3138535" y="25984130"/>
            <a:ext cx="9652000" cy="707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400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Arial" pitchFamily="34" charset="0"/>
              </a:rPr>
              <a:t>Contact Information</a:t>
            </a:r>
            <a:endParaRPr lang="en-US" sz="400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3138532" y="26738383"/>
            <a:ext cx="9652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 smtId="4294967295"/>
            </a:defPPr>
          </a:lstStyle>
          <a:p>
            <a:r>
              <a:rPr lang="en-US" sz="360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0" y="37185600"/>
            <a:ext cx="43891200" cy="270933"/>
          </a:xfrm>
          <a:prstGeom prst="rect">
            <a:avLst/>
          </a:prstGeom>
          <a:gradFill flip="none" rotWithShape="1">
            <a:gsLst>
              <a:gs pos="98750">
                <a:schemeClr val="accent3"/>
              </a:gs>
              <a:gs pos="51000">
                <a:schemeClr val="accent5"/>
              </a:gs>
              <a:gs pos="0">
                <a:schemeClr val="tx2"/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ctr"/>
            <a:endParaRPr lang="en-US" sz="1150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8223" y="152400"/>
            <a:ext cx="40274754" cy="2514600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endParaRPr lang="en-US" sz="6600"/>
          </a:p>
        </p:txBody>
      </p:sp>
      <p:sp>
        <p:nvSpPr>
          <p:cNvPr id="104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808223" y="2340253"/>
            <a:ext cx="40274754" cy="1820741"/>
          </a:xfrm>
        </p:spPr>
        <p:txBody>
          <a:bodyPr>
            <a:normAutofit/>
          </a:bodyPr>
          <a:lstStyle>
            <a:defPPr>
              <a:defRPr kern="1200" smtId="4294967295"/>
            </a:defPPr>
          </a:lstStyle>
          <a:p>
            <a:pPr algn="ctr">
              <a:tabLst>
                <a:tab pos="22517100"/>
              </a:tabLst>
            </a:pPr>
            <a:endParaRPr lang="en-US" sz="440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05" name="New picture"/>
          <p:cNvPicPr/>
          <p:nvPr/>
        </p:nvPicPr>
        <p:blipFill dpi="0">
          <a:blip r:embed="rId3"/>
          <a:stretch>
            <a:fillRect/>
          </a:stretch>
        </p:blipFill>
        <p:spPr>
          <a:xfrm>
            <a:off x="11874500" y="11988800"/>
            <a:ext cx="20142200" cy="144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2753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>
  <Template/>
  <Manager/>
  <Company/>
  <PresentationFormat>Custom</PresentationFormat>
  <TotalTime>86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Free research poster template</dc:title>
  <cp:category>scientific poster template</cp:category>
  <dc:creator>Graphicsland/MakeSigns.com</dc:creator>
  <dc:description>These templates are offered for free to help your create a poster ranging from nursing research posters to psychology research posters.</dc:description>
  <cp:keywords>scientific, research, template, custom, poster, presentation, symposium, printing, powerpoint, create, design, example, sample, download</cp:keywords>
  <cp:lastModifiedBy>Justin</cp:lastModifiedBy>
  <cp:revision>1</cp:revision>
  <cp:lastPrinted>2012-08-02T18:03:39.000</cp:lastPrinted>
  <dcterms:modified xsi:type="dcterms:W3CDTF">2016-02-11T22:25:27Z</dcterms:modified>
  <dc:subject>Example Of A Sample Research Poster</dc:subject>
</cp:coreProperties>
</file>