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7" r:id="rId3"/>
  </p:sldIdLst>
  <p:sldSz cx="43891200" cy="32918400"/>
  <p:notesSz cx="9271000" cy="7010400"/>
  <p:custDataLst>
    <p:tags r:id="rId4"/>
  </p:custDataLst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626" y="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C86094F-8CAC-4ABA-91FD-549172B0399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10019D56-83B5-4813-945D-B2632B9F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74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0" y="800100"/>
            <a:ext cx="36677600" cy="388620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 sz="13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/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created by </a:t>
            </a:r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Graphicsland</a:t>
            </a:r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MakeSigns.com </a:t>
            </a:r>
            <a:b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  <a:endParaRPr lang="en-US" sz="67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4800600"/>
            <a:ext cx="36677600" cy="28575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/>
            </a:lvl1pPr>
          </a:lstStyle>
          <a:p>
            <a:pPr algn="ctr"/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Author Name, RN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, Author Name, RN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2,3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1,4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 </a:t>
            </a:r>
            <a:b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</a:b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3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4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endParaRPr lang="en-US" sz="4500">
              <a:solidFill>
                <a:schemeClr val="bg1">
                  <a:lumMod val="8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2024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161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5" y="4221482"/>
            <a:ext cx="35547303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6" y="4221482"/>
            <a:ext cx="105925615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3174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377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1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4"/>
            <a:ext cx="37307521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0654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3" y="24582121"/>
            <a:ext cx="70736458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1" y="24582121"/>
            <a:ext cx="70736464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307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4165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188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8743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1"/>
            <a:ext cx="24536400" cy="28094942"/>
          </a:xfrm>
        </p:spPr>
        <p:txBody>
          <a:bodyPr/>
          <a:lstStyle>
            <a:defPPr>
              <a:defRPr kern="1200" smtId="4294967295"/>
            </a:defPPr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1"/>
            <a:ext cx="14439903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1605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4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873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79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2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microscope  Size: 48x36 (trifold)</a:t>
            </a:r>
          </a:p>
        </p:txBody>
      </p:sp>
    </p:spTree>
    <p:extLst>
      <p:ext uri="{BB962C8B-B14F-4D97-AF65-F5344CB8AC3E}">
        <p14:creationId xmlns:p14="http://schemas.microsoft.com/office/powerpoint/2010/main" val="306593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Relationship Id="rId3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TextBox 31"/>
          <p:cNvSpPr txBox="1"/>
          <p:nvPr/>
        </p:nvSpPr>
        <p:spPr>
          <a:xfrm>
            <a:off x="11598362" y="594177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pic>
        <p:nvPicPr>
          <p:cNvPr id="38" name="Picture 2" descr="C:\Users\JustinD\Desktop\Microsc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65600" y="8481569"/>
            <a:ext cx="14325600" cy="2443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0" y="0"/>
            <a:ext cx="43891200" cy="4160995"/>
          </a:xfrm>
          <a:prstGeom prst="rect">
            <a:avLst/>
          </a:prstGeom>
          <a:gradFill flip="none" rotWithShape="1">
            <a:gsLst>
              <a:gs pos="98750">
                <a:schemeClr val="accent3"/>
              </a:gs>
              <a:gs pos="51000">
                <a:schemeClr val="accent5"/>
              </a:gs>
              <a:gs pos="0">
                <a:schemeClr val="tx2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40" name="TextBox 39"/>
          <p:cNvSpPr txBox="1"/>
          <p:nvPr/>
        </p:nvSpPr>
        <p:spPr>
          <a:xfrm>
            <a:off x="558800" y="5080000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Abstract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8797" y="594177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8800" y="15742214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Introduction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8797" y="16603990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598365" y="5080000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Methods &amp; Materials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598365" y="24195811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Results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598362" y="2505758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571165" y="5080000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Results cont. 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2571162" y="594177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3782000" y="5080000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Conclusion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3781997" y="594177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3782000" y="19302902"/>
            <a:ext cx="965200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00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Limitations</a:t>
            </a:r>
            <a:endParaRPr lang="en-US" sz="400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781997" y="20057154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782000" y="23360532"/>
            <a:ext cx="965200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00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Acknowledgements</a:t>
            </a:r>
            <a:endParaRPr lang="en-US" sz="400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3781997" y="24114784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782000" y="25222780"/>
            <a:ext cx="965200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00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Contact Information</a:t>
            </a:r>
            <a:endParaRPr lang="en-US" sz="400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3781997" y="25977031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9" name="Rectangle 88"/>
          <p:cNvSpPr/>
          <p:nvPr/>
        </p:nvSpPr>
        <p:spPr>
          <a:xfrm>
            <a:off x="0" y="31927800"/>
            <a:ext cx="43891200" cy="270933"/>
          </a:xfrm>
          <a:prstGeom prst="rect">
            <a:avLst/>
          </a:prstGeom>
          <a:gradFill flip="none" rotWithShape="1">
            <a:gsLst>
              <a:gs pos="98750">
                <a:schemeClr val="accent3"/>
              </a:gs>
              <a:gs pos="51000">
                <a:schemeClr val="accent5"/>
              </a:gs>
              <a:gs pos="0">
                <a:schemeClr val="tx2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9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8223" y="152400"/>
            <a:ext cx="40274754" cy="2514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6600"/>
          </a:p>
        </p:txBody>
      </p:sp>
      <p:sp>
        <p:nvSpPr>
          <p:cNvPr id="9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808223" y="2340253"/>
            <a:ext cx="40274754" cy="1820741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440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92" name="Group 44"/>
          <p:cNvGrpSpPr/>
          <p:nvPr/>
        </p:nvGrpSpPr>
        <p:grpSpPr>
          <a:xfrm>
            <a:off x="10560050" y="0"/>
            <a:ext cx="22745700" cy="32994600"/>
            <a:chOff x="10560050" y="0"/>
            <a:chExt cx="22745700" cy="32994600"/>
          </a:xfrm>
        </p:grpSpPr>
        <p:sp>
          <p:nvSpPr>
            <p:cNvPr id="93" name="Rectangle 50"/>
            <p:cNvSpPr>
              <a:spLocks noChangeArrowheads="1"/>
            </p:cNvSpPr>
            <p:nvPr/>
          </p:nvSpPr>
          <p:spPr bwMode="auto">
            <a:xfrm>
              <a:off x="10594975" y="0"/>
              <a:ext cx="328613" cy="32918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94" name="TextBox 51"/>
            <p:cNvSpPr txBox="1">
              <a:spLocks noChangeArrowheads="1"/>
            </p:cNvSpPr>
            <p:nvPr/>
          </p:nvSpPr>
          <p:spPr bwMode="auto">
            <a:xfrm rot="-5400000">
              <a:off x="-5648325" y="16414750"/>
              <a:ext cx="327866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  <a:latin typeface="Arial"/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 </a:t>
              </a:r>
            </a:p>
          </p:txBody>
        </p:sp>
        <p:sp>
          <p:nvSpPr>
            <p:cNvPr id="95" name="Rectangle 48"/>
            <p:cNvSpPr>
              <a:spLocks noChangeArrowheads="1"/>
            </p:cNvSpPr>
            <p:nvPr/>
          </p:nvSpPr>
          <p:spPr bwMode="auto">
            <a:xfrm>
              <a:off x="32967612" y="0"/>
              <a:ext cx="330200" cy="32918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kern="1200" smtId="4294967295"/>
              </a:defPPr>
            </a:lstStyle>
            <a:p>
              <a:pPr defTabSz="4703763"/>
              <a:endParaRPr lang="en-US" sz="3800"/>
            </a:p>
          </p:txBody>
        </p:sp>
        <p:sp>
          <p:nvSpPr>
            <p:cNvPr id="96" name="TextBox 49"/>
            <p:cNvSpPr txBox="1">
              <a:spLocks noChangeArrowheads="1"/>
            </p:cNvSpPr>
            <p:nvPr/>
          </p:nvSpPr>
          <p:spPr bwMode="auto">
            <a:xfrm rot="-5400000">
              <a:off x="16726694" y="16415544"/>
              <a:ext cx="327882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  <a:latin typeface="Arial"/>
                </a:rPr>
                <a:t>TRIFOLD AREA – THIS GUIDE WILL BE REMOVED BEFORE PRINTING – TRIFOLD AREA – THIS GUIDE WILL BE REMOVED BEFORE PRINTING – TRIFOLD AREA – THIS GUIDE WILL BE REMOVED BEFORE PRINTING – TRIFOLD AREA – THIS GUIDE WILL BE REMOVED BEFORE PRINTING – TRIFOLD</a:t>
              </a:r>
            </a:p>
          </p:txBody>
        </p:sp>
      </p:grpSp>
      <p:pic>
        <p:nvPicPr>
          <p:cNvPr id="97" name="New picture"/>
          <p:cNvPicPr/>
          <p:nvPr/>
        </p:nvPicPr>
        <p:blipFill dpi="0">
          <a:blip r:embed="rId3"/>
          <a:stretch>
            <a:fillRect/>
          </a:stretch>
        </p:blipFill>
        <p:spPr>
          <a:xfrm>
            <a:off x="118745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2753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83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Free research poster template</dc:title>
  <cp:category>scientific poster template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1</cp:revision>
  <cp:lastPrinted>2012-08-02T18:03:39.000</cp:lastPrinted>
  <dcterms:modified xsi:type="dcterms:W3CDTF">2016-02-11T22:25:40Z</dcterms:modified>
  <dc:subject>Example Of A Sample Research Poster</dc:subject>
</cp:coreProperties>
</file>