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fntdata" ContentType="application/x-fontdata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20.8-->
<p:presentation xmlns:r="http://schemas.openxmlformats.org/officeDocument/2006/relationships" xmlns:a="http://schemas.openxmlformats.org/drawingml/2006/main" xmlns:p="http://schemas.openxmlformats.org/presentationml/2006/main" embedTrueTypeFonts="1">
  <p:sldMasterIdLst>
    <p:sldMasterId id="2147483648" r:id="rId1"/>
  </p:sldMasterIdLst>
  <p:notesMasterIdLst>
    <p:notesMasterId r:id="rId2"/>
  </p:notesMasterIdLst>
  <p:handoutMasterIdLst>
    <p:handoutMasterId r:id="rId3"/>
  </p:handoutMasterIdLst>
  <p:sldIdLst>
    <p:sldId id="256" r:id="rId4"/>
  </p:sldIdLst>
  <p:sldSz cx="32918400" cy="21945600"/>
  <p:notesSz cx="37441188" cy="51206400"/>
  <p:embeddedFontLst>
    <p:embeddedFont>
      <p:font typeface="ＭＳ Ｐゴシック" panose="020B0600070205080204" pitchFamily="34" charset="-128"/>
      <p:regular r:id="rId6"/>
    </p:embeddedFont>
    <p:embeddedFont>
      <p:font typeface="Open Sans" panose="020B0606030504020204" pitchFamily="34" charset="0"/>
      <p:regular r:id="rId7"/>
      <p:bold r:id="rId8"/>
      <p:italic r:id="rId9"/>
      <p:boldItalic r:id="rId10"/>
    </p:embeddedFont>
    <p:embeddedFont>
      <p:font typeface="Quattrocento" panose="02020502030000000404" pitchFamily="18" charset="0"/>
      <p:regular r:id="rId11"/>
      <p:bold r:id="rId12"/>
    </p:embeddedFont>
    <p:embeddedFont>
      <p:font typeface="Quattrocento Sans" panose="020B0502050000020003" pitchFamily="34" charset="0"/>
      <p:regular r:id="rId13"/>
    </p:embeddedFont>
  </p:embeddedFontLst>
  <p:custDataLst>
    <p:tags r:id="rId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143" kern="1200">
        <a:solidFill>
          <a:schemeClr val="tx1"/>
        </a:solidFill>
        <a:latin typeface="Arial"/>
        <a:ea typeface="+mn-ea"/>
        <a:cs typeface="+mn-cs"/>
      </a:defRPr>
    </a:lvl1pPr>
    <a:lvl2pPr marL="326532" algn="l" rtl="0" fontAlgn="base">
      <a:spcBef>
        <a:spcPct val="0"/>
      </a:spcBef>
      <a:spcAft>
        <a:spcPct val="0"/>
      </a:spcAft>
      <a:defRPr sz="2143" kern="1200">
        <a:solidFill>
          <a:schemeClr val="tx1"/>
        </a:solidFill>
        <a:latin typeface="Arial"/>
        <a:ea typeface="+mn-ea"/>
        <a:cs typeface="+mn-cs"/>
      </a:defRPr>
    </a:lvl2pPr>
    <a:lvl3pPr marL="653064" algn="l" rtl="0" fontAlgn="base">
      <a:spcBef>
        <a:spcPct val="0"/>
      </a:spcBef>
      <a:spcAft>
        <a:spcPct val="0"/>
      </a:spcAft>
      <a:defRPr sz="2143" kern="1200">
        <a:solidFill>
          <a:schemeClr val="tx1"/>
        </a:solidFill>
        <a:latin typeface="Arial"/>
        <a:ea typeface="+mn-ea"/>
        <a:cs typeface="+mn-cs"/>
      </a:defRPr>
    </a:lvl3pPr>
    <a:lvl4pPr marL="979597" algn="l" rtl="0" fontAlgn="base">
      <a:spcBef>
        <a:spcPct val="0"/>
      </a:spcBef>
      <a:spcAft>
        <a:spcPct val="0"/>
      </a:spcAft>
      <a:defRPr sz="2143" kern="1200">
        <a:solidFill>
          <a:schemeClr val="tx1"/>
        </a:solidFill>
        <a:latin typeface="Arial"/>
        <a:ea typeface="+mn-ea"/>
        <a:cs typeface="+mn-cs"/>
      </a:defRPr>
    </a:lvl4pPr>
    <a:lvl5pPr marL="1306129" algn="l" rtl="0" fontAlgn="base">
      <a:spcBef>
        <a:spcPct val="0"/>
      </a:spcBef>
      <a:spcAft>
        <a:spcPct val="0"/>
      </a:spcAft>
      <a:defRPr sz="2143" kern="1200">
        <a:solidFill>
          <a:schemeClr val="tx1"/>
        </a:solidFill>
        <a:latin typeface="Arial"/>
        <a:ea typeface="+mn-ea"/>
        <a:cs typeface="+mn-cs"/>
      </a:defRPr>
    </a:lvl5pPr>
    <a:lvl6pPr marL="1632661" algn="l" defTabSz="653064" rtl="0" eaLnBrk="1" latinLnBrk="0" hangingPunct="1">
      <a:defRPr sz="2143" kern="1200">
        <a:solidFill>
          <a:schemeClr val="tx1"/>
        </a:solidFill>
        <a:latin typeface="Arial"/>
        <a:ea typeface="+mn-ea"/>
        <a:cs typeface="+mn-cs"/>
      </a:defRPr>
    </a:lvl6pPr>
    <a:lvl7pPr marL="1959193" algn="l" defTabSz="653064" rtl="0" eaLnBrk="1" latinLnBrk="0" hangingPunct="1">
      <a:defRPr sz="2143" kern="1200">
        <a:solidFill>
          <a:schemeClr val="tx1"/>
        </a:solidFill>
        <a:latin typeface="Arial"/>
        <a:ea typeface="+mn-ea"/>
        <a:cs typeface="+mn-cs"/>
      </a:defRPr>
    </a:lvl7pPr>
    <a:lvl8pPr marL="2285726" algn="l" defTabSz="653064" rtl="0" eaLnBrk="1" latinLnBrk="0" hangingPunct="1">
      <a:defRPr sz="2143" kern="1200">
        <a:solidFill>
          <a:schemeClr val="tx1"/>
        </a:solidFill>
        <a:latin typeface="Arial"/>
        <a:ea typeface="+mn-ea"/>
        <a:cs typeface="+mn-cs"/>
      </a:defRPr>
    </a:lvl8pPr>
    <a:lvl9pPr marL="2612258" algn="l" defTabSz="653064" rtl="0" eaLnBrk="1" latinLnBrk="0" hangingPunct="1">
      <a:defRPr sz="2143" kern="1200">
        <a:solidFill>
          <a:schemeClr val="tx1"/>
        </a:solidFill>
        <a:latin typeface="Arial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368" userDrawn="1">
          <p15:clr>
            <a:srgbClr val="A4A3A4"/>
          </p15:clr>
        </p15:guide>
        <p15:guide id="2" pos="19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/>
    <p:restoredTop sz="94660" autoAdjust="0"/>
  </p:normalViewPr>
  <p:slideViewPr>
    <p:cSldViewPr>
      <p:cViewPr varScale="1">
        <p:scale>
          <a:sx n="40" d="100"/>
          <a:sy n="40" d="100"/>
        </p:scale>
        <p:origin x="1632" y="29"/>
      </p:cViewPr>
      <p:guideLst>
        <p:guide orient="horz" pos="6368"/>
        <p:guide pos="192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font" Target="fonts/font5.fntdata" /><Relationship Id="rId11" Type="http://schemas.openxmlformats.org/officeDocument/2006/relationships/font" Target="fonts/font6.fntdata" /><Relationship Id="rId12" Type="http://schemas.openxmlformats.org/officeDocument/2006/relationships/font" Target="fonts/font7.fntdata" /><Relationship Id="rId13" Type="http://schemas.openxmlformats.org/officeDocument/2006/relationships/font" Target="fonts/font8.fntdata" /><Relationship Id="rId14" Type="http://schemas.openxmlformats.org/officeDocument/2006/relationships/presProps" Target="presProps.xml" /><Relationship Id="rId15" Type="http://schemas.openxmlformats.org/officeDocument/2006/relationships/viewProps" Target="viewProps.xml" /><Relationship Id="rId16" Type="http://schemas.openxmlformats.org/officeDocument/2006/relationships/theme" Target="theme/theme1.xml" /><Relationship Id="rId17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tags" Target="tags/tag1.xml" /><Relationship Id="rId6" Type="http://schemas.openxmlformats.org/officeDocument/2006/relationships/font" Target="fonts/font1.fntdata" /><Relationship Id="rId7" Type="http://schemas.openxmlformats.org/officeDocument/2006/relationships/font" Target="fonts/font2.fntdata" /><Relationship Id="rId8" Type="http://schemas.openxmlformats.org/officeDocument/2006/relationships/font" Target="fonts/font3.fntdata" /><Relationship Id="rId9" Type="http://schemas.openxmlformats.org/officeDocument/2006/relationships/font" Target="fonts/font4.fntdata" /></Relationships>
</file>

<file path=ppt/_rels/viewProps.xml.rels>&#65279;<?xml version="1.0" encoding="utf-8" standalone="yes"?><Relationships xmlns="http://schemas.openxmlformats.org/package/2006/relationships"><Relationship Id="rId1" Type="http://schemas.openxmlformats.org/officeDocument/2006/relationships/slide" Target="slides/slide1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09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16224250" cy="282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37031" tIns="268519" rIns="537031" bIns="268519" anchor="t" anchorCtr="0" compatLnSpc="1">
            <a:prstTxWarp prst="textNoShape">
              <a:avLst/>
            </a:prstTxWarp>
          </a:bodyPr>
          <a:lstStyle>
            <a:defPPr>
              <a:defRPr kern="1200"/>
            </a:defPPr>
            <a:lvl1pPr defTabSz="5373688">
              <a:defRPr sz="71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21216938" y="0"/>
            <a:ext cx="16224250" cy="282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37031" tIns="268519" rIns="537031" bIns="268519" anchor="t" anchorCtr="0" compatLnSpc="1">
            <a:prstTxWarp prst="textNoShape">
              <a:avLst/>
            </a:prstTxWarp>
          </a:bodyPr>
          <a:lstStyle>
            <a:defPPr>
              <a:defRPr kern="1200"/>
            </a:defPPr>
            <a:lvl1pPr algn="r" defTabSz="5373688">
              <a:defRPr sz="71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53722588"/>
            <a:ext cx="16224250" cy="282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37031" tIns="268519" rIns="537031" bIns="268519" anchor="b" anchorCtr="0" compatLnSpc="1">
            <a:prstTxWarp prst="textNoShape">
              <a:avLst/>
            </a:prstTxWarp>
          </a:bodyPr>
          <a:lstStyle>
            <a:defPPr>
              <a:defRPr kern="1200"/>
            </a:defPPr>
            <a:lvl1pPr defTabSz="5373688">
              <a:defRPr sz="71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21216938" y="53722588"/>
            <a:ext cx="16224250" cy="282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37031" tIns="268519" rIns="537031" bIns="268519" anchor="b" anchorCtr="0" compatLnSpc="1">
            <a:prstTxWarp prst="textNoShape">
              <a:avLst/>
            </a:prstTxWarp>
          </a:bodyPr>
          <a:lstStyle>
            <a:defPPr>
              <a:defRPr kern="1200"/>
            </a:defPPr>
            <a:lvl1pPr algn="r" defTabSz="5373688">
              <a:defRPr sz="7100" smtClean="0"/>
            </a:lvl1pPr>
          </a:lstStyle>
          <a:p>
            <a:pPr>
              <a:defRPr/>
            </a:pPr>
            <a:fld id="{C3821831-2B9E-4755-9FF2-D0B0BEF817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1688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16224250" cy="282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39231" tIns="269615" rIns="539231" bIns="269615" anchor="t" anchorCtr="0" compatLnSpc="1">
            <a:prstTxWarp prst="textNoShape">
              <a:avLst/>
            </a:prstTxWarp>
          </a:bodyPr>
          <a:lstStyle>
            <a:defPPr>
              <a:defRPr kern="1200"/>
            </a:defPPr>
            <a:lvl1pPr defTabSz="5392738">
              <a:defRPr sz="71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21207412" y="0"/>
            <a:ext cx="16225838" cy="282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39231" tIns="269615" rIns="539231" bIns="269615" anchor="t" anchorCtr="0" compatLnSpc="1">
            <a:prstTxWarp prst="textNoShape">
              <a:avLst/>
            </a:prstTxWarp>
          </a:bodyPr>
          <a:lstStyle>
            <a:defPPr>
              <a:defRPr kern="1200"/>
            </a:defPPr>
            <a:lvl1pPr algn="r" defTabSz="5392738">
              <a:defRPr sz="71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16225" y="4241800"/>
            <a:ext cx="31808738" cy="212058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3744913" y="26860500"/>
            <a:ext cx="29952950" cy="254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39231" tIns="269615" rIns="539231" bIns="269615" anchor="t" anchorCtr="0" compatLnSpc="1">
            <a:prstTxWarp prst="textNoShape">
              <a:avLst/>
            </a:prstTxWarp>
          </a:bodyPr>
          <a:lstStyle>
            <a:defPPr>
              <a:defRPr kern="1200"/>
            </a:def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53713062"/>
            <a:ext cx="16224250" cy="282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39231" tIns="269615" rIns="539231" bIns="269615" anchor="b" anchorCtr="0" compatLnSpc="1">
            <a:prstTxWarp prst="textNoShape">
              <a:avLst/>
            </a:prstTxWarp>
          </a:bodyPr>
          <a:lstStyle>
            <a:defPPr>
              <a:defRPr kern="1200"/>
            </a:defPPr>
            <a:lvl1pPr defTabSz="5392738">
              <a:defRPr sz="71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21207412" y="53713062"/>
            <a:ext cx="16225838" cy="282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39231" tIns="269615" rIns="539231" bIns="269615" anchor="b" anchorCtr="0" compatLnSpc="1">
            <a:prstTxWarp prst="textNoShape">
              <a:avLst/>
            </a:prstTxWarp>
          </a:bodyPr>
          <a:lstStyle>
            <a:defPPr>
              <a:defRPr kern="1200"/>
            </a:defPPr>
            <a:lvl1pPr algn="r" defTabSz="5392738">
              <a:defRPr sz="7100" smtClean="0"/>
            </a:lvl1pPr>
          </a:lstStyle>
          <a:p>
            <a:pPr>
              <a:defRPr/>
            </a:pPr>
            <a:fld id="{A7A3E3C6-57BD-4827-A686-7B170B46C0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7350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857" kern="1200">
        <a:solidFill>
          <a:schemeClr val="tx1"/>
        </a:solidFill>
        <a:latin typeface="Arial"/>
        <a:ea typeface="+mn-ea"/>
        <a:cs typeface="+mn-cs"/>
      </a:defRPr>
    </a:lvl1pPr>
    <a:lvl2pPr marL="326532" algn="l" rtl="0" eaLnBrk="0" fontAlgn="base" hangingPunct="0">
      <a:spcBef>
        <a:spcPct val="30000"/>
      </a:spcBef>
      <a:spcAft>
        <a:spcPct val="0"/>
      </a:spcAft>
      <a:defRPr sz="857" kern="1200">
        <a:solidFill>
          <a:schemeClr val="tx1"/>
        </a:solidFill>
        <a:latin typeface="Arial"/>
        <a:ea typeface="+mn-ea"/>
        <a:cs typeface="+mn-cs"/>
      </a:defRPr>
    </a:lvl2pPr>
    <a:lvl3pPr marL="653064" algn="l" rtl="0" eaLnBrk="0" fontAlgn="base" hangingPunct="0">
      <a:spcBef>
        <a:spcPct val="30000"/>
      </a:spcBef>
      <a:spcAft>
        <a:spcPct val="0"/>
      </a:spcAft>
      <a:defRPr sz="857" kern="1200">
        <a:solidFill>
          <a:schemeClr val="tx1"/>
        </a:solidFill>
        <a:latin typeface="Arial"/>
        <a:ea typeface="+mn-ea"/>
        <a:cs typeface="+mn-cs"/>
      </a:defRPr>
    </a:lvl3pPr>
    <a:lvl4pPr marL="979597" algn="l" rtl="0" eaLnBrk="0" fontAlgn="base" hangingPunct="0">
      <a:spcBef>
        <a:spcPct val="30000"/>
      </a:spcBef>
      <a:spcAft>
        <a:spcPct val="0"/>
      </a:spcAft>
      <a:defRPr sz="857" kern="1200">
        <a:solidFill>
          <a:schemeClr val="tx1"/>
        </a:solidFill>
        <a:latin typeface="Arial"/>
        <a:ea typeface="+mn-ea"/>
        <a:cs typeface="+mn-cs"/>
      </a:defRPr>
    </a:lvl4pPr>
    <a:lvl5pPr marL="1306129" algn="l" rtl="0" eaLnBrk="0" fontAlgn="base" hangingPunct="0">
      <a:spcBef>
        <a:spcPct val="30000"/>
      </a:spcBef>
      <a:spcAft>
        <a:spcPct val="0"/>
      </a:spcAft>
      <a:defRPr sz="857" kern="1200">
        <a:solidFill>
          <a:schemeClr val="tx1"/>
        </a:solidFill>
        <a:latin typeface="Arial"/>
        <a:ea typeface="+mn-ea"/>
        <a:cs typeface="+mn-cs"/>
      </a:defRPr>
    </a:lvl5pPr>
    <a:lvl6pPr marL="1632661" algn="l" defTabSz="653064" rtl="0" eaLnBrk="1" latinLnBrk="0" hangingPunct="1">
      <a:defRPr sz="857" kern="1200">
        <a:solidFill>
          <a:schemeClr val="tx1"/>
        </a:solidFill>
        <a:latin typeface="+mn-lt"/>
        <a:ea typeface="+mn-ea"/>
        <a:cs typeface="+mn-cs"/>
      </a:defRPr>
    </a:lvl6pPr>
    <a:lvl7pPr marL="1959193" algn="l" defTabSz="653064" rtl="0" eaLnBrk="1" latinLnBrk="0" hangingPunct="1">
      <a:defRPr sz="857" kern="1200">
        <a:solidFill>
          <a:schemeClr val="tx1"/>
        </a:solidFill>
        <a:latin typeface="+mn-lt"/>
        <a:ea typeface="+mn-ea"/>
        <a:cs typeface="+mn-cs"/>
      </a:defRPr>
    </a:lvl7pPr>
    <a:lvl8pPr marL="2285726" algn="l" defTabSz="653064" rtl="0" eaLnBrk="1" latinLnBrk="0" hangingPunct="1">
      <a:defRPr sz="857" kern="1200">
        <a:solidFill>
          <a:schemeClr val="tx1"/>
        </a:solidFill>
        <a:latin typeface="+mn-lt"/>
        <a:ea typeface="+mn-ea"/>
        <a:cs typeface="+mn-cs"/>
      </a:defRPr>
    </a:lvl8pPr>
    <a:lvl9pPr marL="2612258" algn="l" defTabSz="653064" rtl="0" eaLnBrk="1" latinLnBrk="0" hangingPunct="1">
      <a:defRPr sz="85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defPPr>
              <a:defRPr kern="1200"/>
            </a:defPPr>
            <a:lvl1pPr defTabSz="5392738" eaLnBrk="0" hangingPunct="0">
              <a:defRPr sz="3000">
                <a:solidFill>
                  <a:schemeClr val="tx1"/>
                </a:solidFill>
                <a:latin typeface="Arial"/>
              </a:defRPr>
            </a:lvl1pPr>
            <a:lvl2pPr marL="742950" indent="-285750" defTabSz="5392738" eaLnBrk="0" hangingPunct="0">
              <a:defRPr sz="3000">
                <a:solidFill>
                  <a:schemeClr val="tx1"/>
                </a:solidFill>
                <a:latin typeface="Arial"/>
              </a:defRPr>
            </a:lvl2pPr>
            <a:lvl3pPr marL="1143000" indent="-228600" defTabSz="5392738" eaLnBrk="0" hangingPunct="0">
              <a:defRPr sz="3000">
                <a:solidFill>
                  <a:schemeClr val="tx1"/>
                </a:solidFill>
                <a:latin typeface="Arial"/>
              </a:defRPr>
            </a:lvl3pPr>
            <a:lvl4pPr marL="1600200" indent="-228600" defTabSz="5392738" eaLnBrk="0" hangingPunct="0">
              <a:defRPr sz="3000">
                <a:solidFill>
                  <a:schemeClr val="tx1"/>
                </a:solidFill>
                <a:latin typeface="Arial"/>
              </a:defRPr>
            </a:lvl4pPr>
            <a:lvl5pPr marL="2057400" indent="-228600" defTabSz="5392738" eaLnBrk="0" hangingPunct="0">
              <a:defRPr sz="3000">
                <a:solidFill>
                  <a:schemeClr val="tx1"/>
                </a:solidFill>
                <a:latin typeface="Arial"/>
              </a:defRPr>
            </a:lvl5pPr>
            <a:lvl6pPr marL="2514600" indent="-228600" defTabSz="539273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/>
              </a:defRPr>
            </a:lvl6pPr>
            <a:lvl7pPr marL="2971800" indent="-228600" defTabSz="539273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/>
              </a:defRPr>
            </a:lvl7pPr>
            <a:lvl8pPr marL="3429000" indent="-228600" defTabSz="539273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/>
              </a:defRPr>
            </a:lvl8pPr>
            <a:lvl9pPr marL="3886200" indent="-228600" defTabSz="539273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/>
              </a:defRPr>
            </a:lvl9pPr>
          </a:lstStyle>
          <a:p>
            <a:pPr eaLnBrk="1" hangingPunct="1"/>
            <a:fld id="{8013D4E7-0005-4E28-B809-46F629ED953E}" type="slidenum">
              <a:rPr lang="en-US" sz="7100"/>
              <a:pPr eaLnBrk="1" hangingPunct="1"/>
              <a:t>1</a:t>
            </a:fld>
            <a:endParaRPr lang="en-US" sz="7100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16225" y="4241800"/>
            <a:ext cx="31808738" cy="21205825"/>
          </a:xfrm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>
            <a:defPPr>
              <a:defRPr kern="1200"/>
            </a:defPPr>
          </a:lstStyle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9356" y="6817784"/>
            <a:ext cx="27979688" cy="4703233"/>
          </a:xfrm>
        </p:spPr>
        <p:txBody>
          <a:bodyPr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523" y="12435417"/>
            <a:ext cx="23043356" cy="5609167"/>
          </a:xfrm>
        </p:spPr>
        <p:txBody>
          <a:bodyPr/>
          <a:lstStyle>
            <a:defPPr>
              <a:defRPr kern="1200"/>
            </a:defPPr>
            <a:lvl1pPr marL="0" indent="0" algn="ctr">
              <a:buNone/>
              <a:defRPr/>
            </a:lvl1pPr>
            <a:lvl2pPr marL="304815" indent="0" algn="ctr">
              <a:buNone/>
              <a:defRPr/>
            </a:lvl2pPr>
            <a:lvl3pPr marL="609630" indent="0" algn="ctr">
              <a:buNone/>
              <a:defRPr/>
            </a:lvl3pPr>
            <a:lvl4pPr marL="914446" indent="0" algn="ctr">
              <a:buNone/>
              <a:defRPr/>
            </a:lvl4pPr>
            <a:lvl5pPr marL="1219261" indent="0" algn="ctr">
              <a:buNone/>
              <a:defRPr/>
            </a:lvl5pPr>
            <a:lvl6pPr marL="1524076" indent="0" algn="ctr">
              <a:buNone/>
              <a:defRPr/>
            </a:lvl6pPr>
            <a:lvl7pPr marL="1828891" indent="0" algn="ctr">
              <a:buNone/>
              <a:defRPr/>
            </a:lvl7pPr>
            <a:lvl8pPr marL="2133707" indent="0" algn="ctr">
              <a:buNone/>
              <a:defRPr/>
            </a:lvl8pPr>
            <a:lvl9pPr marL="243852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44064D7D-464A-4708-9759-403F89E210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75605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defPPr>
              <a:defRPr kern="1200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AEC84F10-113F-4F09-A76B-2176B34E08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635821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867269" y="879475"/>
            <a:ext cx="7405688" cy="18725093"/>
          </a:xfrm>
        </p:spPr>
        <p:txBody>
          <a:bodyPr vert="eaVert"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46635" y="879475"/>
            <a:ext cx="22106334" cy="18725093"/>
          </a:xfrm>
        </p:spPr>
        <p:txBody>
          <a:bodyPr vert="eaVert"/>
          <a:lstStyle>
            <a:defPPr>
              <a:defRPr kern="1200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039F5895-A9FE-429D-AE19-E169F67F1C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772861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defPPr>
              <a:defRPr kern="1200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B78A6E67-DA7B-4FCC-A18A-FC7C8A034C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218844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0325" y="14102293"/>
            <a:ext cx="27980878" cy="4358217"/>
          </a:xfrm>
        </p:spPr>
        <p:txBody>
          <a:bodyPr anchor="t"/>
          <a:lstStyle>
            <a:defPPr>
              <a:defRPr kern="1200"/>
            </a:defPPr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0325" y="9301692"/>
            <a:ext cx="27980878" cy="4800600"/>
          </a:xfrm>
        </p:spPr>
        <p:txBody>
          <a:bodyPr anchor="b"/>
          <a:lstStyle>
            <a:defPPr>
              <a:defRPr kern="1200"/>
            </a:defPPr>
            <a:lvl1pPr marL="0" indent="0">
              <a:buNone/>
              <a:defRPr sz="1333"/>
            </a:lvl1pPr>
            <a:lvl2pPr marL="304815" indent="0">
              <a:buNone/>
              <a:defRPr sz="1200"/>
            </a:lvl2pPr>
            <a:lvl3pPr marL="609630" indent="0">
              <a:buNone/>
              <a:defRPr sz="1067"/>
            </a:lvl3pPr>
            <a:lvl4pPr marL="914446" indent="0">
              <a:buNone/>
              <a:defRPr sz="933"/>
            </a:lvl4pPr>
            <a:lvl5pPr marL="1219261" indent="0">
              <a:buNone/>
              <a:defRPr sz="933"/>
            </a:lvl5pPr>
            <a:lvl6pPr marL="1524076" indent="0">
              <a:buNone/>
              <a:defRPr sz="933"/>
            </a:lvl6pPr>
            <a:lvl7pPr marL="1828891" indent="0">
              <a:buNone/>
              <a:defRPr sz="933"/>
            </a:lvl7pPr>
            <a:lvl8pPr marL="2133707" indent="0">
              <a:buNone/>
              <a:defRPr sz="933"/>
            </a:lvl8pPr>
            <a:lvl9pPr marL="2438522" indent="0">
              <a:buNone/>
              <a:defRPr sz="9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9AB7E099-5C0A-4709-9BBB-71DECD41AB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090191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46635" y="5121275"/>
            <a:ext cx="14755416" cy="14483293"/>
          </a:xfrm>
        </p:spPr>
        <p:txBody>
          <a:bodyPr/>
          <a:lstStyle>
            <a:defPPr>
              <a:defRPr kern="1200"/>
            </a:defPPr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516352" y="5121275"/>
            <a:ext cx="14756606" cy="14483293"/>
          </a:xfrm>
        </p:spPr>
        <p:txBody>
          <a:bodyPr/>
          <a:lstStyle>
            <a:defPPr>
              <a:defRPr kern="1200"/>
            </a:defPPr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B03D45C2-6D5F-448B-95B1-CD0C538780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846793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444" y="878417"/>
            <a:ext cx="29627512" cy="3657600"/>
          </a:xfrm>
        </p:spPr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444" y="4912784"/>
            <a:ext cx="14544675" cy="2046817"/>
          </a:xfrm>
        </p:spPr>
        <p:txBody>
          <a:bodyPr anchor="b"/>
          <a:lstStyle>
            <a:defPPr>
              <a:defRPr kern="1200"/>
            </a:defPPr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5444" y="6959600"/>
            <a:ext cx="14544675" cy="12643908"/>
          </a:xfrm>
        </p:spPr>
        <p:txBody>
          <a:bodyPr/>
          <a:lstStyle>
            <a:defPPr>
              <a:defRPr kern="1200"/>
            </a:defPPr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722328" y="4912784"/>
            <a:ext cx="14550630" cy="2046817"/>
          </a:xfrm>
        </p:spPr>
        <p:txBody>
          <a:bodyPr anchor="b"/>
          <a:lstStyle>
            <a:defPPr>
              <a:defRPr kern="1200"/>
            </a:defPPr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722328" y="6959600"/>
            <a:ext cx="14550630" cy="12643908"/>
          </a:xfrm>
        </p:spPr>
        <p:txBody>
          <a:bodyPr/>
          <a:lstStyle>
            <a:defPPr>
              <a:defRPr kern="1200"/>
            </a:defPPr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18610943-C3CC-4B71-9F28-BF9409E4CB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203605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6D78326B-3987-4EE9-9239-5FDA69C812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304099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61F3B20C-577A-4608-AF62-749557E31E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078071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444" y="874184"/>
            <a:ext cx="10829925" cy="3717925"/>
          </a:xfrm>
        </p:spPr>
        <p:txBody>
          <a:bodyPr anchor="b"/>
          <a:lstStyle>
            <a:defPPr>
              <a:defRPr kern="1200"/>
            </a:defPPr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656" y="874184"/>
            <a:ext cx="18402300" cy="18729325"/>
          </a:xfrm>
        </p:spPr>
        <p:txBody>
          <a:bodyPr/>
          <a:lstStyle>
            <a:defPPr>
              <a:defRPr kern="1200"/>
            </a:defPPr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444" y="4592109"/>
            <a:ext cx="10829925" cy="15011400"/>
          </a:xfrm>
        </p:spPr>
        <p:txBody>
          <a:bodyPr/>
          <a:lstStyle>
            <a:defPPr>
              <a:defRPr kern="1200"/>
            </a:defPPr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87CA0EE2-436D-4402-9038-3DA719D297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96636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1997" y="15361709"/>
            <a:ext cx="19751280" cy="1813983"/>
          </a:xfrm>
        </p:spPr>
        <p:txBody>
          <a:bodyPr anchor="b"/>
          <a:lstStyle>
            <a:defPPr>
              <a:defRPr kern="1200"/>
            </a:defPPr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451997" y="1961092"/>
            <a:ext cx="19751280" cy="13166725"/>
          </a:xfrm>
        </p:spPr>
        <p:txBody>
          <a:bodyPr/>
          <a:lstStyle>
            <a:defPPr>
              <a:defRPr kern="1200"/>
            </a:defPPr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1997" y="17175693"/>
            <a:ext cx="19751280" cy="2574925"/>
          </a:xfrm>
        </p:spPr>
        <p:txBody>
          <a:bodyPr/>
          <a:lstStyle>
            <a:defPPr>
              <a:defRPr kern="1200"/>
            </a:defPPr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35C1286E-2D26-43B2-8CD4-A2F0A623D1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841983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image" Target="../media/image1.png" /><Relationship Id="rId13" Type="http://schemas.openxmlformats.org/officeDocument/2006/relationships/image" Target="../media/image2.png" /><Relationship Id="rId14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gradFill rotWithShape="0">
          <a:gsLst>
            <a:gs pos="0">
              <a:srgbClr val="FFFFBF"/>
            </a:gs>
            <a:gs pos="100000">
              <a:srgbClr val="FFFFE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46635" y="879475"/>
            <a:ext cx="29626322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70253" tIns="235127" rIns="470253" bIns="235127" anchor="ctr" anchorCtr="0" compatLnSpc="1">
            <a:prstTxWarp prst="textNoShape">
              <a:avLst/>
            </a:prstTxWarp>
          </a:bodyPr>
          <a:lstStyle>
            <a:defPPr>
              <a:defRPr kern="1200"/>
            </a:def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46635" y="5121275"/>
            <a:ext cx="29626322" cy="14483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70253" tIns="235127" rIns="470253" bIns="235127" anchor="t" anchorCtr="0" compatLnSpc="1">
            <a:prstTxWarp prst="textNoShape">
              <a:avLst/>
            </a:prstTxWarp>
          </a:bodyPr>
          <a:lstStyle>
            <a:defPPr>
              <a:defRPr kern="1200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646635" y="19985568"/>
            <a:ext cx="7680722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70253" tIns="235127" rIns="470253" bIns="235127" anchor="t" anchorCtr="0" compatLnSpc="1">
            <a:prstTxWarp prst="textNoShape">
              <a:avLst/>
            </a:prstTxWarp>
          </a:bodyPr>
          <a:lstStyle>
            <a:defPPr>
              <a:defRPr kern="1200"/>
            </a:defPPr>
            <a:lvl1pPr defTabSz="3135999">
              <a:defRPr sz="48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247834" y="19985568"/>
            <a:ext cx="10423922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70253" tIns="235127" rIns="470253" bIns="235127" anchor="t" anchorCtr="0" compatLnSpc="1">
            <a:prstTxWarp prst="textNoShape">
              <a:avLst/>
            </a:prstTxWarp>
          </a:bodyPr>
          <a:lstStyle>
            <a:defPPr>
              <a:defRPr kern="1200"/>
            </a:defPPr>
            <a:lvl1pPr algn="ctr" defTabSz="3135999">
              <a:defRPr sz="48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592234" y="19985568"/>
            <a:ext cx="7680722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70253" tIns="235127" rIns="470253" bIns="235127" anchor="t" anchorCtr="0" compatLnSpc="1">
            <a:prstTxWarp prst="textNoShape">
              <a:avLst/>
            </a:prstTxWarp>
          </a:bodyPr>
          <a:lstStyle>
            <a:defPPr>
              <a:defRPr kern="1200"/>
            </a:defPPr>
            <a:lvl1pPr algn="r" defTabSz="3135999">
              <a:defRPr sz="4800" smtClean="0"/>
            </a:lvl1pPr>
          </a:lstStyle>
          <a:p>
            <a:pPr>
              <a:defRPr/>
            </a:pPr>
            <a:fld id="{EAD58424-6508-4C08-B0AB-A12183DAE9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New picture"/>
          <p:cNvPicPr/>
          <p:nvPr/>
        </p:nvPicPr>
        <p:blipFill>
          <a:blip r:embed="rId12"/>
          <a:stretch>
            <a:fillRect/>
          </a:stretch>
        </p:blipFill>
        <p:spPr>
          <a:xfrm rot="16200000">
            <a:off x="-11506200" y="10972800"/>
            <a:ext cx="14274800" cy="4368800"/>
          </a:xfrm>
          <a:prstGeom prst="rect">
            <a:avLst/>
          </a:prstGeom>
        </p:spPr>
      </p:pic>
      <p:pic>
        <p:nvPicPr>
          <p:cNvPr id="1032" name="New picture"/>
          <p:cNvPicPr/>
          <p:nvPr/>
        </p:nvPicPr>
        <p:blipFill>
          <a:blip r:embed="rId12"/>
          <a:stretch>
            <a:fillRect/>
          </a:stretch>
        </p:blipFill>
        <p:spPr>
          <a:xfrm rot="5400000">
            <a:off x="30149800" y="10972800"/>
            <a:ext cx="14274800" cy="4368800"/>
          </a:xfrm>
          <a:prstGeom prst="rect">
            <a:avLst/>
          </a:prstGeom>
        </p:spPr>
      </p:pic>
      <p:pic>
        <p:nvPicPr>
          <p:cNvPr id="1033" name="New picture"/>
          <p:cNvPicPr/>
          <p:nvPr/>
        </p:nvPicPr>
        <p:blipFill>
          <a:blip r:embed="rId13"/>
          <a:stretch>
            <a:fillRect/>
          </a:stretch>
        </p:blipFill>
        <p:spPr>
          <a:xfrm>
            <a:off x="1473200" y="22453600"/>
            <a:ext cx="29972000" cy="1549400"/>
          </a:xfrm>
          <a:prstGeom prst="rect">
            <a:avLst/>
          </a:prstGeom>
        </p:spPr>
      </p:pic>
      <p:sp>
        <p:nvSpPr>
          <p:cNvPr id="1034" name="New shape"/>
          <p:cNvSpPr/>
          <p:nvPr/>
        </p:nvSpPr>
        <p:spPr>
          <a:xfrm>
            <a:off x="1473200" y="23025100"/>
            <a:ext cx="16459200" cy="127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sz="4880">
                <a:solidFill>
                  <a:srgbClr val="808080"/>
                </a:solidFill>
              </a:rPr>
              <a:t>Template ID: melancholymedallion  Size: 36x24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defPPr>
        <a:defRPr kern="1200"/>
      </a:defPPr>
      <a:lvl1pPr algn="ctr" defTabSz="3135999" rtl="0" eaLnBrk="0" fontAlgn="base" hangingPunct="0">
        <a:spcBef>
          <a:spcPct val="0"/>
        </a:spcBef>
        <a:spcAft>
          <a:spcPct val="0"/>
        </a:spcAft>
        <a:defRPr sz="15134">
          <a:solidFill>
            <a:schemeClr val="tx2"/>
          </a:solidFill>
          <a:latin typeface="+mj-lt"/>
          <a:ea typeface="+mj-ea"/>
          <a:cs typeface="+mj-cs"/>
        </a:defRPr>
      </a:lvl1pPr>
      <a:lvl2pPr algn="ctr" defTabSz="3135999" rtl="0" eaLnBrk="0" fontAlgn="base" hangingPunct="0">
        <a:spcBef>
          <a:spcPct val="0"/>
        </a:spcBef>
        <a:spcAft>
          <a:spcPct val="0"/>
        </a:spcAft>
        <a:defRPr sz="15134">
          <a:solidFill>
            <a:schemeClr val="tx2"/>
          </a:solidFill>
          <a:latin typeface="Arial"/>
        </a:defRPr>
      </a:lvl2pPr>
      <a:lvl3pPr algn="ctr" defTabSz="3135999" rtl="0" eaLnBrk="0" fontAlgn="base" hangingPunct="0">
        <a:spcBef>
          <a:spcPct val="0"/>
        </a:spcBef>
        <a:spcAft>
          <a:spcPct val="0"/>
        </a:spcAft>
        <a:defRPr sz="15134">
          <a:solidFill>
            <a:schemeClr val="tx2"/>
          </a:solidFill>
          <a:latin typeface="Arial"/>
        </a:defRPr>
      </a:lvl3pPr>
      <a:lvl4pPr algn="ctr" defTabSz="3135999" rtl="0" eaLnBrk="0" fontAlgn="base" hangingPunct="0">
        <a:spcBef>
          <a:spcPct val="0"/>
        </a:spcBef>
        <a:spcAft>
          <a:spcPct val="0"/>
        </a:spcAft>
        <a:defRPr sz="15134">
          <a:solidFill>
            <a:schemeClr val="tx2"/>
          </a:solidFill>
          <a:latin typeface="Arial"/>
        </a:defRPr>
      </a:lvl4pPr>
      <a:lvl5pPr algn="ctr" defTabSz="3135999" rtl="0" eaLnBrk="0" fontAlgn="base" hangingPunct="0">
        <a:spcBef>
          <a:spcPct val="0"/>
        </a:spcBef>
        <a:spcAft>
          <a:spcPct val="0"/>
        </a:spcAft>
        <a:defRPr sz="15134">
          <a:solidFill>
            <a:schemeClr val="tx2"/>
          </a:solidFill>
          <a:latin typeface="Arial"/>
        </a:defRPr>
      </a:lvl5pPr>
      <a:lvl6pPr marL="304815" algn="ctr" defTabSz="3135999" rtl="0" fontAlgn="base">
        <a:spcBef>
          <a:spcPct val="0"/>
        </a:spcBef>
        <a:spcAft>
          <a:spcPct val="0"/>
        </a:spcAft>
        <a:defRPr sz="15134">
          <a:solidFill>
            <a:schemeClr val="tx2"/>
          </a:solidFill>
          <a:latin typeface="Arial"/>
        </a:defRPr>
      </a:lvl6pPr>
      <a:lvl7pPr marL="609630" algn="ctr" defTabSz="3135999" rtl="0" fontAlgn="base">
        <a:spcBef>
          <a:spcPct val="0"/>
        </a:spcBef>
        <a:spcAft>
          <a:spcPct val="0"/>
        </a:spcAft>
        <a:defRPr sz="15134">
          <a:solidFill>
            <a:schemeClr val="tx2"/>
          </a:solidFill>
          <a:latin typeface="Arial"/>
        </a:defRPr>
      </a:lvl7pPr>
      <a:lvl8pPr marL="914446" algn="ctr" defTabSz="3135999" rtl="0" fontAlgn="base">
        <a:spcBef>
          <a:spcPct val="0"/>
        </a:spcBef>
        <a:spcAft>
          <a:spcPct val="0"/>
        </a:spcAft>
        <a:defRPr sz="15134">
          <a:solidFill>
            <a:schemeClr val="tx2"/>
          </a:solidFill>
          <a:latin typeface="Arial"/>
        </a:defRPr>
      </a:lvl8pPr>
      <a:lvl9pPr marL="1219261" algn="ctr" defTabSz="3135999" rtl="0" fontAlgn="base">
        <a:spcBef>
          <a:spcPct val="0"/>
        </a:spcBef>
        <a:spcAft>
          <a:spcPct val="0"/>
        </a:spcAft>
        <a:defRPr sz="15134">
          <a:solidFill>
            <a:schemeClr val="tx2"/>
          </a:solidFill>
          <a:latin typeface="Arial"/>
        </a:defRPr>
      </a:lvl9pPr>
    </p:titleStyle>
    <p:bodyStyle>
      <a:defPPr>
        <a:defRPr kern="1200"/>
      </a:defPPr>
      <a:lvl1pPr marL="1176926" indent="-1176926" algn="l" defTabSz="3135999" rtl="0" eaLnBrk="0" fontAlgn="base" hangingPunct="0">
        <a:spcBef>
          <a:spcPct val="20000"/>
        </a:spcBef>
        <a:spcAft>
          <a:spcPct val="0"/>
        </a:spcAft>
        <a:buChar char="•"/>
        <a:defRPr sz="11001">
          <a:solidFill>
            <a:schemeClr val="tx1"/>
          </a:solidFill>
          <a:latin typeface="+mn-lt"/>
          <a:ea typeface="+mn-ea"/>
          <a:cs typeface="+mn-cs"/>
        </a:defRPr>
      </a:lvl1pPr>
      <a:lvl2pPr marL="2548594" indent="-981124" algn="l" defTabSz="3135999" rtl="0" eaLnBrk="0" fontAlgn="base" hangingPunct="0">
        <a:spcBef>
          <a:spcPct val="20000"/>
        </a:spcBef>
        <a:spcAft>
          <a:spcPct val="0"/>
        </a:spcAft>
        <a:buChar char="–"/>
        <a:defRPr sz="9600">
          <a:solidFill>
            <a:schemeClr val="tx1"/>
          </a:solidFill>
          <a:latin typeface="+mn-lt"/>
        </a:defRPr>
      </a:lvl2pPr>
      <a:lvl3pPr marL="3920263" indent="-784265" algn="l" defTabSz="3135999" rtl="0" eaLnBrk="0" fontAlgn="base" hangingPunct="0">
        <a:spcBef>
          <a:spcPct val="20000"/>
        </a:spcBef>
        <a:spcAft>
          <a:spcPct val="0"/>
        </a:spcAft>
        <a:buChar char="•"/>
        <a:defRPr sz="8200">
          <a:solidFill>
            <a:schemeClr val="tx1"/>
          </a:solidFill>
          <a:latin typeface="+mn-lt"/>
        </a:defRPr>
      </a:lvl3pPr>
      <a:lvl4pPr marL="5486674" indent="-784265" algn="l" defTabSz="3135999" rtl="0" eaLnBrk="0" fontAlgn="base" hangingPunct="0">
        <a:spcBef>
          <a:spcPct val="20000"/>
        </a:spcBef>
        <a:spcAft>
          <a:spcPct val="0"/>
        </a:spcAft>
        <a:buChar char="–"/>
        <a:defRPr sz="6934">
          <a:solidFill>
            <a:schemeClr val="tx1"/>
          </a:solidFill>
          <a:latin typeface="+mn-lt"/>
        </a:defRPr>
      </a:lvl4pPr>
      <a:lvl5pPr marL="7054145" indent="-783206" algn="l" defTabSz="3135999" rtl="0" eaLnBrk="0" fontAlgn="base" hangingPunct="0">
        <a:spcBef>
          <a:spcPct val="20000"/>
        </a:spcBef>
        <a:spcAft>
          <a:spcPct val="0"/>
        </a:spcAft>
        <a:buChar char="»"/>
        <a:defRPr sz="6934">
          <a:solidFill>
            <a:schemeClr val="tx1"/>
          </a:solidFill>
          <a:latin typeface="+mn-lt"/>
        </a:defRPr>
      </a:lvl5pPr>
      <a:lvl6pPr marL="7358960" indent="-783206" algn="l" defTabSz="3135999" rtl="0" fontAlgn="base">
        <a:spcBef>
          <a:spcPct val="20000"/>
        </a:spcBef>
        <a:spcAft>
          <a:spcPct val="0"/>
        </a:spcAft>
        <a:buChar char="»"/>
        <a:defRPr sz="6934">
          <a:solidFill>
            <a:schemeClr val="tx1"/>
          </a:solidFill>
          <a:latin typeface="+mn-lt"/>
        </a:defRPr>
      </a:lvl6pPr>
      <a:lvl7pPr marL="7663775" indent="-783206" algn="l" defTabSz="3135999" rtl="0" fontAlgn="base">
        <a:spcBef>
          <a:spcPct val="20000"/>
        </a:spcBef>
        <a:spcAft>
          <a:spcPct val="0"/>
        </a:spcAft>
        <a:buChar char="»"/>
        <a:defRPr sz="6934">
          <a:solidFill>
            <a:schemeClr val="tx1"/>
          </a:solidFill>
          <a:latin typeface="+mn-lt"/>
        </a:defRPr>
      </a:lvl7pPr>
      <a:lvl8pPr marL="7968590" indent="-783206" algn="l" defTabSz="3135999" rtl="0" fontAlgn="base">
        <a:spcBef>
          <a:spcPct val="20000"/>
        </a:spcBef>
        <a:spcAft>
          <a:spcPct val="0"/>
        </a:spcAft>
        <a:buChar char="»"/>
        <a:defRPr sz="6934">
          <a:solidFill>
            <a:schemeClr val="tx1"/>
          </a:solidFill>
          <a:latin typeface="+mn-lt"/>
        </a:defRPr>
      </a:lvl8pPr>
      <a:lvl9pPr marL="8273406" indent="-783206" algn="l" defTabSz="3135999" rtl="0" fontAlgn="base">
        <a:spcBef>
          <a:spcPct val="20000"/>
        </a:spcBef>
        <a:spcAft>
          <a:spcPct val="0"/>
        </a:spcAft>
        <a:buChar char="»"/>
        <a:defRPr sz="693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gradFill>
          <a:gsLst>
            <a:gs pos="0">
              <a:schemeClr val="accent2">
                <a:lumMod val="0"/>
                <a:lumOff val="100000"/>
              </a:schemeClr>
            </a:gs>
            <a:gs pos="46000">
              <a:schemeClr val="accent2">
                <a:lumMod val="25000"/>
                <a:lumOff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0" name="Rectangle 6"/>
          <p:cNvSpPr>
            <a:spLocks noChangeArrowheads="1"/>
          </p:cNvSpPr>
          <p:nvPr/>
        </p:nvSpPr>
        <p:spPr bwMode="auto">
          <a:xfrm>
            <a:off x="457200" y="406400"/>
            <a:ext cx="32004000" cy="4139282"/>
          </a:xfrm>
          <a:prstGeom prst="round2DiagRect">
            <a:avLst/>
          </a:prstGeom>
          <a:solidFill>
            <a:srgbClr val="B41E1E"/>
          </a:solidFill>
          <a:ln w="9525">
            <a:noFill/>
            <a:miter lim="800000"/>
          </a:ln>
          <a:extLst/>
        </p:spPr>
        <p:txBody>
          <a:bodyPr lIns="73147" tIns="36574" rIns="73147" bIns="36574" anchor="ctr"/>
          <a:lstStyle>
            <a:defPPr>
              <a:defRPr kern="1200"/>
            </a:defPPr>
          </a:lstStyle>
          <a:p>
            <a:pPr algn="ctr" defTabSz="2508375">
              <a:defRPr/>
            </a:pPr>
            <a:endParaRPr lang="en-US" sz="2933" b="1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8" name="Title 11">
            <a:extLst>
              <a:ext uri="{FF2B5EF4-FFF2-40B4-BE49-F238E27FC236}">
                <a16:creationId xmlns:a16="http://schemas.microsoft.com/office/drawing/2014/main" id="{D3A698E4-5105-47D7-8AAB-C4BA53E6D379}"/>
              </a:ext>
            </a:extLst>
          </p:cNvPr>
          <p:cNvSpPr txBox="1"/>
          <p:nvPr/>
        </p:nvSpPr>
        <p:spPr>
          <a:xfrm>
            <a:off x="2743200" y="836334"/>
            <a:ext cx="27432000" cy="1831290"/>
          </a:xfrm>
          <a:prstGeom prst="rect">
            <a:avLst/>
          </a:prstGeom>
        </p:spPr>
        <p:txBody>
          <a:bodyPr lIns="85344" tIns="42672" rIns="85344" bIns="42672"/>
          <a:lstStyle>
            <a:defPPr>
              <a:defRPr kern="1200"/>
            </a:defPPr>
            <a:lvl1pPr algn="ctr" defTabSz="4389028" rtl="0" eaLnBrk="1" latinLnBrk="0" hangingPunct="1">
              <a:spcBef>
                <a:spcPct val="0"/>
              </a:spcBef>
              <a:buNone/>
              <a:defRPr sz="1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700" b="1">
                <a:solidFill>
                  <a:schemeClr val="bg1"/>
                </a:solidFill>
                <a:latin typeface="Quattrocento" panose="02020802030000000404" pitchFamily="18" charset="0"/>
              </a:rPr>
              <a:t>This Scientific Poster Template Is Provided By MakeSigns</a:t>
            </a:r>
            <a:br>
              <a:rPr lang="en-US" sz="5700" b="1">
                <a:solidFill>
                  <a:schemeClr val="bg1"/>
                </a:solidFill>
                <a:latin typeface="Quattrocento" panose="02020802030000000404" pitchFamily="18" charset="0"/>
              </a:rPr>
            </a:br>
            <a:r>
              <a:rPr lang="en-US" sz="5700" b="1">
                <a:solidFill>
                  <a:schemeClr val="bg1"/>
                </a:solidFill>
                <a:latin typeface="Quattrocento" panose="02020802030000000404" pitchFamily="18" charset="0"/>
              </a:rPr>
              <a:t>Enter A Title And Add Logos To Your Poster</a:t>
            </a:r>
          </a:p>
        </p:txBody>
      </p:sp>
      <p:sp>
        <p:nvSpPr>
          <p:cNvPr id="39" name="Text Placeholder 16">
            <a:extLst>
              <a:ext uri="{FF2B5EF4-FFF2-40B4-BE49-F238E27FC236}">
                <a16:creationId xmlns:a16="http://schemas.microsoft.com/office/drawing/2014/main" id="{9FEE118B-FBC6-45D8-93CE-3A87E15AD5C3}"/>
              </a:ext>
            </a:extLst>
          </p:cNvPr>
          <p:cNvSpPr txBox="1"/>
          <p:nvPr/>
        </p:nvSpPr>
        <p:spPr>
          <a:xfrm>
            <a:off x="2743200" y="2826775"/>
            <a:ext cx="27432000" cy="1350370"/>
          </a:xfrm>
          <a:prstGeom prst="rect">
            <a:avLst/>
          </a:prstGeom>
        </p:spPr>
        <p:txBody>
          <a:bodyPr lIns="85344" tIns="42672" rIns="85344" bIns="42672">
            <a:spAutoFit/>
          </a:bodyPr>
          <a:lstStyle>
            <a:defPPr>
              <a:defRPr kern="1200"/>
            </a:defPPr>
            <a:lvl1pPr marL="0" indent="0" algn="l" defTabSz="4389028" rtl="0" eaLnBrk="1" latinLnBrk="0" hangingPunct="1">
              <a:spcBef>
                <a:spcPct val="20000"/>
              </a:spcBef>
              <a:buFont typeface="Arial" pitchFamily="34" charset="0"/>
              <a:buNone/>
              <a:defRPr sz="13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6086" indent="-1371572" algn="l" defTabSz="438902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286" indent="-1097257" algn="l" defTabSz="438902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800" indent="-1097257" algn="l" defTabSz="438902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5314" indent="-1097257" algn="l" defTabSz="4389028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69828" indent="-1097257" algn="l" defTabSz="438902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4342" indent="-1097257" algn="l" defTabSz="438902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857" indent="-1097257" algn="l" defTabSz="438902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3371" indent="-1097257" algn="l" defTabSz="438902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700">
                <a:solidFill>
                  <a:schemeClr val="bg1"/>
                </a:solidFill>
                <a:latin typeface="Quattrocento Sans" panose="020b0502050000020003" pitchFamily="34" charset="0"/>
              </a:rPr>
              <a:t>Add Author Names and Information</a:t>
            </a:r>
          </a:p>
          <a:p>
            <a:pPr algn="ctr"/>
            <a:r>
              <a:rPr lang="en-US" sz="3700">
                <a:solidFill>
                  <a:schemeClr val="bg1"/>
                </a:solidFill>
                <a:latin typeface="Quattrocento Sans" panose="020b0502050000020003" pitchFamily="34" charset="0"/>
              </a:rPr>
              <a:t>Include University or Department Names if Needed</a:t>
            </a:r>
          </a:p>
        </p:txBody>
      </p:sp>
      <p:sp>
        <p:nvSpPr>
          <p:cNvPr id="42" name="Rectangle 10">
            <a:extLst>
              <a:ext uri="{FF2B5EF4-FFF2-40B4-BE49-F238E27FC236}">
                <a16:creationId xmlns:a16="http://schemas.microsoft.com/office/drawing/2014/main" id="{6E6FAECA-7B53-459F-9726-99A6AE0B04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839" y="4978400"/>
            <a:ext cx="7200117" cy="7213601"/>
          </a:xfrm>
          <a:prstGeom prst="round2DiagRect">
            <a:avLst>
              <a:gd name="adj1" fmla="val 6827"/>
              <a:gd name="adj2" fmla="val 0"/>
            </a:avLst>
          </a:prstGeom>
          <a:solidFill>
            <a:srgbClr val="FDDEA5"/>
          </a:solidFill>
          <a:ln w="12700">
            <a:noFill/>
            <a:miter lim="800000"/>
          </a:ln>
        </p:spPr>
        <p:txBody>
          <a:bodyPr wrap="none" lIns="182880" tIns="48768" rIns="182880" bIns="45709" anchor="ctr" anchorCtr="0"/>
          <a:lstStyle>
            <a:defPPr>
              <a:defRPr kern="1200"/>
            </a:defPPr>
          </a:lstStyle>
          <a:p>
            <a:pPr algn="ctr" defTabSz="3135215">
              <a:defRPr/>
            </a:pPr>
            <a:endParaRPr lang="en-US" sz="2400" b="1">
              <a:noFill/>
              <a:latin typeface="Quattrocento" panose="02020802030000000404" pitchFamily="18" charset="0"/>
            </a:endParaRPr>
          </a:p>
        </p:txBody>
      </p:sp>
      <p:sp>
        <p:nvSpPr>
          <p:cNvPr id="44" name="Rectangle 10">
            <a:extLst>
              <a:ext uri="{FF2B5EF4-FFF2-40B4-BE49-F238E27FC236}">
                <a16:creationId xmlns:a16="http://schemas.microsoft.com/office/drawing/2014/main" id="{65DEA53B-8C55-4281-8C92-1B2F1CBC79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25640" y="4978401"/>
            <a:ext cx="7200117" cy="582201"/>
          </a:xfrm>
          <a:prstGeom prst="round2DiagRect">
            <a:avLst>
              <a:gd name="adj1" fmla="val 30177"/>
              <a:gd name="adj2" fmla="val 0"/>
            </a:avLst>
          </a:prstGeom>
          <a:solidFill>
            <a:srgbClr val="B41E1E"/>
          </a:solidFill>
          <a:ln w="12700">
            <a:noFill/>
            <a:miter lim="800000"/>
          </a:ln>
        </p:spPr>
        <p:txBody>
          <a:bodyPr wrap="none" lIns="182880" tIns="48768" rIns="182880" bIns="45709" anchor="ctr" anchorCtr="0"/>
          <a:lstStyle>
            <a:defPPr>
              <a:defRPr kern="1200"/>
            </a:defPPr>
          </a:lstStyle>
          <a:p>
            <a:pPr algn="ctr" defTabSz="3135215">
              <a:defRPr/>
            </a:pPr>
            <a:r>
              <a:rPr lang="en-US" sz="2400" b="1">
                <a:solidFill>
                  <a:schemeClr val="bg1"/>
                </a:solidFill>
                <a:latin typeface="Quattrocento" panose="02020802030000000404" pitchFamily="18" charset="0"/>
              </a:rPr>
              <a:t>Methodology</a:t>
            </a:r>
          </a:p>
        </p:txBody>
      </p:sp>
      <p:sp>
        <p:nvSpPr>
          <p:cNvPr id="46" name="Rectangle 10">
            <a:extLst>
              <a:ext uri="{FF2B5EF4-FFF2-40B4-BE49-F238E27FC236}">
                <a16:creationId xmlns:a16="http://schemas.microsoft.com/office/drawing/2014/main" id="{092E1FA2-37D8-400C-9B5C-644E012074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92440" y="4978401"/>
            <a:ext cx="7200117" cy="582201"/>
          </a:xfrm>
          <a:prstGeom prst="round2DiagRect">
            <a:avLst>
              <a:gd name="adj1" fmla="val 30177"/>
              <a:gd name="adj2" fmla="val 0"/>
            </a:avLst>
          </a:prstGeom>
          <a:solidFill>
            <a:srgbClr val="B41E1E"/>
          </a:solidFill>
          <a:ln w="12700">
            <a:noFill/>
            <a:miter lim="800000"/>
          </a:ln>
        </p:spPr>
        <p:txBody>
          <a:bodyPr wrap="none" lIns="182880" tIns="48768" rIns="182880" bIns="45709" anchor="ctr" anchorCtr="0"/>
          <a:lstStyle>
            <a:defPPr>
              <a:defRPr kern="1200"/>
            </a:defPPr>
          </a:lstStyle>
          <a:p>
            <a:pPr algn="ctr" defTabSz="3135215">
              <a:defRPr/>
            </a:pPr>
            <a:r>
              <a:rPr lang="en-US" sz="2400" b="1">
                <a:solidFill>
                  <a:schemeClr val="bg1"/>
                </a:solidFill>
                <a:latin typeface="Quattrocento" panose="02020802030000000404" pitchFamily="18" charset="0"/>
              </a:rPr>
              <a:t>Results</a:t>
            </a:r>
          </a:p>
        </p:txBody>
      </p:sp>
      <p:sp>
        <p:nvSpPr>
          <p:cNvPr id="48" name="Rectangle 10">
            <a:extLst>
              <a:ext uri="{FF2B5EF4-FFF2-40B4-BE49-F238E27FC236}">
                <a16:creationId xmlns:a16="http://schemas.microsoft.com/office/drawing/2014/main" id="{E3FEBAB5-D47E-42BA-A84C-C1EA43E9ED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59241" y="4978401"/>
            <a:ext cx="7200117" cy="582201"/>
          </a:xfrm>
          <a:prstGeom prst="round2DiagRect">
            <a:avLst>
              <a:gd name="adj1" fmla="val 30178"/>
              <a:gd name="adj2" fmla="val 0"/>
            </a:avLst>
          </a:prstGeom>
          <a:solidFill>
            <a:srgbClr val="B41E1E"/>
          </a:solidFill>
          <a:ln w="12700">
            <a:noFill/>
            <a:miter lim="800000"/>
          </a:ln>
        </p:spPr>
        <p:txBody>
          <a:bodyPr wrap="none" lIns="182880" tIns="48768" rIns="182880" bIns="45709" anchor="ctr" anchorCtr="0"/>
          <a:lstStyle>
            <a:defPPr>
              <a:defRPr kern="1200"/>
            </a:defPPr>
          </a:lstStyle>
          <a:p>
            <a:pPr algn="ctr" defTabSz="3135215">
              <a:defRPr/>
            </a:pPr>
            <a:r>
              <a:rPr lang="en-US" sz="2400" b="1">
                <a:solidFill>
                  <a:schemeClr val="bg1"/>
                </a:solidFill>
                <a:latin typeface="Quattrocento" panose="02020802030000000404" pitchFamily="18" charset="0"/>
              </a:rPr>
              <a:t>Conclusion</a:t>
            </a:r>
          </a:p>
        </p:txBody>
      </p:sp>
      <p:sp>
        <p:nvSpPr>
          <p:cNvPr id="50" name="Rectangle 10">
            <a:extLst>
              <a:ext uri="{FF2B5EF4-FFF2-40B4-BE49-F238E27FC236}">
                <a16:creationId xmlns:a16="http://schemas.microsoft.com/office/drawing/2014/main" id="{C7AAC99D-FA63-4F20-9BC9-620B7B5958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839" y="12713110"/>
            <a:ext cx="7200117" cy="582201"/>
          </a:xfrm>
          <a:prstGeom prst="round2DiagRect">
            <a:avLst>
              <a:gd name="adj1" fmla="val 30178"/>
              <a:gd name="adj2" fmla="val 0"/>
            </a:avLst>
          </a:prstGeom>
          <a:solidFill>
            <a:srgbClr val="B41E1E"/>
          </a:solidFill>
          <a:ln w="12700">
            <a:noFill/>
            <a:miter lim="800000"/>
          </a:ln>
        </p:spPr>
        <p:txBody>
          <a:bodyPr wrap="none" lIns="182880" tIns="48768" rIns="182880" bIns="45709" anchor="ctr" anchorCtr="0"/>
          <a:lstStyle>
            <a:defPPr>
              <a:defRPr kern="1200"/>
            </a:defPPr>
          </a:lstStyle>
          <a:p>
            <a:pPr algn="ctr" defTabSz="3135215">
              <a:defRPr/>
            </a:pPr>
            <a:r>
              <a:rPr lang="en-US" sz="2400" b="1">
                <a:solidFill>
                  <a:schemeClr val="bg1"/>
                </a:solidFill>
                <a:latin typeface="Quattrocento" panose="02020802030000000404" pitchFamily="18" charset="0"/>
              </a:rPr>
              <a:t>Introduction</a:t>
            </a:r>
          </a:p>
        </p:txBody>
      </p:sp>
      <p:sp>
        <p:nvSpPr>
          <p:cNvPr id="52" name="Rectangle 10">
            <a:extLst>
              <a:ext uri="{FF2B5EF4-FFF2-40B4-BE49-F238E27FC236}">
                <a16:creationId xmlns:a16="http://schemas.microsoft.com/office/drawing/2014/main" id="{48ED2435-580E-419E-B71D-5D8F033EB9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61084" y="16943800"/>
            <a:ext cx="7200117" cy="582201"/>
          </a:xfrm>
          <a:prstGeom prst="round2DiagRect">
            <a:avLst>
              <a:gd name="adj1" fmla="val 33555"/>
              <a:gd name="adj2" fmla="val 0"/>
            </a:avLst>
          </a:prstGeom>
          <a:solidFill>
            <a:srgbClr val="B41E1E"/>
          </a:solidFill>
          <a:ln w="12700">
            <a:noFill/>
            <a:miter lim="800000"/>
          </a:ln>
        </p:spPr>
        <p:txBody>
          <a:bodyPr wrap="none" lIns="182880" tIns="48768" rIns="182880" bIns="45709" anchor="ctr" anchorCtr="0"/>
          <a:lstStyle>
            <a:defPPr>
              <a:defRPr kern="1200"/>
            </a:defPPr>
          </a:lstStyle>
          <a:p>
            <a:pPr algn="ctr" defTabSz="3135215">
              <a:defRPr/>
            </a:pPr>
            <a:r>
              <a:rPr lang="en-US" sz="2400" b="1">
                <a:solidFill>
                  <a:schemeClr val="bg1"/>
                </a:solidFill>
                <a:latin typeface="Quattrocento" panose="02020802030000000404" pitchFamily="18" charset="0"/>
              </a:rPr>
              <a:t>Acknowledgements</a:t>
            </a:r>
          </a:p>
        </p:txBody>
      </p:sp>
      <p:sp>
        <p:nvSpPr>
          <p:cNvPr id="17" name="TextBox 19">
            <a:extLst>
              <a:ext uri="{FF2B5EF4-FFF2-40B4-BE49-F238E27FC236}">
                <a16:creationId xmlns:a16="http://schemas.microsoft.com/office/drawing/2014/main" id="{683D493E-8A89-4457-BD64-BF0D722F33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270" y="5238135"/>
            <a:ext cx="6857254" cy="452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0945" tIns="30473" rIns="60945" bIns="30473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algn="just">
              <a:lnSpc>
                <a:spcPct val="110000"/>
              </a:lnSpc>
            </a:pPr>
            <a:r>
              <a:rPr lang="en-US" sz="2400" b="1">
                <a:latin typeface="Quattrocento" panose="02020802030000000404" pitchFamily="18" charset="0"/>
                <a:cs typeface="Arial" pitchFamily="34" charset="0"/>
              </a:rPr>
              <a:t>Abstract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E7CC5E4-5857-4AD9-BC53-ECDA642EB874}"/>
              </a:ext>
            </a:extLst>
          </p:cNvPr>
          <p:cNvSpPr txBox="1"/>
          <p:nvPr/>
        </p:nvSpPr>
        <p:spPr>
          <a:xfrm>
            <a:off x="630270" y="5772263"/>
            <a:ext cx="68572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/>
            </a:defPPr>
          </a:lstStyle>
          <a:p>
            <a:r>
              <a:rPr lang="en-US" sz="1600">
                <a:latin typeface="Quattrocento Sans" panose="020b05020500000200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Add your information, graphs and images to this section.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BB6AC4A-C17C-4A50-801D-9D770B2D4747}"/>
              </a:ext>
            </a:extLst>
          </p:cNvPr>
          <p:cNvSpPr txBox="1"/>
          <p:nvPr/>
        </p:nvSpPr>
        <p:spPr>
          <a:xfrm>
            <a:off x="458839" y="13462000"/>
            <a:ext cx="72001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/>
            </a:defPPr>
          </a:lstStyle>
          <a:p>
            <a:r>
              <a:rPr lang="en-US" sz="1600">
                <a:latin typeface="Quattrocento Sans" panose="020b05020500000200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Add your information, graphs and images to this section.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CB570BB-CDF7-4286-A7F3-F8768DEAAF9D}"/>
              </a:ext>
            </a:extLst>
          </p:cNvPr>
          <p:cNvSpPr txBox="1"/>
          <p:nvPr/>
        </p:nvSpPr>
        <p:spPr>
          <a:xfrm>
            <a:off x="8725640" y="5694254"/>
            <a:ext cx="72001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/>
            </a:defPPr>
          </a:lstStyle>
          <a:p>
            <a:r>
              <a:rPr lang="en-US" sz="1600">
                <a:latin typeface="Quattrocento Sans" panose="020b05020500000200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Add your information, graphs and images to this section.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1E3C904-59ED-485A-8B57-6B7A61F73626}"/>
              </a:ext>
            </a:extLst>
          </p:cNvPr>
          <p:cNvSpPr txBox="1"/>
          <p:nvPr/>
        </p:nvSpPr>
        <p:spPr>
          <a:xfrm>
            <a:off x="16992440" y="5694254"/>
            <a:ext cx="72001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/>
            </a:defPPr>
          </a:lstStyle>
          <a:p>
            <a:r>
              <a:rPr lang="en-US" sz="1600">
                <a:latin typeface="Quattrocento Sans" panose="020b05020500000200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Add your information, graphs and images to this section.</a:t>
            </a:r>
          </a:p>
        </p:txBody>
      </p:sp>
      <p:sp>
        <p:nvSpPr>
          <p:cNvPr id="294" name="TextBox 293">
            <a:extLst>
              <a:ext uri="{FF2B5EF4-FFF2-40B4-BE49-F238E27FC236}">
                <a16:creationId xmlns:a16="http://schemas.microsoft.com/office/drawing/2014/main" id="{02AB78DF-FFEE-448D-966C-EA5988806A81}"/>
              </a:ext>
            </a:extLst>
          </p:cNvPr>
          <p:cNvSpPr txBox="1"/>
          <p:nvPr/>
        </p:nvSpPr>
        <p:spPr>
          <a:xfrm>
            <a:off x="25259241" y="5694254"/>
            <a:ext cx="68572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/>
            </a:defPPr>
          </a:lstStyle>
          <a:p>
            <a:r>
              <a:rPr lang="en-US" sz="1600">
                <a:latin typeface="Quattrocento Sans" panose="020b05020500000200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Add your information, graphs and images to this section.</a:t>
            </a:r>
          </a:p>
        </p:txBody>
      </p:sp>
      <p:sp>
        <p:nvSpPr>
          <p:cNvPr id="295" name="TextBox 294">
            <a:extLst>
              <a:ext uri="{FF2B5EF4-FFF2-40B4-BE49-F238E27FC236}">
                <a16:creationId xmlns:a16="http://schemas.microsoft.com/office/drawing/2014/main" id="{39259EE9-8D55-4A34-BCDD-8F3F221271A7}"/>
              </a:ext>
            </a:extLst>
          </p:cNvPr>
          <p:cNvSpPr txBox="1"/>
          <p:nvPr/>
        </p:nvSpPr>
        <p:spPr>
          <a:xfrm>
            <a:off x="25259241" y="17678400"/>
            <a:ext cx="72001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/>
            </a:defPPr>
          </a:lstStyle>
          <a:p>
            <a:r>
              <a:rPr lang="en-US" sz="1600">
                <a:latin typeface="Quattrocento Sans" panose="020b05020500000200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Add your information, graphs and images to this section.</a:t>
            </a:r>
          </a:p>
        </p:txBody>
      </p:sp>
      <p:pic>
        <p:nvPicPr>
          <p:cNvPr id="296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6388100" y="3759200"/>
            <a:ext cx="20142200" cy="144272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8.14"/>
  <p:tag name="AS_TITLE" val="Aspose.Slides for .NET 4.0 Client Profile"/>
  <p:tag name="AS_VERSION" val="20.8"/>
  <p:tag name="MAKESIGNSTEMPLATE" val="melancholymedallion|09-2018"/>
</p:tagLst>
</file>

<file path=ppt/theme/theme1.xml><?xml version="1.0" encoding="utf-8"?>
<a:theme xmlns:r="http://schemas.openxmlformats.org/officeDocument/2006/relationships" xmlns:a="http://schemas.openxmlformats.org/drawingml/2006/main" name="Default Design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Default Desig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>Graphicsland</Company>
  <PresentationFormat>Custom</PresentationFormat>
  <Paragraphs>15</Paragraphs>
  <Slides>1</Slides>
  <Notes>1</Notes>
  <TotalTime>3374</TotalTime>
  <HiddenSlides>0</HiddenSlides>
  <MMClips>0</MMClips>
  <ScaleCrop>0</ScaleCrop>
  <HeadingPairs>
    <vt:vector baseType="variant" size="6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baseType="lpstr" size="8">
      <vt:lpstr>Arial</vt:lpstr>
      <vt:lpstr>Calibri</vt:lpstr>
      <vt:lpstr>Quattrocento</vt:lpstr>
      <vt:lpstr>Quattrocento Sans</vt:lpstr>
      <vt:lpstr>ＭＳ Ｐゴシック</vt:lpstr>
      <vt:lpstr>Open Sans</vt:lpstr>
      <vt:lpstr>Default Design</vt:lpstr>
      <vt:lpstr>PowerPoint Presentation</vt:lpstr>
    </vt:vector>
  </TitlesOfParts>
  <LinksUpToDate>0</LinksUpToDate>
  <SharedDoc>0</SharedDoc>
  <HyperlinksChanged>0</HyperlinksChanged>
  <Application>Aspose.Slides for .NET</Application>
  <AppVersion>20.0800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Scientific poster example</dc:title>
  <cp:category>science research poster</cp:category>
  <dc:creator>Graphicsland/MakeSigns.com</dc:creator>
  <dc:description>Download our scientific poster templates at no cost to you and get one step closer to making a great research poster.</dc:description>
  <cp:keywords>scientific, research, template, custom, poster, presentation, symposium, printing, PowerPoint, create, design, example, sample, download</cp:keywords>
  <cp:lastModifiedBy>Justin Delre</cp:lastModifiedBy>
  <cp:revision>161</cp:revision>
  <cp:lastPrinted>2006-08-04T02:22:52.000</cp:lastPrinted>
  <dcterms:modified xsi:type="dcterms:W3CDTF">2022-02-28T22:12:13Z</dcterms:modified>
  <dc:subject>Template For Scientific Poster Presentation</dc:subject>
</cp:coreProperties>
</file>