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trictFirstAndLastChars="0" saveSubset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63" r:id="rId4"/>
  </p:sldIdLst>
  <p:sldSz cx="43891200" cy="21945600"/>
  <p:notesSz cx="31954788" cy="50149125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65125" indent="92075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30250" indent="184150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096963" indent="274638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462088" indent="366713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12">
          <p15:clr>
            <a:srgbClr val="A4A3A4"/>
          </p15:clr>
        </p15:guide>
        <p15:guide id="2" orient="horz" pos="3755">
          <p15:clr>
            <a:srgbClr val="A4A3A4"/>
          </p15:clr>
        </p15:guide>
        <p15:guide id="3" orient="horz" pos="2355">
          <p15:clr>
            <a:srgbClr val="A4A3A4"/>
          </p15:clr>
        </p15:guide>
        <p15:guide id="4" orient="horz" pos="4164">
          <p15:clr>
            <a:srgbClr val="A4A3A4"/>
          </p15:clr>
        </p15:guide>
        <p15:guide id="5" pos="720">
          <p15:clr>
            <a:srgbClr val="A4A3A4"/>
          </p15:clr>
        </p15:guide>
        <p15:guide id="6" pos="6912">
          <p15:clr>
            <a:srgbClr val="A4A3A4"/>
          </p15:clr>
        </p15:guide>
        <p15:guide id="7" pos="7392">
          <p15:clr>
            <a:srgbClr val="A4A3A4"/>
          </p15:clr>
        </p15:guide>
        <p15:guide id="8" pos="13584">
          <p15:clr>
            <a:srgbClr val="A4A3A4"/>
          </p15:clr>
        </p15:guide>
        <p15:guide id="9" pos="14064">
          <p15:clr>
            <a:srgbClr val="A4A3A4"/>
          </p15:clr>
        </p15:guide>
        <p15:guide id="10" pos="20256">
          <p15:clr>
            <a:srgbClr val="A4A3A4"/>
          </p15:clr>
        </p15:guide>
        <p15:guide id="11" pos="20736">
          <p15:clr>
            <a:srgbClr val="A4A3A4"/>
          </p15:clr>
        </p15:guide>
        <p15:guide id="12" pos="26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795">
          <p15:clr>
            <a:srgbClr val="A4A3A4"/>
          </p15:clr>
        </p15:guide>
        <p15:guide id="2" pos="1006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006699"/>
    <a:srgbClr val="CC3300"/>
    <a:srgbClr val="006600"/>
    <a:srgbClr val="336699"/>
    <a:srgbClr val="003399"/>
    <a:srgbClr val="009483"/>
    <a:srgbClr val="0069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37" d="100"/>
          <a:sy n="37" d="100"/>
        </p:scale>
        <p:origin x="534" y="90"/>
      </p:cViewPr>
      <p:guideLst>
        <p:guide orient="horz" pos="13312"/>
        <p:guide orient="horz" pos="3755"/>
        <p:guide orient="horz" pos="2355"/>
        <p:guide orient="horz" pos="4164"/>
        <p:guide pos="720"/>
        <p:guide pos="6912"/>
        <p:guide pos="7392"/>
        <p:guide pos="13584"/>
        <p:guide pos="14064"/>
        <p:guide pos="20256"/>
        <p:guide pos="20736"/>
        <p:guide pos="26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82" y="-84"/>
      </p:cViewPr>
      <p:guideLst>
        <p:guide orient="horz" pos="15795"/>
        <p:guide pos="10065"/>
      </p:guideLst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emf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7941925" y="0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7639288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7941925" y="47639288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508500">
              <a:defRPr sz="6000"/>
            </a:lvl1pPr>
          </a:lstStyle>
          <a:p>
            <a:pPr>
              <a:defRPr/>
            </a:pPr>
            <a:fld id="{85253ADD-A9D7-497B-8800-80F0B97485FA}" type="slidenum">
              <a:rPr lang="en-AU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885658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7941925" y="0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871788" y="3757613"/>
            <a:ext cx="37496750" cy="18748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137025" y="24004588"/>
            <a:ext cx="23456900" cy="2251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7639288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7941925" y="47639288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508500">
              <a:defRPr sz="6000"/>
            </a:lvl1pPr>
          </a:lstStyle>
          <a:p>
            <a:pPr>
              <a:defRPr/>
            </a:pPr>
            <a:fld id="{C929C94F-99C5-4C70-B261-F3BC27C1150D}" type="slidenum">
              <a:rPr lang="en-AU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29708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6512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302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09696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4620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82880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9456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6032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2608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>
              <a:defRPr kern="1200" smtId="4294967295"/>
            </a:defPPr>
            <a:lvl1pPr defTabSz="4508500"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08500">
              <a:defRPr sz="19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08500">
              <a:defRPr sz="1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08500"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08500"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FE2F9EB-E94E-4E6D-AC1D-8E36AA405301}" type="slidenum">
              <a:rPr lang="en-AU" sz="6000" smtClean="0"/>
              <a:t>1</a:t>
            </a:fld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>
              <a:defRPr kern="1200" smtId="4294967295"/>
            </a:defPPr>
          </a:lstStyle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123" y="6817784"/>
            <a:ext cx="37306957" cy="4703233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4245" y="12435417"/>
            <a:ext cx="30722711" cy="5609167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365760" indent="0" algn="ctr">
              <a:buNone/>
              <a:defRPr/>
            </a:lvl2pPr>
            <a:lvl3pPr marL="731520" indent="0" algn="ctr">
              <a:buNone/>
              <a:defRPr/>
            </a:lvl3pPr>
            <a:lvl4pPr marL="1097280" indent="0" algn="ctr">
              <a:buNone/>
              <a:defRPr/>
            </a:lvl4pPr>
            <a:lvl5pPr marL="1463040" indent="0" algn="ctr">
              <a:buNone/>
              <a:defRPr/>
            </a:lvl5pPr>
            <a:lvl6pPr marL="1828800" indent="0" algn="ctr">
              <a:buNone/>
              <a:defRPr/>
            </a:lvl6pPr>
            <a:lvl7pPr marL="2194560" indent="0" algn="ctr">
              <a:buNone/>
              <a:defRPr/>
            </a:lvl7pPr>
            <a:lvl8pPr marL="2560320" indent="0" algn="ctr">
              <a:buNone/>
              <a:defRPr/>
            </a:lvl8pPr>
            <a:lvl9pPr marL="292608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29C840C6-E088-4493-835E-B63A0AE2BDA1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522387569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C78DAC4B-9CC5-449B-AD42-C047E94D614F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66909369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1635" y="1950509"/>
            <a:ext cx="9326033" cy="17556691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3534" y="1950509"/>
            <a:ext cx="27842635" cy="17556691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213E637-9B17-4ABB-A33B-CB890FE58E12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389960640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3565B94-C028-414B-8B22-BEE3D38835F9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10410249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14102293"/>
            <a:ext cx="37306957" cy="4358217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9301692"/>
            <a:ext cx="37306957" cy="48006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600"/>
            </a:lvl1pPr>
            <a:lvl2pPr marL="365760" indent="0">
              <a:buNone/>
              <a:defRPr sz="1400"/>
            </a:lvl2pPr>
            <a:lvl3pPr marL="731520" indent="0">
              <a:buNone/>
              <a:defRPr sz="1300"/>
            </a:lvl3pPr>
            <a:lvl4pPr marL="1097280" indent="0">
              <a:buNone/>
              <a:defRPr sz="1100"/>
            </a:lvl4pPr>
            <a:lvl5pPr marL="1463040" indent="0">
              <a:buNone/>
              <a:defRPr sz="1100"/>
            </a:lvl5pPr>
            <a:lvl6pPr marL="1828800" indent="0">
              <a:buNone/>
              <a:defRPr sz="1100"/>
            </a:lvl6pPr>
            <a:lvl7pPr marL="2194560" indent="0">
              <a:buNone/>
              <a:defRPr sz="1100"/>
            </a:lvl7pPr>
            <a:lvl8pPr marL="2560320" indent="0">
              <a:buNone/>
              <a:defRPr sz="1100"/>
            </a:lvl8pPr>
            <a:lvl9pPr marL="292608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63EA7ED-4597-4CBD-8086-472991655FFD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7760395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3534" y="6339417"/>
            <a:ext cx="18584332" cy="13167782"/>
          </a:xfrm>
        </p:spPr>
        <p:txBody>
          <a:bodyPr/>
          <a:lstStyle>
            <a:defPPr>
              <a:defRPr kern="1200" smtId="4294967295"/>
            </a:defPPr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3334" y="6339417"/>
            <a:ext cx="18584332" cy="13167782"/>
          </a:xfrm>
        </p:spPr>
        <p:txBody>
          <a:bodyPr/>
          <a:lstStyle>
            <a:defPPr>
              <a:defRPr kern="1200" smtId="4294967295"/>
            </a:defPPr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6410E77-257D-45E8-8D8C-49D9EE19E1FF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102743936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878417"/>
            <a:ext cx="39502643" cy="36576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278" y="4912784"/>
            <a:ext cx="19392900" cy="204681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90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00" b="1"/>
            </a:lvl3pPr>
            <a:lvl4pPr marL="1097280" indent="0">
              <a:buNone/>
              <a:defRPr sz="1300" b="1"/>
            </a:lvl4pPr>
            <a:lvl5pPr marL="1463040" indent="0">
              <a:buNone/>
              <a:defRPr sz="1300" b="1"/>
            </a:lvl5pPr>
            <a:lvl6pPr marL="1828800" indent="0">
              <a:buNone/>
              <a:defRPr sz="1300" b="1"/>
            </a:lvl6pPr>
            <a:lvl7pPr marL="2194560" indent="0">
              <a:buNone/>
              <a:defRPr sz="1300" b="1"/>
            </a:lvl7pPr>
            <a:lvl8pPr marL="2560320" indent="0">
              <a:buNone/>
              <a:defRPr sz="1300" b="1"/>
            </a:lvl8pPr>
            <a:lvl9pPr marL="2926080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278" y="6959600"/>
            <a:ext cx="19392900" cy="12643909"/>
          </a:xfrm>
        </p:spPr>
        <p:txBody>
          <a:bodyPr/>
          <a:lstStyle>
            <a:defPPr>
              <a:defRPr kern="1200" smtId="4294967295"/>
            </a:defPPr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555" y="4912784"/>
            <a:ext cx="19401368" cy="204681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90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00" b="1"/>
            </a:lvl3pPr>
            <a:lvl4pPr marL="1097280" indent="0">
              <a:buNone/>
              <a:defRPr sz="1300" b="1"/>
            </a:lvl4pPr>
            <a:lvl5pPr marL="1463040" indent="0">
              <a:buNone/>
              <a:defRPr sz="1300" b="1"/>
            </a:lvl5pPr>
            <a:lvl6pPr marL="1828800" indent="0">
              <a:buNone/>
              <a:defRPr sz="1300" b="1"/>
            </a:lvl6pPr>
            <a:lvl7pPr marL="2194560" indent="0">
              <a:buNone/>
              <a:defRPr sz="1300" b="1"/>
            </a:lvl7pPr>
            <a:lvl8pPr marL="2560320" indent="0">
              <a:buNone/>
              <a:defRPr sz="1300" b="1"/>
            </a:lvl8pPr>
            <a:lvl9pPr marL="2926080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555" y="6959600"/>
            <a:ext cx="19401368" cy="12643909"/>
          </a:xfrm>
        </p:spPr>
        <p:txBody>
          <a:bodyPr/>
          <a:lstStyle>
            <a:defPPr>
              <a:defRPr kern="1200" smtId="4294967295"/>
            </a:defPPr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AF7821D-B918-4FD2-86CD-B2747A66FFBB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84834533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5667703-D82E-453A-AAC0-62AC51D6D00D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67120336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C9486F9-96B3-40F5-91C1-83F665A916F3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721812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8" y="874183"/>
            <a:ext cx="14439900" cy="371792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523" y="874184"/>
            <a:ext cx="24536400" cy="18729325"/>
          </a:xfrm>
        </p:spPr>
        <p:txBody>
          <a:bodyPr/>
          <a:lstStyle>
            <a:defPPr>
              <a:defRPr kern="1200" smtId="4294967295"/>
            </a:defPPr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278" y="4592109"/>
            <a:ext cx="14439900" cy="150114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100"/>
            </a:lvl1pPr>
            <a:lvl2pPr marL="365760" indent="0">
              <a:buNone/>
              <a:defRPr sz="1000"/>
            </a:lvl2pPr>
            <a:lvl3pPr marL="731520" indent="0">
              <a:buNone/>
              <a:defRPr sz="800"/>
            </a:lvl3pPr>
            <a:lvl4pPr marL="1097280" indent="0">
              <a:buNone/>
              <a:defRPr sz="700"/>
            </a:lvl4pPr>
            <a:lvl5pPr marL="1463040" indent="0">
              <a:buNone/>
              <a:defRPr sz="700"/>
            </a:lvl5pPr>
            <a:lvl6pPr marL="1828800" indent="0">
              <a:buNone/>
              <a:defRPr sz="700"/>
            </a:lvl6pPr>
            <a:lvl7pPr marL="2194560" indent="0">
              <a:buNone/>
              <a:defRPr sz="700"/>
            </a:lvl7pPr>
            <a:lvl8pPr marL="2560320" indent="0">
              <a:buNone/>
              <a:defRPr sz="700"/>
            </a:lvl8pPr>
            <a:lvl9pPr marL="292608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C22502E5-951D-458A-B3BB-59DC38B3965D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00901384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545" y="15361709"/>
            <a:ext cx="26334157" cy="1813983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545" y="1961092"/>
            <a:ext cx="26334157" cy="13166725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2600"/>
            </a:lvl1pPr>
            <a:lvl2pPr marL="365760" indent="0">
              <a:buNone/>
              <a:defRPr sz="2200"/>
            </a:lvl2pPr>
            <a:lvl3pPr marL="731520" indent="0">
              <a:buNone/>
              <a:defRPr sz="190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545" y="17175693"/>
            <a:ext cx="26334157" cy="2574925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100"/>
            </a:lvl1pPr>
            <a:lvl2pPr marL="365760" indent="0">
              <a:buNone/>
              <a:defRPr sz="1000"/>
            </a:lvl2pPr>
            <a:lvl3pPr marL="731520" indent="0">
              <a:buNone/>
              <a:defRPr sz="800"/>
            </a:lvl3pPr>
            <a:lvl4pPr marL="1097280" indent="0">
              <a:buNone/>
              <a:defRPr sz="700"/>
            </a:lvl4pPr>
            <a:lvl5pPr marL="1463040" indent="0">
              <a:buNone/>
              <a:defRPr sz="700"/>
            </a:lvl5pPr>
            <a:lvl6pPr marL="1828800" indent="0">
              <a:buNone/>
              <a:defRPr sz="700"/>
            </a:lvl6pPr>
            <a:lvl7pPr marL="2194560" indent="0">
              <a:buNone/>
              <a:defRPr sz="700"/>
            </a:lvl7pPr>
            <a:lvl8pPr marL="2560320" indent="0">
              <a:buNone/>
              <a:defRPr sz="700"/>
            </a:lvl8pPr>
            <a:lvl9pPr marL="292608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BF3F80BF-8845-41B9-AC8D-E8F9536E0B0E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837796841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94B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4063" y="1951038"/>
            <a:ext cx="373030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1371" tIns="170686" rIns="341371" bIns="170686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4063" y="6338888"/>
            <a:ext cx="37303075" cy="131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1371" tIns="170686" rIns="341371" bIns="170686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4063" y="19994562"/>
            <a:ext cx="9144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1371" tIns="170686" rIns="341371" bIns="170686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3413760">
              <a:defRPr sz="5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3938" y="19994562"/>
            <a:ext cx="1390332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1371" tIns="170686" rIns="341371" bIns="170686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3413760">
              <a:defRPr sz="5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3138" y="19994562"/>
            <a:ext cx="9144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1371" tIns="170686" rIns="341371" bIns="170686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3413760">
              <a:defRPr sz="5200"/>
            </a:lvl1pPr>
          </a:lstStyle>
          <a:p>
            <a:pPr>
              <a:defRPr/>
            </a:pPr>
            <a:fld id="{8B042878-A0BB-4D2B-91A0-87DC51F485E5}" type="slidenum">
              <a:rPr lang="en-US"/>
              <a:pPr>
                <a:defRPr/>
              </a:pPr>
              <a:t>‹#›</a:t>
            </a:fld>
          </a:p>
        </p:txBody>
      </p:sp>
      <p:pic>
        <p:nvPicPr>
          <p:cNvPr id="1031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109728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41122600" y="109728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6661150" y="22453600"/>
            <a:ext cx="305689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6661150" y="230251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lighttodark  Size: 48x24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3413125" rtl="0" eaLnBrk="0" fontAlgn="base" hangingPunct="0">
        <a:spcBef>
          <a:spcPct val="0"/>
        </a:spcBef>
        <a:spcAft>
          <a:spcPct val="0"/>
        </a:spcAft>
        <a:defRPr sz="16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413125" rtl="0" eaLnBrk="0" fontAlgn="base" hangingPunct="0">
        <a:spcBef>
          <a:spcPct val="0"/>
        </a:spcBef>
        <a:spcAft>
          <a:spcPct val="0"/>
        </a:spcAft>
        <a:defRPr sz="16400">
          <a:solidFill>
            <a:schemeClr val="tx2"/>
          </a:solidFill>
          <a:latin typeface="Times New Roman" pitchFamily="18" charset="0"/>
        </a:defRPr>
      </a:lvl2pPr>
      <a:lvl3pPr algn="ctr" defTabSz="3413125" rtl="0" eaLnBrk="0" fontAlgn="base" hangingPunct="0">
        <a:spcBef>
          <a:spcPct val="0"/>
        </a:spcBef>
        <a:spcAft>
          <a:spcPct val="0"/>
        </a:spcAft>
        <a:defRPr sz="16400">
          <a:solidFill>
            <a:schemeClr val="tx2"/>
          </a:solidFill>
          <a:latin typeface="Times New Roman" pitchFamily="18" charset="0"/>
        </a:defRPr>
      </a:lvl3pPr>
      <a:lvl4pPr algn="ctr" defTabSz="3413125" rtl="0" eaLnBrk="0" fontAlgn="base" hangingPunct="0">
        <a:spcBef>
          <a:spcPct val="0"/>
        </a:spcBef>
        <a:spcAft>
          <a:spcPct val="0"/>
        </a:spcAft>
        <a:defRPr sz="16400">
          <a:solidFill>
            <a:schemeClr val="tx2"/>
          </a:solidFill>
          <a:latin typeface="Times New Roman" pitchFamily="18" charset="0"/>
        </a:defRPr>
      </a:lvl4pPr>
      <a:lvl5pPr algn="ctr" defTabSz="3413125" rtl="0" eaLnBrk="0" fontAlgn="base" hangingPunct="0">
        <a:spcBef>
          <a:spcPct val="0"/>
        </a:spcBef>
        <a:spcAft>
          <a:spcPct val="0"/>
        </a:spcAft>
        <a:defRPr sz="16400">
          <a:solidFill>
            <a:schemeClr val="tx2"/>
          </a:solidFill>
          <a:latin typeface="Times New Roman" pitchFamily="18" charset="0"/>
        </a:defRPr>
      </a:lvl5pPr>
      <a:lvl6pPr marL="365760" algn="ctr" defTabSz="3413760" rtl="0" eaLnBrk="0" fontAlgn="base" hangingPunct="0">
        <a:spcBef>
          <a:spcPct val="0"/>
        </a:spcBef>
        <a:spcAft>
          <a:spcPct val="0"/>
        </a:spcAft>
        <a:defRPr sz="16400">
          <a:solidFill>
            <a:schemeClr val="tx2"/>
          </a:solidFill>
          <a:latin typeface="Times New Roman" pitchFamily="18" charset="0"/>
        </a:defRPr>
      </a:lvl6pPr>
      <a:lvl7pPr marL="731520" algn="ctr" defTabSz="3413760" rtl="0" eaLnBrk="0" fontAlgn="base" hangingPunct="0">
        <a:spcBef>
          <a:spcPct val="0"/>
        </a:spcBef>
        <a:spcAft>
          <a:spcPct val="0"/>
        </a:spcAft>
        <a:defRPr sz="16400">
          <a:solidFill>
            <a:schemeClr val="tx2"/>
          </a:solidFill>
          <a:latin typeface="Times New Roman" pitchFamily="18" charset="0"/>
        </a:defRPr>
      </a:lvl7pPr>
      <a:lvl8pPr marL="1097280" algn="ctr" defTabSz="3413760" rtl="0" eaLnBrk="0" fontAlgn="base" hangingPunct="0">
        <a:spcBef>
          <a:spcPct val="0"/>
        </a:spcBef>
        <a:spcAft>
          <a:spcPct val="0"/>
        </a:spcAft>
        <a:defRPr sz="16400">
          <a:solidFill>
            <a:schemeClr val="tx2"/>
          </a:solidFill>
          <a:latin typeface="Times New Roman" pitchFamily="18" charset="0"/>
        </a:defRPr>
      </a:lvl8pPr>
      <a:lvl9pPr marL="1463040" algn="ctr" defTabSz="3413760" rtl="0" eaLnBrk="0" fontAlgn="base" hangingPunct="0">
        <a:spcBef>
          <a:spcPct val="0"/>
        </a:spcBef>
        <a:spcAft>
          <a:spcPct val="0"/>
        </a:spcAft>
        <a:defRPr sz="16400">
          <a:solidFill>
            <a:schemeClr val="tx2"/>
          </a:solidFill>
          <a:latin typeface="Times New Roman" pitchFamily="18" charset="0"/>
        </a:defRPr>
      </a:lvl9pPr>
    </p:titleStyle>
    <p:bodyStyle>
      <a:defPPr>
        <a:defRPr kern="1200" smtId="4294967295"/>
      </a:defPPr>
      <a:lvl1pPr marL="1279525" indent="-1279525" algn="l" defTabSz="3413125" rtl="0" eaLnBrk="0" fontAlgn="base" hangingPunct="0">
        <a:spcBef>
          <a:spcPct val="20000"/>
        </a:spcBef>
        <a:spcAft>
          <a:spcPct val="0"/>
        </a:spcAft>
        <a:buChar char="•"/>
        <a:defRPr sz="11900">
          <a:solidFill>
            <a:schemeClr val="tx1"/>
          </a:solidFill>
          <a:latin typeface="+mn-lt"/>
          <a:ea typeface="+mn-ea"/>
          <a:cs typeface="+mn-cs"/>
        </a:defRPr>
      </a:lvl1pPr>
      <a:lvl2pPr marL="2773363" indent="-1066800" algn="l" defTabSz="3413125" rtl="0" eaLnBrk="0" fontAlgn="base" hangingPunct="0">
        <a:spcBef>
          <a:spcPct val="20000"/>
        </a:spcBef>
        <a:spcAft>
          <a:spcPct val="0"/>
        </a:spcAft>
        <a:buChar char="–"/>
        <a:defRPr sz="10500">
          <a:solidFill>
            <a:schemeClr val="tx1"/>
          </a:solidFill>
          <a:latin typeface="+mn-lt"/>
        </a:defRPr>
      </a:lvl2pPr>
      <a:lvl3pPr marL="4267200" indent="-852488" algn="l" defTabSz="3413125" rtl="0" eaLnBrk="0" fontAlgn="base" hangingPunct="0">
        <a:spcBef>
          <a:spcPct val="20000"/>
        </a:spcBef>
        <a:spcAft>
          <a:spcPct val="0"/>
        </a:spcAft>
        <a:buChar char="•"/>
        <a:defRPr sz="9000">
          <a:solidFill>
            <a:schemeClr val="tx1"/>
          </a:solidFill>
          <a:latin typeface="+mn-lt"/>
        </a:defRPr>
      </a:lvl3pPr>
      <a:lvl4pPr marL="5973763" indent="-852488" algn="l" defTabSz="3413125" rtl="0" eaLnBrk="0" fontAlgn="base" hangingPunct="0">
        <a:spcBef>
          <a:spcPct val="20000"/>
        </a:spcBef>
        <a:spcAft>
          <a:spcPct val="0"/>
        </a:spcAft>
        <a:buChar char="–"/>
        <a:defRPr sz="7400">
          <a:solidFill>
            <a:schemeClr val="tx1"/>
          </a:solidFill>
          <a:latin typeface="+mn-lt"/>
        </a:defRPr>
      </a:lvl4pPr>
      <a:lvl5pPr marL="7680325" indent="-852488" algn="l" defTabSz="3413125" rtl="0" eaLnBrk="0" fontAlgn="base" hangingPunct="0">
        <a:spcBef>
          <a:spcPct val="20000"/>
        </a:spcBef>
        <a:spcAft>
          <a:spcPct val="0"/>
        </a:spcAft>
        <a:buChar char="»"/>
        <a:defRPr sz="7400">
          <a:solidFill>
            <a:schemeClr val="tx1"/>
          </a:solidFill>
          <a:latin typeface="+mn-lt"/>
        </a:defRPr>
      </a:lvl5pPr>
      <a:lvl6pPr marL="8046720" indent="-853440" algn="l" defTabSz="3413760" rtl="0" eaLnBrk="0" fontAlgn="base" hangingPunct="0">
        <a:spcBef>
          <a:spcPct val="20000"/>
        </a:spcBef>
        <a:spcAft>
          <a:spcPct val="0"/>
        </a:spcAft>
        <a:buChar char="»"/>
        <a:defRPr sz="7400">
          <a:solidFill>
            <a:schemeClr val="tx1"/>
          </a:solidFill>
          <a:latin typeface="+mn-lt"/>
        </a:defRPr>
      </a:lvl6pPr>
      <a:lvl7pPr marL="8412480" indent="-853440" algn="l" defTabSz="3413760" rtl="0" eaLnBrk="0" fontAlgn="base" hangingPunct="0">
        <a:spcBef>
          <a:spcPct val="20000"/>
        </a:spcBef>
        <a:spcAft>
          <a:spcPct val="0"/>
        </a:spcAft>
        <a:buChar char="»"/>
        <a:defRPr sz="7400">
          <a:solidFill>
            <a:schemeClr val="tx1"/>
          </a:solidFill>
          <a:latin typeface="+mn-lt"/>
        </a:defRPr>
      </a:lvl7pPr>
      <a:lvl8pPr marL="8778240" indent="-853440" algn="l" defTabSz="3413760" rtl="0" eaLnBrk="0" fontAlgn="base" hangingPunct="0">
        <a:spcBef>
          <a:spcPct val="20000"/>
        </a:spcBef>
        <a:spcAft>
          <a:spcPct val="0"/>
        </a:spcAft>
        <a:buChar char="»"/>
        <a:defRPr sz="7400">
          <a:solidFill>
            <a:schemeClr val="tx1"/>
          </a:solidFill>
          <a:latin typeface="+mn-lt"/>
        </a:defRPr>
      </a:lvl8pPr>
      <a:lvl9pPr marL="9144000" indent="-853440" algn="l" defTabSz="3413760" rtl="0" eaLnBrk="0" fontAlgn="base" hangingPunct="0">
        <a:spcBef>
          <a:spcPct val="20000"/>
        </a:spcBef>
        <a:spcAft>
          <a:spcPct val="0"/>
        </a:spcAft>
        <a:buChar char="»"/>
        <a:defRPr sz="7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Relationship Id="rId3" Type="http://schemas.openxmlformats.org/officeDocument/2006/relationships/oleObject" Target="../embeddings/oleObject1.bin" TargetMode="Internal" /><Relationship Id="rId4" Type="http://schemas.openxmlformats.org/officeDocument/2006/relationships/image" Target="../media/image3.emf" /><Relationship Id="rId5" Type="http://schemas.openxmlformats.org/officeDocument/2006/relationships/oleObject" Target="../embeddings/oleObject2.bin" TargetMode="Internal" /><Relationship Id="rId6" Type="http://schemas.openxmlformats.org/officeDocument/2006/relationships/image" Target="../media/image4.png" /><Relationship Id="rId7" Type="http://schemas.openxmlformats.org/officeDocument/2006/relationships/vmlDrawing" Target="../drawings/vmlDrawing1.v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chemeClr val="accent4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144"/>
          <p:cNvSpPr>
            <a:spLocks noChangeArrowheads="1"/>
          </p:cNvSpPr>
          <p:nvPr/>
        </p:nvSpPr>
        <p:spPr bwMode="auto">
          <a:xfrm>
            <a:off x="11690350" y="5994400"/>
            <a:ext cx="9863138" cy="15138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FF"/>
                  </a:outerShdw>
                </a:effectLst>
              </a14:hiddenEffects>
            </a:ext>
          </a:extLst>
        </p:spPr>
        <p:txBody>
          <a:bodyPr lIns="288000" tIns="288000" rIns="288000" bIns="288000"/>
          <a:lstStyle>
            <a:defPPr>
              <a:defRPr kern="1200" smtId="4294967295"/>
            </a:defPPr>
          </a:lstStyle>
          <a:p>
            <a:pPr marL="304800" indent="-304800">
              <a:spcBef>
                <a:spcPct val="50000"/>
              </a:spcBef>
            </a:pPr>
            <a:r>
              <a:rPr lang="en-GB" sz="3800" b="1">
                <a:solidFill>
                  <a:schemeClr val="accent4">
                    <a:lumMod val="75000"/>
                  </a:schemeClr>
                </a:solidFill>
                <a:latin typeface="Arial"/>
              </a:rPr>
              <a:t>Methods</a:t>
            </a:r>
          </a:p>
          <a:p>
            <a:pPr marL="304800" indent="-304800">
              <a:spcBef>
                <a:spcPct val="50000"/>
              </a:spcBef>
              <a:buSzPct val="60000"/>
              <a:buFont typeface="Monotype Sorts" pitchFamily="2" charset="2"/>
              <a:buChar char="n"/>
            </a:pPr>
            <a:r>
              <a:rPr lang="en-US" sz="2900">
                <a:solidFill>
                  <a:schemeClr val="accent4">
                    <a:lumMod val="75000"/>
                  </a:schemeClr>
                </a:solidFill>
                <a:latin typeface="Arial"/>
              </a:rPr>
              <a:t>Insert your text here. You can place your organizations logos on either side of the title of the poster. Insert your text here. </a:t>
            </a:r>
          </a:p>
          <a:p>
            <a:pPr marL="304800" indent="-304800">
              <a:spcBef>
                <a:spcPct val="50000"/>
              </a:spcBef>
              <a:buSzPct val="60000"/>
              <a:buFont typeface="Monotype Sorts" pitchFamily="2" charset="2"/>
              <a:buChar char="n"/>
            </a:pPr>
            <a:r>
              <a:rPr lang="en-US" sz="2900">
                <a:solidFill>
                  <a:schemeClr val="accent4">
                    <a:lumMod val="75000"/>
                  </a:schemeClr>
                </a:solidFill>
                <a:latin typeface="Arial"/>
              </a:rPr>
              <a:t>Remember to size your font to fit your information into the space. The larger your font, the easier it will be for others to read your poster. </a:t>
            </a:r>
          </a:p>
          <a:p>
            <a:pPr marL="304800" indent="-304800">
              <a:spcBef>
                <a:spcPct val="50000"/>
              </a:spcBef>
              <a:buSzPct val="60000"/>
              <a:buFont typeface="Monotype Sorts" pitchFamily="2" charset="2"/>
              <a:buChar char="n"/>
            </a:pPr>
            <a:r>
              <a:rPr lang="en-US" sz="2900">
                <a:solidFill>
                  <a:schemeClr val="accent4">
                    <a:lumMod val="75000"/>
                  </a:schemeClr>
                </a:solidFill>
                <a:latin typeface="Arial"/>
              </a:rPr>
              <a:t>Insert your text here. Remember to size your font to fit your information into the space. </a:t>
            </a:r>
          </a:p>
          <a:p>
            <a:pPr marL="304800" indent="-304800">
              <a:spcBef>
                <a:spcPct val="50000"/>
              </a:spcBef>
              <a:buSzPct val="60000"/>
              <a:buFont typeface="Monotype Sorts" pitchFamily="2" charset="2"/>
              <a:buChar char="n"/>
            </a:pPr>
            <a:r>
              <a:rPr lang="en-US" sz="2900">
                <a:solidFill>
                  <a:schemeClr val="accent4">
                    <a:lumMod val="75000"/>
                  </a:schemeClr>
                </a:solidFill>
                <a:latin typeface="Arial"/>
              </a:rPr>
              <a:t>The larger your font, the easier it will be for others to read your poster. </a:t>
            </a:r>
          </a:p>
          <a:p>
            <a:pPr marL="304800" indent="-304800">
              <a:spcBef>
                <a:spcPct val="50000"/>
              </a:spcBef>
              <a:buSzPct val="60000"/>
              <a:buFont typeface="Monotype Sorts" pitchFamily="2" charset="2"/>
              <a:buChar char="n"/>
            </a:pPr>
            <a:r>
              <a:rPr lang="en-US" sz="2900">
                <a:solidFill>
                  <a:schemeClr val="accent4">
                    <a:lumMod val="75000"/>
                  </a:schemeClr>
                </a:solidFill>
                <a:latin typeface="Arial"/>
              </a:rPr>
              <a:t>Insert your text here. You can place your organizations logos on either side of the title of the poster. </a:t>
            </a:r>
          </a:p>
        </p:txBody>
      </p:sp>
      <p:sp>
        <p:nvSpPr>
          <p:cNvPr id="2051" name="Rectangle 31"/>
          <p:cNvSpPr>
            <a:spLocks noChangeArrowheads="1"/>
          </p:cNvSpPr>
          <p:nvPr/>
        </p:nvSpPr>
        <p:spPr bwMode="auto">
          <a:xfrm>
            <a:off x="22142450" y="5994400"/>
            <a:ext cx="10198100" cy="151717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88000" tIns="288000" rIns="288000" bIns="288000"/>
          <a:lstStyle>
            <a:defPPr>
              <a:defRPr kern="1200" smtId="4294967295"/>
            </a:defPPr>
          </a:lstStyle>
          <a:p>
            <a:pPr>
              <a:spcBef>
                <a:spcPct val="50000"/>
              </a:spcBef>
            </a:pPr>
            <a:r>
              <a:rPr lang="en-GB" sz="3800" b="1">
                <a:solidFill>
                  <a:schemeClr val="accent4">
                    <a:lumMod val="75000"/>
                  </a:schemeClr>
                </a:solidFill>
                <a:latin typeface="Arial"/>
              </a:rPr>
              <a:t>Tools</a:t>
            </a:r>
          </a:p>
          <a:p>
            <a:pPr>
              <a:spcBef>
                <a:spcPct val="50000"/>
              </a:spcBef>
            </a:pPr>
            <a:endParaRPr lang="en-US" sz="2900" b="1">
              <a:solidFill>
                <a:schemeClr val="accent4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1143000" y="812800"/>
            <a:ext cx="41605200" cy="382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432000" tIns="432000" rIns="432000" bIns="432000">
            <a:spAutoFit/>
          </a:bodyPr>
          <a:lstStyle>
            <a:defPPr>
              <a:defRPr kern="1200" smtId="4294967295"/>
            </a:defPPr>
            <a:lvl1pPr>
              <a:tabLst>
                <a:tab pos="5591175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5591175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5591175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5591175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5591175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591175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591175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591175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591175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9600" b="1" i="1">
                <a:solidFill>
                  <a:schemeClr val="accent4"/>
                </a:solidFill>
              </a:rPr>
              <a:t>	Your Very Long Two Line</a:t>
            </a:r>
            <a:r>
              <a:rPr lang="en-AU" sz="9600" b="1" i="1">
                <a:solidFill>
                  <a:schemeClr val="accent4"/>
                </a:solidFill>
              </a:rPr>
              <a:t> </a:t>
            </a:r>
            <a:br>
              <a:rPr lang="en-AU" sz="9600" b="1" i="1">
                <a:solidFill>
                  <a:schemeClr val="accent4"/>
                </a:solidFill>
              </a:rPr>
            </a:br>
            <a:r>
              <a:rPr lang="en-AU" sz="9600" b="1" i="1">
                <a:solidFill>
                  <a:schemeClr val="accent4"/>
                </a:solidFill>
              </a:rPr>
              <a:t>	Poster Title Goes Here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174750" y="4021138"/>
            <a:ext cx="41573450" cy="177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88000" tIns="288000" rIns="288000" bIns="288000"/>
          <a:lstStyle>
            <a:defPPr>
              <a:defRPr kern="1200" smtId="4294967295"/>
            </a:defPPr>
            <a:lvl1pPr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5000" b="1">
                <a:solidFill>
                  <a:schemeClr val="accent4"/>
                </a:solidFill>
                <a:latin typeface="Arial"/>
              </a:rPr>
              <a:t>The Names of the Authors Can Go Here</a:t>
            </a:r>
            <a:endParaRPr lang="en-GB" sz="5000" b="1" baseline="30000">
              <a:solidFill>
                <a:schemeClr val="accent4"/>
              </a:solidFill>
              <a:latin typeface="Arial"/>
            </a:endParaRPr>
          </a:p>
          <a:p>
            <a:r>
              <a:rPr lang="en-GB" sz="5000">
                <a:solidFill>
                  <a:schemeClr val="accent4"/>
                </a:solidFill>
                <a:latin typeface="Arial"/>
              </a:rPr>
              <a:t>The Names of the Institutions Can Go Here</a:t>
            </a:r>
          </a:p>
        </p:txBody>
      </p:sp>
      <p:sp>
        <p:nvSpPr>
          <p:cNvPr id="2054" name="Rectangle 13"/>
          <p:cNvSpPr>
            <a:spLocks noChangeArrowheads="1"/>
          </p:cNvSpPr>
          <p:nvPr/>
        </p:nvSpPr>
        <p:spPr bwMode="auto">
          <a:xfrm>
            <a:off x="22534562" y="16103600"/>
            <a:ext cx="9404350" cy="4267200"/>
          </a:xfrm>
          <a:prstGeom prst="rect">
            <a:avLst/>
          </a:prstGeom>
          <a:solidFill>
            <a:srgbClr val="EEEEEE"/>
          </a:solidFill>
          <a:ln w="9525">
            <a:solidFill>
              <a:srgbClr val="336699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152" tIns="36576" rIns="73152" bIns="36576"/>
          <a:lstStyle>
            <a:defPPr>
              <a:defRPr kern="1200" smtId="4294967295"/>
            </a:defPPr>
          </a:lstStyle>
          <a:p>
            <a:endParaRPr lang="en-US" sz="2900">
              <a:latin typeface="Arial"/>
            </a:endParaRPr>
          </a:p>
        </p:txBody>
      </p:sp>
      <p:sp>
        <p:nvSpPr>
          <p:cNvPr id="2055" name="Text Box 14"/>
          <p:cNvSpPr txBox="1">
            <a:spLocks noChangeArrowheads="1"/>
          </p:cNvSpPr>
          <p:nvPr/>
        </p:nvSpPr>
        <p:spPr bwMode="auto">
          <a:xfrm>
            <a:off x="22783800" y="20472400"/>
            <a:ext cx="89154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6576" rIns="0" bIns="36576">
            <a:spAutoFit/>
          </a:bodyPr>
          <a:lstStyle>
            <a:defPPr>
              <a:defRPr kern="1200" smtId="4294967295"/>
            </a:defPPr>
            <a:lvl1pPr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 sz="2400" i="1">
                <a:solidFill>
                  <a:schemeClr val="accent4">
                    <a:lumMod val="75000"/>
                  </a:schemeClr>
                </a:solidFill>
                <a:latin typeface="Arial"/>
              </a:rPr>
              <a:t>Training Program Components</a:t>
            </a:r>
          </a:p>
        </p:txBody>
      </p:sp>
      <p:sp>
        <p:nvSpPr>
          <p:cNvPr id="2056" name="Text Box 60"/>
          <p:cNvSpPr txBox="1">
            <a:spLocks noChangeArrowheads="1"/>
          </p:cNvSpPr>
          <p:nvPr/>
        </p:nvSpPr>
        <p:spPr bwMode="auto">
          <a:xfrm>
            <a:off x="30073600" y="21285200"/>
            <a:ext cx="12642850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152" tIns="36576" rIns="73152" bIns="36576">
            <a:spAutoFit/>
          </a:bodyPr>
          <a:lstStyle>
            <a:defPPr>
              <a:defRPr kern="1200" smtId="4294967295"/>
            </a:defPPr>
            <a:lvl1pPr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600">
                <a:solidFill>
                  <a:schemeClr val="bg1"/>
                </a:solidFill>
                <a:latin typeface="Arial"/>
              </a:rPr>
              <a:t>Additional information here about the authors or the name of the conference</a:t>
            </a:r>
          </a:p>
        </p:txBody>
      </p:sp>
      <p:sp>
        <p:nvSpPr>
          <p:cNvPr id="2058" name="Rectangle 70"/>
          <p:cNvSpPr>
            <a:spLocks noChangeArrowheads="1"/>
          </p:cNvSpPr>
          <p:nvPr/>
        </p:nvSpPr>
        <p:spPr bwMode="auto">
          <a:xfrm>
            <a:off x="22534562" y="6908800"/>
            <a:ext cx="9404350" cy="8331200"/>
          </a:xfrm>
          <a:prstGeom prst="rect">
            <a:avLst/>
          </a:prstGeom>
          <a:solidFill>
            <a:srgbClr val="EEEEEE"/>
          </a:solidFill>
          <a:ln w="9525">
            <a:solidFill>
              <a:srgbClr val="336699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152" tIns="36576" rIns="73152" bIns="36576" anchor="ctr"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2059" name="Text Box 71"/>
          <p:cNvSpPr txBox="1">
            <a:spLocks noChangeArrowheads="1"/>
          </p:cNvSpPr>
          <p:nvPr/>
        </p:nvSpPr>
        <p:spPr bwMode="auto">
          <a:xfrm>
            <a:off x="22534562" y="15290800"/>
            <a:ext cx="89154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6576" rIns="0" bIns="36576">
            <a:spAutoFit/>
          </a:bodyPr>
          <a:lstStyle>
            <a:defPPr>
              <a:defRPr kern="1200" smtId="4294967295"/>
            </a:defPPr>
            <a:lvl1pPr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 sz="2400" i="1">
                <a:solidFill>
                  <a:schemeClr val="accent4">
                    <a:lumMod val="75000"/>
                  </a:schemeClr>
                </a:solidFill>
                <a:latin typeface="Arial"/>
              </a:rPr>
              <a:t>Pre- and post-program </a:t>
            </a:r>
            <a:r>
              <a:rPr lang="en-US" sz="2400" i="1">
                <a:solidFill>
                  <a:schemeClr val="accent4">
                    <a:lumMod val="75000"/>
                  </a:schemeClr>
                </a:solidFill>
                <a:latin typeface="Arial"/>
              </a:rPr>
              <a:t>Insert your text here </a:t>
            </a:r>
            <a:endParaRPr lang="en-AU" sz="2400" i="1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60" name="Text Box 122"/>
          <p:cNvSpPr txBox="1">
            <a:spLocks noChangeArrowheads="1"/>
          </p:cNvSpPr>
          <p:nvPr/>
        </p:nvSpPr>
        <p:spPr bwMode="auto">
          <a:xfrm>
            <a:off x="1111250" y="6096000"/>
            <a:ext cx="9796463" cy="65198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152" tIns="36576" rIns="73152" bIns="36576">
            <a:spAutoFit/>
          </a:bodyPr>
          <a:lstStyle>
            <a:defPPr>
              <a:defRPr kern="1200" smtId="4294967295"/>
            </a:defPPr>
            <a:lvl1pPr defTabSz="4703763"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03763">
              <a:defRPr sz="19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03763">
              <a:defRPr sz="1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03763"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03763"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GB" sz="3800" b="1">
                <a:solidFill>
                  <a:schemeClr val="accent4">
                    <a:lumMod val="75000"/>
                  </a:schemeClr>
                </a:solidFill>
                <a:latin typeface="Arial"/>
              </a:rPr>
              <a:t>Introduction</a:t>
            </a:r>
          </a:p>
          <a:p>
            <a:pPr eaLnBrk="1" hangingPunct="1">
              <a:lnSpc>
                <a:spcPct val="110000"/>
              </a:lnSpc>
            </a:pPr>
            <a:endParaRPr lang="en-GB" sz="2600" b="1">
              <a:solidFill>
                <a:schemeClr val="accent4">
                  <a:lumMod val="75000"/>
                </a:schemeClr>
              </a:solidFill>
              <a:latin typeface="Arial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900">
                <a:solidFill>
                  <a:schemeClr val="accent4">
                    <a:lumMod val="75000"/>
                  </a:schemeClr>
                </a:solidFill>
                <a:latin typeface="Arial"/>
              </a:rPr>
              <a:t>Insert your text here. You can place your organizations logos on either side of the title of the poster. Insert your text here. </a:t>
            </a:r>
          </a:p>
          <a:p>
            <a:pPr eaLnBrk="1" hangingPunct="1">
              <a:lnSpc>
                <a:spcPct val="110000"/>
              </a:lnSpc>
            </a:pPr>
            <a:endParaRPr lang="en-US" sz="2900">
              <a:solidFill>
                <a:schemeClr val="accent4">
                  <a:lumMod val="75000"/>
                </a:schemeClr>
              </a:solidFill>
              <a:latin typeface="Arial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900">
                <a:solidFill>
                  <a:schemeClr val="accent4">
                    <a:lumMod val="75000"/>
                  </a:schemeClr>
                </a:solidFill>
                <a:latin typeface="Arial"/>
              </a:rPr>
              <a:t>Remember to size your font to fit your information into the space. The larger your font, the easier it will be for others to read your poster. </a:t>
            </a:r>
          </a:p>
          <a:p>
            <a:pPr eaLnBrk="1" hangingPunct="1">
              <a:lnSpc>
                <a:spcPct val="110000"/>
              </a:lnSpc>
            </a:pPr>
            <a:endParaRPr lang="en-US" sz="2900">
              <a:solidFill>
                <a:schemeClr val="accent4">
                  <a:lumMod val="75000"/>
                </a:schemeClr>
              </a:solidFill>
              <a:latin typeface="Arial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900">
                <a:solidFill>
                  <a:schemeClr val="accent4">
                    <a:lumMod val="75000"/>
                  </a:schemeClr>
                </a:solidFill>
                <a:latin typeface="Arial"/>
              </a:rPr>
              <a:t>Insert your text here. Remember to size your font to fit your information into the space. </a:t>
            </a:r>
          </a:p>
          <a:p>
            <a:pPr eaLnBrk="1" hangingPunct="1">
              <a:lnSpc>
                <a:spcPct val="110000"/>
              </a:lnSpc>
            </a:pPr>
            <a:endParaRPr lang="en-US" sz="2900">
              <a:solidFill>
                <a:schemeClr val="accent4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2061" name="Text Box 123"/>
          <p:cNvSpPr txBox="1">
            <a:spLocks noChangeArrowheads="1"/>
          </p:cNvSpPr>
          <p:nvPr/>
        </p:nvSpPr>
        <p:spPr bwMode="auto">
          <a:xfrm>
            <a:off x="1066800" y="13077825"/>
            <a:ext cx="9798050" cy="8029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152" tIns="36576" rIns="73152" bIns="36576">
            <a:spAutoFit/>
          </a:bodyPr>
          <a:lstStyle>
            <a:defPPr>
              <a:defRPr kern="1200" smtId="4294967295"/>
            </a:defPPr>
            <a:lvl1pPr defTabSz="4703763"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03763">
              <a:defRPr sz="19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03763">
              <a:defRPr sz="1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03763"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03763"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GB" sz="3800" b="1">
                <a:solidFill>
                  <a:schemeClr val="accent4">
                    <a:lumMod val="75000"/>
                  </a:schemeClr>
                </a:solidFill>
                <a:latin typeface="Arial"/>
              </a:rPr>
              <a:t>Purpose</a:t>
            </a:r>
          </a:p>
          <a:p>
            <a:pPr eaLnBrk="1" hangingPunct="1">
              <a:lnSpc>
                <a:spcPct val="110000"/>
              </a:lnSpc>
            </a:pPr>
            <a:endParaRPr lang="en-GB" sz="2600" b="1">
              <a:solidFill>
                <a:schemeClr val="accent4">
                  <a:lumMod val="75000"/>
                </a:schemeClr>
              </a:solidFill>
              <a:latin typeface="Arial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900">
                <a:solidFill>
                  <a:schemeClr val="accent4">
                    <a:lumMod val="75000"/>
                  </a:schemeClr>
                </a:solidFill>
                <a:latin typeface="Arial"/>
              </a:rPr>
              <a:t>Insert your text here. You can place your organizations logos on either side of the title of the poster. Insert your text here. </a:t>
            </a:r>
          </a:p>
          <a:p>
            <a:pPr eaLnBrk="1" hangingPunct="1">
              <a:lnSpc>
                <a:spcPct val="110000"/>
              </a:lnSpc>
            </a:pPr>
            <a:endParaRPr lang="en-US" sz="2900">
              <a:solidFill>
                <a:schemeClr val="accent4">
                  <a:lumMod val="75000"/>
                </a:schemeClr>
              </a:solidFill>
              <a:latin typeface="Arial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900">
                <a:solidFill>
                  <a:schemeClr val="accent4">
                    <a:lumMod val="75000"/>
                  </a:schemeClr>
                </a:solidFill>
                <a:latin typeface="Arial"/>
              </a:rPr>
              <a:t>Remember to size your font to fit your information into the space. The larger your font, the easier it will be for others to read your poster. </a:t>
            </a:r>
          </a:p>
          <a:p>
            <a:pPr eaLnBrk="1" hangingPunct="1">
              <a:lnSpc>
                <a:spcPct val="110000"/>
              </a:lnSpc>
            </a:pPr>
            <a:endParaRPr lang="en-US" sz="2900">
              <a:solidFill>
                <a:schemeClr val="accent4">
                  <a:lumMod val="75000"/>
                </a:schemeClr>
              </a:solidFill>
              <a:latin typeface="Arial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900">
                <a:solidFill>
                  <a:schemeClr val="accent4">
                    <a:lumMod val="75000"/>
                  </a:schemeClr>
                </a:solidFill>
                <a:latin typeface="Arial"/>
              </a:rPr>
              <a:t>Insert your text here. Remember to size your font to fit your information into the space. </a:t>
            </a:r>
          </a:p>
          <a:p>
            <a:pPr eaLnBrk="1" hangingPunct="1">
              <a:lnSpc>
                <a:spcPct val="110000"/>
              </a:lnSpc>
            </a:pPr>
            <a:endParaRPr lang="en-US" sz="2900">
              <a:solidFill>
                <a:schemeClr val="accent4">
                  <a:lumMod val="75000"/>
                </a:schemeClr>
              </a:solidFill>
              <a:latin typeface="Arial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900">
                <a:solidFill>
                  <a:schemeClr val="accent4">
                    <a:lumMod val="75000"/>
                  </a:schemeClr>
                </a:solidFill>
                <a:latin typeface="Arial"/>
              </a:rPr>
              <a:t>The larger your font, the easier it will be for others to read your poster. Insert your text here. </a:t>
            </a:r>
          </a:p>
          <a:p>
            <a:pPr eaLnBrk="1" hangingPunct="1">
              <a:lnSpc>
                <a:spcPct val="110000"/>
              </a:lnSpc>
            </a:pPr>
            <a:endParaRPr lang="en-US" sz="2900">
              <a:solidFill>
                <a:schemeClr val="accent4">
                  <a:lumMod val="75000"/>
                </a:schemeClr>
              </a:solidFill>
              <a:latin typeface="Arial"/>
            </a:endParaRPr>
          </a:p>
        </p:txBody>
      </p:sp>
      <p:grpSp>
        <p:nvGrpSpPr>
          <p:cNvPr id="2062" name="Group 125"/>
          <p:cNvGrpSpPr/>
          <p:nvPr/>
        </p:nvGrpSpPr>
        <p:grpSpPr>
          <a:xfrm>
            <a:off x="22925088" y="7061200"/>
            <a:ext cx="8489950" cy="7993063"/>
            <a:chOff x="-12860" y="11336"/>
            <a:chExt cx="5102" cy="6149"/>
          </a:xfrm>
        </p:grpSpPr>
        <p:sp>
          <p:nvSpPr>
            <p:cNvPr id="2077" name="Rectangle 126"/>
            <p:cNvSpPr>
              <a:spLocks noChangeArrowheads="1"/>
            </p:cNvSpPr>
            <p:nvPr/>
          </p:nvSpPr>
          <p:spPr bwMode="auto">
            <a:xfrm>
              <a:off x="-12859" y="11336"/>
              <a:ext cx="2478" cy="1445"/>
            </a:xfrm>
            <a:prstGeom prst="rect">
              <a:avLst/>
            </a:prstGeom>
            <a:solidFill>
              <a:srgbClr val="C5C9CF"/>
            </a:solidFill>
            <a:ln w="9525">
              <a:solidFill>
                <a:schemeClr val="tx1"/>
              </a:solidFill>
              <a:miter lim="800000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kern="1200" smtId="4294967295"/>
              </a:defPPr>
            </a:lstStyle>
            <a:p>
              <a:endParaRPr lang="en-US"/>
            </a:p>
          </p:txBody>
        </p:sp>
        <p:sp>
          <p:nvSpPr>
            <p:cNvPr id="2078" name="Rectangle 127"/>
            <p:cNvSpPr>
              <a:spLocks noChangeArrowheads="1"/>
            </p:cNvSpPr>
            <p:nvPr/>
          </p:nvSpPr>
          <p:spPr bwMode="auto">
            <a:xfrm>
              <a:off x="-10249" y="11337"/>
              <a:ext cx="2478" cy="1445"/>
            </a:xfrm>
            <a:prstGeom prst="rect">
              <a:avLst/>
            </a:prstGeom>
            <a:solidFill>
              <a:srgbClr val="C5C9CF"/>
            </a:solidFill>
            <a:ln w="9525">
              <a:solidFill>
                <a:schemeClr val="tx1"/>
              </a:solidFill>
              <a:miter lim="800000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kern="1200" smtId="4294967295"/>
              </a:defPPr>
            </a:lstStyle>
            <a:p>
              <a:endParaRPr lang="en-US"/>
            </a:p>
          </p:txBody>
        </p:sp>
        <p:sp>
          <p:nvSpPr>
            <p:cNvPr id="2079" name="Rectangle 128"/>
            <p:cNvSpPr>
              <a:spLocks noChangeArrowheads="1"/>
            </p:cNvSpPr>
            <p:nvPr/>
          </p:nvSpPr>
          <p:spPr bwMode="auto">
            <a:xfrm>
              <a:off x="-12846" y="12895"/>
              <a:ext cx="2478" cy="1445"/>
            </a:xfrm>
            <a:prstGeom prst="rect">
              <a:avLst/>
            </a:prstGeom>
            <a:solidFill>
              <a:srgbClr val="C5C9CF"/>
            </a:solidFill>
            <a:ln w="9525">
              <a:solidFill>
                <a:schemeClr val="tx1"/>
              </a:solidFill>
              <a:miter lim="800000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kern="1200" smtId="4294967295"/>
              </a:defPPr>
            </a:lstStyle>
            <a:p>
              <a:endParaRPr lang="en-US"/>
            </a:p>
          </p:txBody>
        </p:sp>
        <p:sp>
          <p:nvSpPr>
            <p:cNvPr id="2080" name="Rectangle 129"/>
            <p:cNvSpPr>
              <a:spLocks noChangeArrowheads="1"/>
            </p:cNvSpPr>
            <p:nvPr/>
          </p:nvSpPr>
          <p:spPr bwMode="auto">
            <a:xfrm>
              <a:off x="-10236" y="12896"/>
              <a:ext cx="2478" cy="1445"/>
            </a:xfrm>
            <a:prstGeom prst="rect">
              <a:avLst/>
            </a:prstGeom>
            <a:solidFill>
              <a:srgbClr val="C5C9CF"/>
            </a:solidFill>
            <a:ln w="9525">
              <a:solidFill>
                <a:schemeClr val="tx1"/>
              </a:solidFill>
              <a:miter lim="800000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kern="1200" smtId="4294967295"/>
              </a:defPPr>
            </a:lstStyle>
            <a:p>
              <a:endParaRPr lang="en-US"/>
            </a:p>
          </p:txBody>
        </p:sp>
        <p:sp>
          <p:nvSpPr>
            <p:cNvPr id="2081" name="Rectangle 130"/>
            <p:cNvSpPr>
              <a:spLocks noChangeArrowheads="1"/>
            </p:cNvSpPr>
            <p:nvPr/>
          </p:nvSpPr>
          <p:spPr bwMode="auto">
            <a:xfrm>
              <a:off x="-12860" y="14454"/>
              <a:ext cx="2478" cy="1445"/>
            </a:xfrm>
            <a:prstGeom prst="rect">
              <a:avLst/>
            </a:prstGeom>
            <a:solidFill>
              <a:srgbClr val="C5C9CF"/>
            </a:solidFill>
            <a:ln w="9525">
              <a:solidFill>
                <a:schemeClr val="tx1"/>
              </a:solidFill>
              <a:miter lim="800000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kern="1200" smtId="4294967295"/>
              </a:defPPr>
            </a:lstStyle>
            <a:p>
              <a:endParaRPr lang="en-US"/>
            </a:p>
          </p:txBody>
        </p:sp>
        <p:sp>
          <p:nvSpPr>
            <p:cNvPr id="2082" name="Rectangle 131"/>
            <p:cNvSpPr>
              <a:spLocks noChangeArrowheads="1"/>
            </p:cNvSpPr>
            <p:nvPr/>
          </p:nvSpPr>
          <p:spPr bwMode="auto">
            <a:xfrm>
              <a:off x="-10250" y="14455"/>
              <a:ext cx="2478" cy="1445"/>
            </a:xfrm>
            <a:prstGeom prst="rect">
              <a:avLst/>
            </a:prstGeom>
            <a:solidFill>
              <a:srgbClr val="C5C9CF"/>
            </a:solidFill>
            <a:ln w="9525">
              <a:solidFill>
                <a:schemeClr val="tx1"/>
              </a:solidFill>
              <a:miter lim="800000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kern="1200" smtId="4294967295"/>
              </a:defPPr>
            </a:lstStyle>
            <a:p>
              <a:endParaRPr lang="en-US"/>
            </a:p>
          </p:txBody>
        </p:sp>
        <p:sp>
          <p:nvSpPr>
            <p:cNvPr id="2083" name="Rectangle 132"/>
            <p:cNvSpPr>
              <a:spLocks noChangeArrowheads="1"/>
            </p:cNvSpPr>
            <p:nvPr/>
          </p:nvSpPr>
          <p:spPr bwMode="auto">
            <a:xfrm>
              <a:off x="-12856" y="16013"/>
              <a:ext cx="2478" cy="1445"/>
            </a:xfrm>
            <a:prstGeom prst="rect">
              <a:avLst/>
            </a:prstGeom>
            <a:solidFill>
              <a:srgbClr val="C5C9CF"/>
            </a:solidFill>
            <a:ln w="9525">
              <a:solidFill>
                <a:schemeClr val="tx1"/>
              </a:solidFill>
              <a:miter lim="800000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kern="1200" smtId="4294967295"/>
              </a:defPPr>
            </a:lstStyle>
            <a:p>
              <a:endParaRPr lang="en-US"/>
            </a:p>
          </p:txBody>
        </p:sp>
        <p:sp>
          <p:nvSpPr>
            <p:cNvPr id="2084" name="Rectangle 133"/>
            <p:cNvSpPr>
              <a:spLocks noChangeArrowheads="1"/>
            </p:cNvSpPr>
            <p:nvPr/>
          </p:nvSpPr>
          <p:spPr bwMode="auto">
            <a:xfrm>
              <a:off x="-10246" y="16014"/>
              <a:ext cx="2478" cy="1445"/>
            </a:xfrm>
            <a:prstGeom prst="rect">
              <a:avLst/>
            </a:prstGeom>
            <a:solidFill>
              <a:srgbClr val="C5C9CF"/>
            </a:solidFill>
            <a:ln w="9525">
              <a:solidFill>
                <a:schemeClr val="tx1"/>
              </a:solidFill>
              <a:miter lim="800000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kern="1200" smtId="4294967295"/>
              </a:defPPr>
            </a:lstStyle>
            <a:p>
              <a:endParaRPr lang="en-US"/>
            </a:p>
          </p:txBody>
        </p:sp>
        <p:sp>
          <p:nvSpPr>
            <p:cNvPr id="2085" name="Text Box 134"/>
            <p:cNvSpPr txBox="1">
              <a:spLocks noChangeArrowheads="1"/>
            </p:cNvSpPr>
            <p:nvPr/>
          </p:nvSpPr>
          <p:spPr bwMode="auto">
            <a:xfrm>
              <a:off x="-8937" y="17260"/>
              <a:ext cx="104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defPPr>
                <a:defRPr kern="1200" smtId="4294967295"/>
              </a:defPPr>
              <a:lvl1pPr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AU" sz="1300" i="1">
                  <a:solidFill>
                    <a:srgbClr val="006983"/>
                  </a:solidFill>
                  <a:latin typeface="Arial"/>
                </a:rPr>
                <a:t>Picture 8</a:t>
              </a:r>
            </a:p>
          </p:txBody>
        </p:sp>
        <p:sp>
          <p:nvSpPr>
            <p:cNvPr id="2086" name="Text Box 135"/>
            <p:cNvSpPr txBox="1">
              <a:spLocks noChangeArrowheads="1"/>
            </p:cNvSpPr>
            <p:nvPr/>
          </p:nvSpPr>
          <p:spPr bwMode="auto">
            <a:xfrm>
              <a:off x="-8894" y="15664"/>
              <a:ext cx="104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defPPr>
                <a:defRPr kern="1200" smtId="4294967295"/>
              </a:defPPr>
              <a:lvl1pPr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AU" sz="1300" i="1">
                  <a:solidFill>
                    <a:srgbClr val="006983"/>
                  </a:solidFill>
                  <a:latin typeface="Arial"/>
                </a:rPr>
                <a:t>Picture 6</a:t>
              </a:r>
            </a:p>
          </p:txBody>
        </p:sp>
        <p:sp>
          <p:nvSpPr>
            <p:cNvPr id="2087" name="Text Box 136"/>
            <p:cNvSpPr txBox="1">
              <a:spLocks noChangeArrowheads="1"/>
            </p:cNvSpPr>
            <p:nvPr/>
          </p:nvSpPr>
          <p:spPr bwMode="auto">
            <a:xfrm>
              <a:off x="-8894" y="14089"/>
              <a:ext cx="104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defPPr>
                <a:defRPr kern="1200" smtId="4294967295"/>
              </a:defPPr>
              <a:lvl1pPr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AU" sz="1300" i="1">
                  <a:solidFill>
                    <a:srgbClr val="006983"/>
                  </a:solidFill>
                  <a:latin typeface="Arial"/>
                </a:rPr>
                <a:t>Picture 4</a:t>
              </a:r>
            </a:p>
          </p:txBody>
        </p:sp>
        <p:sp>
          <p:nvSpPr>
            <p:cNvPr id="2088" name="Text Box 137"/>
            <p:cNvSpPr txBox="1">
              <a:spLocks noChangeArrowheads="1"/>
            </p:cNvSpPr>
            <p:nvPr/>
          </p:nvSpPr>
          <p:spPr bwMode="auto">
            <a:xfrm>
              <a:off x="-8886" y="12573"/>
              <a:ext cx="104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defPPr>
                <a:defRPr kern="1200" smtId="4294967295"/>
              </a:defPPr>
              <a:lvl1pPr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AU" sz="1300" i="1">
                  <a:solidFill>
                    <a:srgbClr val="006983"/>
                  </a:solidFill>
                  <a:latin typeface="Arial"/>
                </a:rPr>
                <a:t>Picture 2</a:t>
              </a:r>
            </a:p>
          </p:txBody>
        </p:sp>
        <p:sp>
          <p:nvSpPr>
            <p:cNvPr id="2089" name="Text Box 138"/>
            <p:cNvSpPr txBox="1">
              <a:spLocks noChangeArrowheads="1"/>
            </p:cNvSpPr>
            <p:nvPr/>
          </p:nvSpPr>
          <p:spPr bwMode="auto">
            <a:xfrm>
              <a:off x="-11498" y="17230"/>
              <a:ext cx="104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defPPr>
                <a:defRPr kern="1200" smtId="4294967295"/>
              </a:defPPr>
              <a:lvl1pPr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AU" sz="1300" i="1">
                  <a:solidFill>
                    <a:srgbClr val="006983"/>
                  </a:solidFill>
                  <a:latin typeface="Arial"/>
                </a:rPr>
                <a:t>Picture 7</a:t>
              </a:r>
            </a:p>
          </p:txBody>
        </p:sp>
        <p:sp>
          <p:nvSpPr>
            <p:cNvPr id="2090" name="Text Box 139"/>
            <p:cNvSpPr txBox="1">
              <a:spLocks noChangeArrowheads="1"/>
            </p:cNvSpPr>
            <p:nvPr/>
          </p:nvSpPr>
          <p:spPr bwMode="auto">
            <a:xfrm>
              <a:off x="-11512" y="15657"/>
              <a:ext cx="104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defPPr>
                <a:defRPr kern="1200" smtId="4294967295"/>
              </a:defPPr>
              <a:lvl1pPr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AU" sz="1300" i="1">
                  <a:solidFill>
                    <a:srgbClr val="006983"/>
                  </a:solidFill>
                  <a:latin typeface="Arial"/>
                </a:rPr>
                <a:t>Picture 5</a:t>
              </a:r>
            </a:p>
          </p:txBody>
        </p:sp>
        <p:sp>
          <p:nvSpPr>
            <p:cNvPr id="2091" name="Text Box 140"/>
            <p:cNvSpPr txBox="1">
              <a:spLocks noChangeArrowheads="1"/>
            </p:cNvSpPr>
            <p:nvPr/>
          </p:nvSpPr>
          <p:spPr bwMode="auto">
            <a:xfrm>
              <a:off x="-11492" y="14090"/>
              <a:ext cx="104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defPPr>
                <a:defRPr kern="1200" smtId="4294967295"/>
              </a:defPPr>
              <a:lvl1pPr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AU" sz="1300" i="1">
                  <a:solidFill>
                    <a:srgbClr val="006983"/>
                  </a:solidFill>
                  <a:latin typeface="Arial"/>
                </a:rPr>
                <a:t>Picture 3</a:t>
              </a:r>
            </a:p>
          </p:txBody>
        </p:sp>
        <p:sp>
          <p:nvSpPr>
            <p:cNvPr id="2092" name="Text Box 141"/>
            <p:cNvSpPr txBox="1">
              <a:spLocks noChangeArrowheads="1"/>
            </p:cNvSpPr>
            <p:nvPr/>
          </p:nvSpPr>
          <p:spPr bwMode="auto">
            <a:xfrm>
              <a:off x="-11477" y="12542"/>
              <a:ext cx="104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defPPr>
                <a:defRPr kern="1200" smtId="4294967295"/>
              </a:defPPr>
              <a:lvl1pPr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AU" sz="1300" i="1">
                  <a:solidFill>
                    <a:srgbClr val="006983"/>
                  </a:solidFill>
                  <a:latin typeface="Arial"/>
                </a:rPr>
                <a:t>Picture 1</a:t>
              </a:r>
            </a:p>
          </p:txBody>
        </p:sp>
      </p:grpSp>
      <p:sp>
        <p:nvSpPr>
          <p:cNvPr id="2063" name="Text Box 145"/>
          <p:cNvSpPr txBox="1">
            <a:spLocks noChangeArrowheads="1"/>
          </p:cNvSpPr>
          <p:nvPr/>
        </p:nvSpPr>
        <p:spPr bwMode="auto">
          <a:xfrm>
            <a:off x="22534562" y="16103600"/>
            <a:ext cx="9337675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152" tIns="36576" rIns="73152" bIns="36576"/>
          <a:lstStyle>
            <a:defPPr>
              <a:defRPr kern="1200" smtId="4294967295"/>
            </a:defPPr>
            <a:lvl1pPr marL="457200" indent="-457200"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b="1">
                <a:solidFill>
                  <a:schemeClr val="accent4">
                    <a:lumMod val="75000"/>
                  </a:schemeClr>
                </a:solidFill>
                <a:latin typeface="Arial"/>
              </a:rPr>
              <a:t>Doctors Technician Training Module</a:t>
            </a:r>
          </a:p>
          <a:p>
            <a:pPr>
              <a:buFont typeface="Wingdings" pitchFamily="2" charset="2"/>
              <a:buChar char="§"/>
            </a:pPr>
            <a:r>
              <a:rPr lang="en-US" sz="2400">
                <a:solidFill>
                  <a:schemeClr val="accent4">
                    <a:lumMod val="75000"/>
                  </a:schemeClr>
                </a:solidFill>
                <a:latin typeface="Arial"/>
              </a:rPr>
              <a:t>Insert your text here. You can place your organizations logos on either side of the title of the poster. Insert your text here. </a:t>
            </a:r>
          </a:p>
          <a:p>
            <a:pPr>
              <a:buFont typeface="Wingdings" pitchFamily="2" charset="2"/>
              <a:buChar char="§"/>
            </a:pPr>
            <a:endParaRPr lang="en-US" sz="2400">
              <a:solidFill>
                <a:schemeClr val="accent4">
                  <a:lumMod val="75000"/>
                </a:schemeClr>
              </a:solidFill>
              <a:latin typeface="Arial"/>
            </a:endParaRPr>
          </a:p>
          <a:p>
            <a:pPr>
              <a:buFont typeface="Wingdings" pitchFamily="2" charset="2"/>
              <a:buChar char="§"/>
            </a:pPr>
            <a:r>
              <a:rPr lang="en-US" sz="2400">
                <a:solidFill>
                  <a:schemeClr val="accent4">
                    <a:lumMod val="75000"/>
                  </a:schemeClr>
                </a:solidFill>
                <a:latin typeface="Arial"/>
              </a:rPr>
              <a:t>Remember to size your font to fit your information into the space. The larger your font, the easier it will be for others to read your poster. </a:t>
            </a:r>
          </a:p>
          <a:p>
            <a:pPr>
              <a:buFont typeface="Wingdings" pitchFamily="2" charset="2"/>
              <a:buChar char="§"/>
            </a:pPr>
            <a:endParaRPr lang="en-US" sz="2400">
              <a:solidFill>
                <a:schemeClr val="accent4">
                  <a:lumMod val="75000"/>
                </a:schemeClr>
              </a:solidFill>
              <a:latin typeface="Arial"/>
            </a:endParaRPr>
          </a:p>
          <a:p>
            <a:pPr>
              <a:buFont typeface="Wingdings" pitchFamily="2" charset="2"/>
              <a:buChar char="§"/>
            </a:pPr>
            <a:r>
              <a:rPr lang="en-US" sz="2400">
                <a:solidFill>
                  <a:schemeClr val="accent4">
                    <a:lumMod val="75000"/>
                  </a:schemeClr>
                </a:solidFill>
                <a:latin typeface="Arial"/>
              </a:rPr>
              <a:t>Insert your text here. Remember to size your font to fit your information into the space. </a:t>
            </a:r>
          </a:p>
        </p:txBody>
      </p:sp>
      <p:sp>
        <p:nvSpPr>
          <p:cNvPr id="2064" name="Rectangle 146"/>
          <p:cNvSpPr>
            <a:spLocks noChangeArrowheads="1"/>
          </p:cNvSpPr>
          <p:nvPr/>
        </p:nvSpPr>
        <p:spPr bwMode="auto">
          <a:xfrm>
            <a:off x="32918400" y="12496800"/>
            <a:ext cx="9798050" cy="3200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FF"/>
                  </a:outerShdw>
                </a:effectLst>
              </a14:hiddenEffects>
            </a:ext>
          </a:extLst>
        </p:spPr>
        <p:txBody>
          <a:bodyPr lIns="288000" tIns="288000" rIns="288000" bIns="288000"/>
          <a:lstStyle>
            <a:defPPr>
              <a:defRPr kern="1200" smtId="4294967295"/>
            </a:defPPr>
          </a:lstStyle>
          <a:p>
            <a:pPr marL="304800" indent="-304800" eaLnBrk="1" hangingPunct="1">
              <a:spcBef>
                <a:spcPct val="50000"/>
              </a:spcBef>
            </a:pPr>
            <a:r>
              <a:rPr lang="en-GB" sz="3800" b="1">
                <a:solidFill>
                  <a:schemeClr val="accent4">
                    <a:lumMod val="75000"/>
                  </a:schemeClr>
                </a:solidFill>
                <a:latin typeface="Arial"/>
              </a:rPr>
              <a:t>Expected Results</a:t>
            </a:r>
          </a:p>
          <a:p>
            <a:pPr marL="304800" indent="-304800" eaLnBrk="1" hangingPunct="1">
              <a:spcBef>
                <a:spcPct val="50000"/>
              </a:spcBef>
            </a:pPr>
            <a:r>
              <a:rPr lang="en-US" sz="2900">
                <a:solidFill>
                  <a:schemeClr val="accent4">
                    <a:lumMod val="75000"/>
                  </a:schemeClr>
                </a:solidFill>
                <a:latin typeface="Arial"/>
              </a:rPr>
              <a:t>Insert your text here. You can place your organizations logos on either side of the title of the poster. Insert your text here. </a:t>
            </a:r>
          </a:p>
        </p:txBody>
      </p:sp>
      <p:sp>
        <p:nvSpPr>
          <p:cNvPr id="2065" name="Text Box 148"/>
          <p:cNvSpPr txBox="1">
            <a:spLocks noChangeArrowheads="1"/>
          </p:cNvSpPr>
          <p:nvPr/>
        </p:nvSpPr>
        <p:spPr bwMode="auto">
          <a:xfrm>
            <a:off x="32918400" y="6013450"/>
            <a:ext cx="9798050" cy="7539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152" tIns="36576" rIns="73152" bIns="36576">
            <a:spAutoFit/>
          </a:bodyPr>
          <a:lstStyle>
            <a:defPPr>
              <a:defRPr kern="1200" smtId="4294967295"/>
            </a:defPPr>
            <a:lvl1pPr defTabSz="4703763"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03763">
              <a:defRPr sz="19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03763">
              <a:defRPr sz="1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03763"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03763"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GB" sz="3800" b="1">
                <a:solidFill>
                  <a:schemeClr val="accent4">
                    <a:lumMod val="75000"/>
                  </a:schemeClr>
                </a:solidFill>
                <a:latin typeface="Arial"/>
              </a:rPr>
              <a:t>Literature Cited</a:t>
            </a:r>
          </a:p>
          <a:p>
            <a:pPr eaLnBrk="1" hangingPunct="1">
              <a:lnSpc>
                <a:spcPct val="110000"/>
              </a:lnSpc>
            </a:pPr>
            <a:endParaRPr lang="en-GB" sz="2600" b="1">
              <a:solidFill>
                <a:schemeClr val="accent4">
                  <a:lumMod val="75000"/>
                </a:schemeClr>
              </a:solidFill>
              <a:latin typeface="Arial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900">
                <a:solidFill>
                  <a:schemeClr val="accent4">
                    <a:lumMod val="75000"/>
                  </a:schemeClr>
                </a:solidFill>
                <a:latin typeface="Arial"/>
              </a:rPr>
              <a:t>Insert your text here. You can place your organizations logos on either side of the title of the poster. Insert your text here. </a:t>
            </a:r>
          </a:p>
          <a:p>
            <a:pPr eaLnBrk="1" hangingPunct="1">
              <a:lnSpc>
                <a:spcPct val="110000"/>
              </a:lnSpc>
            </a:pPr>
            <a:endParaRPr lang="en-US" sz="2900">
              <a:solidFill>
                <a:schemeClr val="accent4">
                  <a:lumMod val="75000"/>
                </a:schemeClr>
              </a:solidFill>
              <a:latin typeface="Arial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900">
                <a:solidFill>
                  <a:schemeClr val="accent4">
                    <a:lumMod val="75000"/>
                  </a:schemeClr>
                </a:solidFill>
                <a:latin typeface="Arial"/>
              </a:rPr>
              <a:t>Remember to size your font to fit your information into the space. The larger your font, the easier it will be for others to read your poster. </a:t>
            </a:r>
          </a:p>
          <a:p>
            <a:pPr eaLnBrk="1" hangingPunct="1">
              <a:lnSpc>
                <a:spcPct val="110000"/>
              </a:lnSpc>
            </a:pPr>
            <a:endParaRPr lang="en-US" sz="2900">
              <a:solidFill>
                <a:schemeClr val="accent4">
                  <a:lumMod val="75000"/>
                </a:schemeClr>
              </a:solidFill>
              <a:latin typeface="Arial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900">
                <a:solidFill>
                  <a:schemeClr val="accent4">
                    <a:lumMod val="75000"/>
                  </a:schemeClr>
                </a:solidFill>
                <a:latin typeface="Arial"/>
              </a:rPr>
              <a:t>Insert your text here. Remember to size your font to fit your information into the space. </a:t>
            </a:r>
          </a:p>
          <a:p>
            <a:pPr eaLnBrk="1" hangingPunct="1">
              <a:lnSpc>
                <a:spcPct val="110000"/>
              </a:lnSpc>
            </a:pPr>
            <a:endParaRPr lang="en-US" sz="2900">
              <a:solidFill>
                <a:schemeClr val="accent4">
                  <a:lumMod val="75000"/>
                </a:schemeClr>
              </a:solidFill>
              <a:latin typeface="Arial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900">
                <a:solidFill>
                  <a:schemeClr val="accent4">
                    <a:lumMod val="75000"/>
                  </a:schemeClr>
                </a:solidFill>
                <a:latin typeface="Arial"/>
              </a:rPr>
              <a:t>The larger your font, the easier it will be for others to read your poster. Insert your text here</a:t>
            </a:r>
          </a:p>
        </p:txBody>
      </p:sp>
      <p:sp>
        <p:nvSpPr>
          <p:cNvPr id="2066" name="Rectangle 150"/>
          <p:cNvSpPr>
            <a:spLocks noChangeArrowheads="1"/>
          </p:cNvSpPr>
          <p:nvPr/>
        </p:nvSpPr>
        <p:spPr bwMode="auto">
          <a:xfrm>
            <a:off x="32918400" y="16176625"/>
            <a:ext cx="9798050" cy="495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FF"/>
                  </a:outerShdw>
                </a:effectLst>
              </a14:hiddenEffects>
            </a:ext>
          </a:extLst>
        </p:spPr>
        <p:txBody>
          <a:bodyPr lIns="288000" tIns="288000" rIns="288000" bIns="288000"/>
          <a:lstStyle>
            <a:defPPr>
              <a:defRPr kern="1200" smtId="4294967295"/>
            </a:defPPr>
          </a:lstStyle>
          <a:p>
            <a:pPr marL="304800" indent="-304800" eaLnBrk="1" hangingPunct="1">
              <a:spcBef>
                <a:spcPct val="50000"/>
              </a:spcBef>
            </a:pPr>
            <a:r>
              <a:rPr lang="en-GB" sz="3800" b="1">
                <a:solidFill>
                  <a:schemeClr val="accent4">
                    <a:lumMod val="75000"/>
                  </a:schemeClr>
                </a:solidFill>
                <a:latin typeface="Arial"/>
              </a:rPr>
              <a:t>Disclosure</a:t>
            </a:r>
          </a:p>
          <a:p>
            <a:pPr marL="304800" indent="-304800" eaLnBrk="1" hangingPunct="1">
              <a:spcBef>
                <a:spcPct val="50000"/>
              </a:spcBef>
            </a:pPr>
            <a:r>
              <a:rPr lang="en-AU" sz="2900" i="1">
                <a:solidFill>
                  <a:schemeClr val="accent4">
                    <a:lumMod val="75000"/>
                  </a:schemeClr>
                </a:solidFill>
                <a:latin typeface="Arial"/>
              </a:rPr>
              <a:t>Authors of this presentation have the following to disclose concerning possible financial or personal relationships with commercial entities that may have a direct or indirect interest in the subject matter of this presentation:</a:t>
            </a:r>
          </a:p>
          <a:p>
            <a:pPr marL="304800" indent="-304800" eaLnBrk="1" hangingPunct="1">
              <a:spcBef>
                <a:spcPct val="50000"/>
              </a:spcBef>
            </a:pPr>
            <a:r>
              <a:rPr lang="en-AU" sz="2900" i="1">
                <a:solidFill>
                  <a:schemeClr val="accent4">
                    <a:lumMod val="75000"/>
                  </a:schemeClr>
                </a:solidFill>
                <a:latin typeface="Arial"/>
              </a:rPr>
              <a:t>First Name:  More text or position here</a:t>
            </a:r>
            <a:br>
              <a:rPr lang="en-AU" sz="2900" i="1">
                <a:solidFill>
                  <a:schemeClr val="accent4">
                    <a:lumMod val="75000"/>
                  </a:schemeClr>
                </a:solidFill>
                <a:latin typeface="Arial"/>
              </a:rPr>
            </a:br>
            <a:r>
              <a:rPr lang="en-AU" sz="2900" i="1">
                <a:solidFill>
                  <a:schemeClr val="accent4">
                    <a:lumMod val="75000"/>
                  </a:schemeClr>
                </a:solidFill>
                <a:latin typeface="Arial"/>
              </a:rPr>
              <a:t>First Name, Last:  More information goes here</a:t>
            </a:r>
          </a:p>
        </p:txBody>
      </p:sp>
      <p:sp>
        <p:nvSpPr>
          <p:cNvPr id="2069" name="Rectangle 18"/>
          <p:cNvSpPr>
            <a:spLocks noChangeArrowheads="1"/>
          </p:cNvSpPr>
          <p:nvPr/>
        </p:nvSpPr>
        <p:spPr bwMode="auto">
          <a:xfrm>
            <a:off x="12074525" y="13449300"/>
            <a:ext cx="9144000" cy="3163888"/>
          </a:xfrm>
          <a:prstGeom prst="rect">
            <a:avLst/>
          </a:prstGeom>
          <a:solidFill>
            <a:srgbClr val="EEEEEE"/>
          </a:solidFill>
          <a:ln w="9525">
            <a:solidFill>
              <a:srgbClr val="336699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kern="1200" smtId="4294967295"/>
            </a:defPPr>
          </a:lstStyle>
          <a:p>
            <a:endParaRPr lang="en-US" b="1"/>
          </a:p>
        </p:txBody>
      </p:sp>
      <p:sp>
        <p:nvSpPr>
          <p:cNvPr id="2070" name="Rectangle 19"/>
          <p:cNvSpPr>
            <a:spLocks noChangeArrowheads="1"/>
          </p:cNvSpPr>
          <p:nvPr/>
        </p:nvSpPr>
        <p:spPr bwMode="auto">
          <a:xfrm>
            <a:off x="12082463" y="16903700"/>
            <a:ext cx="9080500" cy="3606800"/>
          </a:xfrm>
          <a:prstGeom prst="rect">
            <a:avLst/>
          </a:prstGeom>
          <a:solidFill>
            <a:srgbClr val="EEEEEE"/>
          </a:solidFill>
          <a:ln w="9525">
            <a:solidFill>
              <a:srgbClr val="336699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kern="1200" smtId="4294967295"/>
            </a:defPPr>
          </a:lstStyle>
          <a:p>
            <a:endParaRPr lang="en-US" b="1"/>
          </a:p>
        </p:txBody>
      </p:sp>
      <p:sp>
        <p:nvSpPr>
          <p:cNvPr id="2071" name="Text Box 69"/>
          <p:cNvSpPr txBox="1">
            <a:spLocks noChangeArrowheads="1"/>
          </p:cNvSpPr>
          <p:nvPr/>
        </p:nvSpPr>
        <p:spPr bwMode="auto">
          <a:xfrm>
            <a:off x="16992600" y="13639800"/>
            <a:ext cx="4038600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148" tIns="36573" rIns="73148" bIns="36573">
            <a:spAutoFit/>
          </a:bodyPr>
          <a:lstStyle>
            <a:defPPr>
              <a:defRPr kern="1200" smtId="4294967295"/>
            </a:defPPr>
            <a:lvl1pPr marL="366713" indent="-366713" defTabSz="731838"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31838">
              <a:defRPr sz="19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31838">
              <a:defRPr sz="1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31838"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31838"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31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31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31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31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chemeClr val="accent4">
                    <a:lumMod val="75000"/>
                  </a:schemeClr>
                </a:solidFill>
                <a:latin typeface="Arial"/>
              </a:rPr>
              <a:t>Pre-program exit interview</a:t>
            </a:r>
          </a:p>
          <a:p>
            <a:r>
              <a:rPr lang="en-US" sz="2000" b="1">
                <a:solidFill>
                  <a:schemeClr val="accent4">
                    <a:lumMod val="75000"/>
                  </a:schemeClr>
                </a:solidFill>
                <a:latin typeface="Arial"/>
              </a:rPr>
              <a:t>results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chemeClr val="accent4">
                    <a:lumMod val="75000"/>
                  </a:schemeClr>
                </a:solidFill>
                <a:latin typeface="Arial"/>
              </a:rPr>
              <a:t>Work hours:  too many or not what was expected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chemeClr val="accent4">
                    <a:lumMod val="75000"/>
                  </a:schemeClr>
                </a:solidFill>
                <a:latin typeface="Arial"/>
              </a:rPr>
              <a:t>Poor orientation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chemeClr val="accent4">
                    <a:lumMod val="75000"/>
                  </a:schemeClr>
                </a:solidFill>
                <a:latin typeface="Arial"/>
              </a:rPr>
              <a:t>Lack of communication between departments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chemeClr val="accent4">
                    <a:lumMod val="75000"/>
                  </a:schemeClr>
                </a:solidFill>
                <a:latin typeface="Arial"/>
              </a:rPr>
              <a:t>Poor leadership 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chemeClr val="accent4">
                    <a:lumMod val="75000"/>
                  </a:schemeClr>
                </a:solidFill>
                <a:latin typeface="Arial"/>
              </a:rPr>
              <a:t>Benefit package</a:t>
            </a:r>
          </a:p>
        </p:txBody>
      </p:sp>
      <p:sp>
        <p:nvSpPr>
          <p:cNvPr id="2072" name="Text Box 17"/>
          <p:cNvSpPr txBox="1">
            <a:spLocks noChangeArrowheads="1"/>
          </p:cNvSpPr>
          <p:nvPr/>
        </p:nvSpPr>
        <p:spPr bwMode="auto">
          <a:xfrm>
            <a:off x="12149138" y="15455900"/>
            <a:ext cx="46355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991" tIns="143991" rIns="143991" bIns="143991">
            <a:spAutoFit/>
          </a:bodyPr>
          <a:lstStyle>
            <a:defPPr>
              <a:defRPr kern="1200" smtId="4294967295"/>
            </a:defPPr>
            <a:lvl1pPr defTabSz="731838"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31838">
              <a:defRPr sz="19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31838">
              <a:defRPr sz="1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31838"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31838"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31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31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31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31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AU" sz="1700" b="1">
                <a:solidFill>
                  <a:schemeClr val="accent4">
                    <a:lumMod val="75000"/>
                  </a:schemeClr>
                </a:solidFill>
                <a:latin typeface="Arial"/>
              </a:rPr>
              <a:t>Pre-program Terminations </a:t>
            </a:r>
          </a:p>
          <a:p>
            <a:r>
              <a:rPr lang="en-AU" sz="1700" b="1">
                <a:solidFill>
                  <a:schemeClr val="accent4">
                    <a:lumMod val="75000"/>
                  </a:schemeClr>
                </a:solidFill>
                <a:latin typeface="Arial"/>
              </a:rPr>
              <a:t>(voluntary and involuntary)</a:t>
            </a:r>
          </a:p>
          <a:p>
            <a:r>
              <a:rPr lang="en-AU" sz="1700" b="1">
                <a:solidFill>
                  <a:schemeClr val="accent4">
                    <a:lumMod val="75000"/>
                  </a:schemeClr>
                </a:solidFill>
                <a:latin typeface="Arial"/>
              </a:rPr>
              <a:t>2005 vs. 2006 (extrapolated)</a:t>
            </a:r>
          </a:p>
        </p:txBody>
      </p:sp>
      <p:sp>
        <p:nvSpPr>
          <p:cNvPr id="2073" name="Text Box 75"/>
          <p:cNvSpPr txBox="1">
            <a:spLocks noChangeArrowheads="1"/>
          </p:cNvSpPr>
          <p:nvPr/>
        </p:nvSpPr>
        <p:spPr bwMode="auto">
          <a:xfrm>
            <a:off x="12539663" y="20002500"/>
            <a:ext cx="8101012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991" tIns="143991" rIns="143991" bIns="143991">
            <a:spAutoFit/>
          </a:bodyPr>
          <a:lstStyle>
            <a:defPPr>
              <a:defRPr kern="1200" smtId="4294967295"/>
            </a:defPPr>
            <a:lvl1pPr defTabSz="731838"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31838">
              <a:defRPr sz="19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31838">
              <a:defRPr sz="1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31838"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31838"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31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31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31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31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AU" sz="1700" b="1">
                <a:solidFill>
                  <a:schemeClr val="accent4">
                    <a:lumMod val="75000"/>
                  </a:schemeClr>
                </a:solidFill>
                <a:latin typeface="Arial"/>
              </a:rPr>
              <a:t>Pre-program Medication Errors (Jan-Sep 2006; n=191)</a:t>
            </a:r>
          </a:p>
        </p:txBody>
      </p:sp>
      <p:graphicFrame>
        <p:nvGraphicFramePr>
          <p:cNvPr id="2075" name="Object 143"/>
          <p:cNvGraphicFramePr>
            <a:graphicFrameLocks noChangeAspect="1"/>
          </p:cNvGraphicFramePr>
          <p:nvPr/>
        </p:nvGraphicFramePr>
        <p:xfrm>
          <a:off x="13192125" y="17157700"/>
          <a:ext cx="6754813" cy="280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hart" r:id="rId3" progId="MSGraph.Chart.8">
                  <p:embed/>
                </p:oleObj>
              </mc:Choice>
              <mc:Fallback>
                <p:oleObj spid="_x0000_s1038" name="Chart" r:id="rId3" progId="MSGraph.Char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192125" y="17157700"/>
                        <a:ext cx="6754813" cy="28019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200813"/>
              </p:ext>
            </p:extLst>
          </p:nvPr>
        </p:nvGraphicFramePr>
        <p:xfrm>
          <a:off x="12512770" y="13630277"/>
          <a:ext cx="4109150" cy="170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hart" r:id="rId5" progId="MSGraph.Chart.8">
                  <p:embed/>
                </p:oleObj>
              </mc:Choice>
              <mc:Fallback>
                <p:oleObj spid="_x0000_s1039" name="Chart" r:id="rId5" progId="MSGraph.Char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2512770" y="13630277"/>
                        <a:ext cx="4109150" cy="1704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93" name="New picture"/>
          <p:cNvPicPr/>
          <p:nvPr/>
        </p:nvPicPr>
        <p:blipFill dpi="0">
          <a:blip r:embed="rId6"/>
          <a:stretch>
            <a:fillRect/>
          </a:stretch>
        </p:blipFill>
        <p:spPr>
          <a:xfrm>
            <a:off x="11874500" y="37592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Blank Presentatio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lank Presentation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>
  <Template>C:\Program Files\Microsoft Office\Templates\Blank Presentation.pot</Template>
  <Manager/>
  <Company>Graphicsland</Company>
  <PresentationFormat>Custom</PresentationFormat>
  <TotalTime>3551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Scientific poster example</dc:title>
  <cp:category>templates for scientific poster</cp:category>
  <dc:creator>Graphicsland/MakeSigns.com</dc:creator>
  <dc:description>This is a free template from MakeSigns.com to help you create the perfect scientific poster.</dc:description>
  <cp:keywords>scientific, research, template, custom, poster, presentation, symposium, printing, PowerPoint, create, design, example, sample, download</cp:keywords>
  <cp:lastModifiedBy>Justin</cp:lastModifiedBy>
  <cp:revision>288</cp:revision>
  <cp:lastPrinted>2006-11-15T16:04:57.000</cp:lastPrinted>
  <dcterms:modified xsi:type="dcterms:W3CDTF">2016-02-11T22:25:04Z</dcterms:modified>
  <dc:subject>How To Make A Scientific Poster</dc:subject>
</cp:coreProperties>
</file>