
<file path=[Content_Types].xml><?xml version="1.0" encoding="utf-8"?>
<Types xmlns="http://schemas.openxmlformats.org/package/2006/content-types">
  <Default Extension="rels" ContentType="application/vnd.openxmlformats-package.relationships+xml"/>
  <Default Extension="jpeg" ContentType="image/jpeg"/>
  <Default Extension="xlsx" ContentType="application/vnd.openxmlformats-officedocument.spreadsheetml.sheet"/>
  <Default Extension="png" ContentType="image/png"/>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15.8.1.0-->
<p:presentation xmlns:r="http://schemas.openxmlformats.org/officeDocument/2006/relationships" xmlns:a="http://schemas.openxmlformats.org/drawingml/2006/main" xmlns:p="http://schemas.openxmlformats.org/presentationml/2006/main" strictFirstAndLastChars="0" saveSubsetFonts="1">
  <p:sldMasterIdLst>
    <p:sldMasterId id="2147483649" r:id="rId1"/>
  </p:sldMasterIdLst>
  <p:notesMasterIdLst>
    <p:notesMasterId r:id="rId2"/>
  </p:notesMasterIdLst>
  <p:sldIdLst>
    <p:sldId id="256" r:id="rId3"/>
  </p:sldIdLst>
  <p:sldSz cx="30267275" cy="42794238"/>
  <p:notesSz cx="6858000" cy="9144000"/>
  <p:custDataLst>
    <p:tags r:id="rId4"/>
  </p:custDataLst>
  <p:defaultTextStyle>
    <a:defPPr>
      <a:defRPr lang="en-US"/>
    </a:defPPr>
    <a:lvl1pPr algn="l" rtl="0" eaLnBrk="0" fontAlgn="base" hangingPunct="0">
      <a:spcBef>
        <a:spcPct val="0"/>
      </a:spcBef>
      <a:spcAft>
        <a:spcPct val="0"/>
      </a:spcAft>
      <a:defRPr sz="126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6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6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6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600" kern="1200">
        <a:solidFill>
          <a:schemeClr val="tx1"/>
        </a:solidFill>
        <a:latin typeface="Times New Roman" pitchFamily="18" charset="0"/>
        <a:ea typeface="+mn-ea"/>
        <a:cs typeface="+mn-cs"/>
      </a:defRPr>
    </a:lvl5pPr>
    <a:lvl6pPr marL="2286000" algn="l" defTabSz="914400" rtl="0" eaLnBrk="1" latinLnBrk="0" hangingPunct="1">
      <a:defRPr sz="12600" kern="1200">
        <a:solidFill>
          <a:schemeClr val="tx1"/>
        </a:solidFill>
        <a:latin typeface="Times New Roman" pitchFamily="18" charset="0"/>
        <a:ea typeface="+mn-ea"/>
        <a:cs typeface="+mn-cs"/>
      </a:defRPr>
    </a:lvl6pPr>
    <a:lvl7pPr marL="2743200" algn="l" defTabSz="914400" rtl="0" eaLnBrk="1" latinLnBrk="0" hangingPunct="1">
      <a:defRPr sz="12600" kern="1200">
        <a:solidFill>
          <a:schemeClr val="tx1"/>
        </a:solidFill>
        <a:latin typeface="Times New Roman" pitchFamily="18" charset="0"/>
        <a:ea typeface="+mn-ea"/>
        <a:cs typeface="+mn-cs"/>
      </a:defRPr>
    </a:lvl7pPr>
    <a:lvl8pPr marL="3200400" algn="l" defTabSz="914400" rtl="0" eaLnBrk="1" latinLnBrk="0" hangingPunct="1">
      <a:defRPr sz="12600" kern="1200">
        <a:solidFill>
          <a:schemeClr val="tx1"/>
        </a:solidFill>
        <a:latin typeface="Times New Roman" pitchFamily="18" charset="0"/>
        <a:ea typeface="+mn-ea"/>
        <a:cs typeface="+mn-cs"/>
      </a:defRPr>
    </a:lvl8pPr>
    <a:lvl9pPr marL="3657600" algn="l" defTabSz="914400" rtl="0" eaLnBrk="1" latinLnBrk="0" hangingPunct="1">
      <a:defRPr sz="126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13479">
          <p15:clr>
            <a:srgbClr val="A4A3A4"/>
          </p15:clr>
        </p15:guide>
        <p15:guide id="2" pos="953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B9C6D5"/>
    <a:srgbClr val="66FF66"/>
    <a:srgbClr val="003366"/>
    <a:srgbClr val="008000"/>
    <a:srgbClr val="3968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1" autoAdjust="0"/>
    <p:restoredTop sz="94648" autoAdjust="0"/>
  </p:normalViewPr>
  <p:slideViewPr>
    <p:cSldViewPr>
      <p:cViewPr varScale="1">
        <p:scale>
          <a:sx n="19" d="100"/>
          <a:sy n="19" d="100"/>
        </p:scale>
        <p:origin x="3786" y="84"/>
      </p:cViewPr>
      <p:guideLst>
        <p:guide orient="horz" pos="13479"/>
        <p:guide pos="9533"/>
      </p:guideLst>
    </p:cSldViewPr>
  </p:slideViewPr>
  <p:notesTextViewPr>
    <p:cViewPr>
      <p:scale>
        <a:sx n="100" d="100"/>
        <a:sy n="100" d="100"/>
      </p:scale>
      <p:origin x="0" y="0"/>
    </p:cViewPr>
  </p:notesTextViewPr>
  <p:sorterViewPr>
    <p:cViewPr>
      <p:scale>
        <a:sx n="66" d="100"/>
        <a:sy n="66" d="100"/>
      </p:scale>
      <p:origin x="0" y="0"/>
    </p:cViewPr>
  </p:sorterViewPr>
  <p:notesViewPr>
    <p:cSldViewPr>
      <p:cViewPr>
        <p:scale>
          <a:sx n="0" d="100"/>
          <a:sy n="0" d="100"/>
        </p:scale>
        <p:origin x="0" y="0"/>
      </p:cViewPr>
    </p:cSldViewPr>
  </p:notesViewPr>
  <p:gridSpacing cx="76200" cy="76200"/>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notesMaster" Target="notesMasters/notesMaster1.xml" /><Relationship Id="rId3" Type="http://schemas.openxmlformats.org/officeDocument/2006/relationships/slide" Target="slides/slide1.xml" /><Relationship Id="rId4" Type="http://schemas.openxmlformats.org/officeDocument/2006/relationships/tags" Target="tags/tag1.xml" /><Relationship Id="rId5" Type="http://schemas.openxmlformats.org/officeDocument/2006/relationships/presProps" Target="presProps.xml" /><Relationship Id="rId6" Type="http://schemas.openxmlformats.org/officeDocument/2006/relationships/viewProps" Target="viewProps.xml" /><Relationship Id="rId7" Type="http://schemas.openxmlformats.org/officeDocument/2006/relationships/theme" Target="theme/theme1.xml" /><Relationship Id="rId8" Type="http://schemas.openxmlformats.org/officeDocument/2006/relationships/tableStyles" Target="tableStyles.xml" /></Relationships>
</file>

<file path=ppt/charts/_rels/chart1.xml.rels>&#65279;<?xml version="1.0" encoding="utf-8" standalone="yes"?><Relationships xmlns="http://schemas.openxmlformats.org/package/2006/relationships"><Relationship Id="rId1" Type="http://schemas.openxmlformats.org/officeDocument/2006/relationships/package" Target="../embeddings/Microsoft_Excel_Worksheet1.xlsx" /></Relationships>
</file>

<file path=ppt/charts/_rels/chart2.xml.rels>&#65279;<?xml version="1.0" encoding="utf-8" standalone="yes"?><Relationships xmlns="http://schemas.openxmlformats.org/package/2006/relationships"><Relationship Id="rId1" Type="http://schemas.openxmlformats.org/officeDocument/2006/relationships/package" Target="../embeddings/Microsoft_Excel_Worksheet2.xlsx" /></Relationships>
</file>

<file path=ppt/charts/chart1.xml><?xml version="1.0" encoding="utf-8"?>
<c:chartSpace xmlns:a="http://schemas.openxmlformats.org/drawingml/2006/main" xmlns:r="http://schemas.openxmlformats.org/officeDocument/2006/relationships" xmlns:c="http://schemas.openxmlformats.org/drawingml/20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plotArea>
      <c:barChart>
        <c:barDir val="col"/>
        <c:grouping val="clustered"/>
        <c:varyColors val="0"/>
        <c:ser>
          <c:idx val="0"/>
          <c:order val="0"/>
          <c:tx>
            <c:strRef>
              <c:f>Sheet1!$B$1</c:f>
              <c:strCache>
                <c:ptCount val="1"/>
                <c:pt idx="0">
                  <c:v>Series 1</c:v>
                </c:pt>
              </c:strCache>
            </c:strRef>
          </c:tx>
          <c:spPr>
            <a:solidFill>
              <a:schemeClr val="accent5"/>
            </a:solidFill>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264A-4010-8300-E0D2FDF1FA95}"/>
            </c:ext>
          </c:extLst>
        </c:ser>
        <c:ser>
          <c:idx val="1"/>
          <c:order val="1"/>
          <c:tx>
            <c:strRef>
              <c:f>Sheet1!$C$1</c:f>
              <c:strCache>
                <c:ptCount val="1"/>
                <c:pt idx="0">
                  <c:v>Series 2</c:v>
                </c:pt>
              </c:strCache>
            </c:strRef>
          </c:tx>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c:v>
                </c:pt>
                <c:pt idx="2">
                  <c:v>1.8</c:v>
                </c:pt>
                <c:pt idx="3">
                  <c:v>2.8</c:v>
                </c:pt>
              </c:numCache>
            </c:numRef>
          </c:val>
          <c:extLst>
            <c:ext xmlns:c16="http://schemas.microsoft.com/office/drawing/2014/chart" uri="{C3380CC4-5D6E-409C-BE32-E72D297353CC}">
              <c16:uniqueId val="{00000001-264A-4010-8300-E0D2FDF1FA95}"/>
            </c:ext>
          </c:extLst>
        </c:ser>
        <c:ser>
          <c:idx val="2"/>
          <c:order val="2"/>
          <c:tx>
            <c:strRef>
              <c:f>Sheet1!$D$1</c:f>
              <c:strCache>
                <c:ptCount val="1"/>
                <c:pt idx="0">
                  <c:v>Series 3</c:v>
                </c:pt>
              </c:strCache>
            </c:strRef>
          </c:tx>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264A-4010-8300-E0D2FDF1FA95}"/>
            </c:ext>
          </c:extLst>
        </c:ser>
        <c:dLbls>
          <c:showLegendKey val="0"/>
          <c:showVal val="0"/>
          <c:showCatName val="0"/>
          <c:showSerName val="0"/>
          <c:showPercent val="0"/>
          <c:showBubbleSize val="0"/>
          <c:showLeaderLines val="0"/>
        </c:dLbls>
        <c:gapWidth/>
        <c:overlap/>
        <c:axId val="72103936"/>
        <c:axId val="109767488"/>
      </c:barChart>
      <c:catAx>
        <c:axId val="72103936"/>
        <c:scaling>
          <c:orientation/>
        </c:scaling>
        <c:delete val="0"/>
        <c:axPos val="b"/>
        <c:numFmt formatCode="General" sourceLinked="0"/>
        <c:majorTickMark val="out"/>
        <c:minorTickMark val="none"/>
        <c:crossAx val="109767488"/>
        <c:crosses val="autoZero"/>
        <c:auto val="0"/>
        <c:lblAlgn val="ctr"/>
        <c:lblOffset/>
        <c:noMultiLvlLbl val="0"/>
      </c:catAx>
      <c:valAx>
        <c:axId val="109767488"/>
        <c:scaling>
          <c:orientation/>
        </c:scaling>
        <c:delete val="0"/>
        <c:axPos val="l"/>
        <c:majorGridlines/>
        <c:numFmt formatCode="General" sourceLinked="1"/>
        <c:majorTickMark val="out"/>
        <c:minorTickMark val="none"/>
        <c:crossAx val="72103936"/>
        <c:crosses val="autoZero"/>
        <c:crossBetween val="between"/>
      </c:valAx>
    </c:plotArea>
    <c:legend>
      <c:legendPos/>
      <c:overlay val="0"/>
    </c:legend>
    <c:plotVisOnly val="1"/>
    <c:dispBlanksAs val="gap"/>
    <c:showDLblsOverMax val="0"/>
  </c:chart>
  <c:txPr>
    <a:bodyPr/>
    <a:p>
      <a:pPr>
        <a:defRPr sz="1800">
          <a:solidFill>
            <a:schemeClr val="tx2">
              <a:lumMod val="25000"/>
            </a:schemeClr>
          </a:solidFill>
        </a:defRPr>
      </a:pPr>
      <a:endParaRPr lang="en-US"/>
    </a:p>
  </c:txPr>
  <c:externalData r:id="rId1">
    <c:autoUpdate val="0"/>
  </c:externalData>
</c:chartSpace>
</file>

<file path=ppt/charts/chart2.xml><?xml version="1.0" encoding="utf-8"?>
<c:chartSpace xmlns:a="http://schemas.openxmlformats.org/drawingml/2006/main" xmlns:r="http://schemas.openxmlformats.org/officeDocument/2006/relationships" xmlns:c="http://schemas.openxmlformats.org/drawingml/20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plotArea>
      <c:barChart>
        <c:barDir val="col"/>
        <c:grouping val="clustered"/>
        <c:varyColors val="0"/>
        <c:ser>
          <c:idx val="0"/>
          <c:order val="0"/>
          <c:tx>
            <c:strRef>
              <c:f>Sheet1!$B$1</c:f>
              <c:strCache>
                <c:ptCount val="1"/>
                <c:pt idx="0">
                  <c:v>Series 1</c:v>
                </c:pt>
              </c:strCache>
            </c:strRef>
          </c:tx>
          <c:spPr>
            <a:solidFill>
              <a:schemeClr val="accent5"/>
            </a:solidFill>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013D-4B56-8B51-8CFD5E38D297}"/>
            </c:ext>
          </c:extLst>
        </c:ser>
        <c:ser>
          <c:idx val="1"/>
          <c:order val="1"/>
          <c:tx>
            <c:strRef>
              <c:f>Sheet1!$C$1</c:f>
              <c:strCache>
                <c:ptCount val="1"/>
                <c:pt idx="0">
                  <c:v>Series 2</c:v>
                </c:pt>
              </c:strCache>
            </c:strRef>
          </c:tx>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c:v>
                </c:pt>
                <c:pt idx="2">
                  <c:v>1.8</c:v>
                </c:pt>
                <c:pt idx="3">
                  <c:v>2.8</c:v>
                </c:pt>
              </c:numCache>
            </c:numRef>
          </c:val>
          <c:extLst>
            <c:ext xmlns:c16="http://schemas.microsoft.com/office/drawing/2014/chart" uri="{C3380CC4-5D6E-409C-BE32-E72D297353CC}">
              <c16:uniqueId val="{00000001-013D-4B56-8B51-8CFD5E38D297}"/>
            </c:ext>
          </c:extLst>
        </c:ser>
        <c:ser>
          <c:idx val="2"/>
          <c:order val="2"/>
          <c:tx>
            <c:strRef>
              <c:f>Sheet1!$D$1</c:f>
              <c:strCache>
                <c:ptCount val="1"/>
                <c:pt idx="0">
                  <c:v>Series 3</c:v>
                </c:pt>
              </c:strCache>
            </c:strRef>
          </c:tx>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013D-4B56-8B51-8CFD5E38D297}"/>
            </c:ext>
          </c:extLst>
        </c:ser>
        <c:dLbls>
          <c:showLegendKey val="0"/>
          <c:showVal val="0"/>
          <c:showCatName val="0"/>
          <c:showSerName val="0"/>
          <c:showPercent val="0"/>
          <c:showBubbleSize val="0"/>
          <c:showLeaderLines val="0"/>
        </c:dLbls>
        <c:gapWidth/>
        <c:overlap/>
        <c:axId val="74881536"/>
        <c:axId val="109769216"/>
      </c:barChart>
      <c:catAx>
        <c:axId val="74881536"/>
        <c:scaling>
          <c:orientation/>
        </c:scaling>
        <c:delete val="0"/>
        <c:axPos val="b"/>
        <c:numFmt formatCode="General" sourceLinked="0"/>
        <c:majorTickMark val="out"/>
        <c:minorTickMark val="none"/>
        <c:crossAx val="109769216"/>
        <c:crosses val="autoZero"/>
        <c:auto val="0"/>
        <c:lblAlgn val="ctr"/>
        <c:lblOffset/>
        <c:noMultiLvlLbl val="0"/>
      </c:catAx>
      <c:valAx>
        <c:axId val="109769216"/>
        <c:scaling>
          <c:orientation/>
        </c:scaling>
        <c:delete val="0"/>
        <c:axPos val="l"/>
        <c:majorGridlines/>
        <c:numFmt formatCode="General" sourceLinked="1"/>
        <c:majorTickMark val="out"/>
        <c:minorTickMark val="none"/>
        <c:crossAx val="74881536"/>
        <c:crosses val="autoZero"/>
        <c:crossBetween val="between"/>
      </c:valAx>
    </c:plotArea>
    <c:legend>
      <c:legendPos/>
      <c:overlay val="0"/>
    </c:legend>
    <c:plotVisOnly val="1"/>
    <c:dispBlanksAs val="gap"/>
    <c:showDLblsOverMax val="0"/>
  </c:chart>
  <c:txPr>
    <a:bodyPr/>
    <a:p>
      <a:pPr>
        <a:defRPr sz="1800">
          <a:solidFill>
            <a:schemeClr val="tx2">
              <a:lumMod val="25000"/>
            </a:schemeClr>
          </a:solidFill>
        </a:defRPr>
      </a:pPr>
      <a:endParaRPr lang="en-US"/>
    </a:p>
  </c:txPr>
  <c:externalData r:id="rId1">
    <c:autoUpdate val="0"/>
  </c:externalData>
</c:chartSpace>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xfrm>
      </p:grpSpPr>
      <p:sp>
        <p:nvSpPr>
          <p:cNvPr id="12290"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anchor="t" anchorCtr="0" compatLnSpc="1">
            <a:prstTxWarp prst="textNoShape">
              <a:avLst/>
            </a:prstTxWarp>
          </a:bodyPr>
          <a:lstStyle>
            <a:defPPr>
              <a:defRPr kern="1200" smtId="4294967295"/>
            </a:defPPr>
            <a:lvl1pPr>
              <a:defRPr sz="1200"/>
            </a:lvl1pPr>
          </a:lstStyle>
          <a:p>
            <a:pPr>
              <a:defRPr/>
            </a:pPr>
            <a:endParaRPr lang="en-US"/>
          </a:p>
        </p:txBody>
      </p:sp>
      <p:sp>
        <p:nvSpPr>
          <p:cNvPr id="12291" name="Rectangle 3"/>
          <p:cNvSpPr>
            <a:spLocks noGrp="1" noChangeArrowheads="1"/>
          </p:cNvSpPr>
          <p:nvPr>
            <p:ph type="dt" idx="1"/>
          </p:nvPr>
        </p:nvSpPr>
        <p:spPr bwMode="auto">
          <a:xfrm>
            <a:off x="3884613"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anchor="t" anchorCtr="0" compatLnSpc="1">
            <a:prstTxWarp prst="textNoShape">
              <a:avLst/>
            </a:prstTxWarp>
          </a:bodyPr>
          <a:lstStyle>
            <a:defPPr>
              <a:defRPr kern="1200" smtId="4294967295"/>
            </a:defPPr>
            <a:lvl1pPr algn="r">
              <a:defRPr sz="1200"/>
            </a:lvl1pPr>
          </a:lstStyle>
          <a:p>
            <a:pPr>
              <a:defRPr/>
            </a:pPr>
            <a:endParaRPr lang="en-US"/>
          </a:p>
        </p:txBody>
      </p:sp>
      <p:sp>
        <p:nvSpPr>
          <p:cNvPr id="3076" name="Rectangle 4"/>
          <p:cNvSpPr>
            <a:spLocks noGrp="1" noRot="1" noChangeAspect="1" noChangeArrowheads="1" noTextEdit="1"/>
          </p:cNvSpPr>
          <p:nvPr>
            <p:ph type="sldImg" idx="2"/>
          </p:nvPr>
        </p:nvSpPr>
        <p:spPr bwMode="auto">
          <a:xfrm>
            <a:off x="2216150" y="685800"/>
            <a:ext cx="2425700" cy="3429000"/>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2293" name="Rectangle 5"/>
          <p:cNvSpPr>
            <a:spLocks noGrp="1" noChangeArrowheads="1"/>
          </p:cNvSpPr>
          <p:nvPr>
            <p:ph type="body" sz="quarter" idx="3"/>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anchor="t" anchorCtr="0" compatLnSpc="1">
            <a:prstTxWarp prst="textNoShape">
              <a:avLst/>
            </a:prstTxWarp>
          </a:bodyPr>
          <a:lstStyle>
            <a:defPPr>
              <a:defRPr kern="1200" smtId="4294967295"/>
            </a:def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2294" name="Rectangle 6"/>
          <p:cNvSpPr>
            <a:spLocks noGrp="1" noChangeArrowheads="1"/>
          </p:cNvSpPr>
          <p:nvPr>
            <p:ph type="ftr" sz="quarter" idx="4"/>
          </p:nvPr>
        </p:nvSpPr>
        <p:spPr bwMode="auto">
          <a:xfrm>
            <a:off x="0" y="8685213"/>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anchor="b" anchorCtr="0" compatLnSpc="1">
            <a:prstTxWarp prst="textNoShape">
              <a:avLst/>
            </a:prstTxWarp>
          </a:bodyPr>
          <a:lstStyle>
            <a:defPPr>
              <a:defRPr kern="1200" smtId="4294967295"/>
            </a:defPPr>
            <a:lvl1pPr>
              <a:defRPr sz="1200"/>
            </a:lvl1pPr>
          </a:lstStyle>
          <a:p>
            <a:pPr>
              <a:defRPr/>
            </a:pPr>
            <a:endParaRPr lang="en-US"/>
          </a:p>
        </p:txBody>
      </p:sp>
      <p:sp>
        <p:nvSpPr>
          <p:cNvPr id="12295" name="Rectangle 7"/>
          <p:cNvSpPr>
            <a:spLocks noGrp="1" noChangeArrowheads="1"/>
          </p:cNvSpPr>
          <p:nvPr>
            <p:ph type="sldNum" sz="quarter" idx="5"/>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anchor="b" anchorCtr="0" compatLnSpc="1">
            <a:prstTxWarp prst="textNoShape">
              <a:avLst/>
            </a:prstTxWarp>
          </a:bodyPr>
          <a:lstStyle>
            <a:defPPr>
              <a:defRPr kern="1200" smtId="4294967295"/>
            </a:defPPr>
            <a:lvl1pPr algn="r">
              <a:defRPr sz="1200"/>
            </a:lvl1pPr>
          </a:lstStyle>
          <a:p>
            <a:pPr>
              <a:defRPr/>
            </a:pPr>
            <a:fld id="{2B1F8E86-6886-43E3-B687-F01232CB485A}" type="slidenum">
              <a:rPr lang="en-US"/>
              <a:pPr>
                <a:defRPr/>
              </a:pPr>
              <a:t>‹#›</a:t>
            </a:fld>
          </a:p>
        </p:txBody>
      </p:sp>
    </p:spTree>
    <p:extLst>
      <p:ext uri="{BB962C8B-B14F-4D97-AF65-F5344CB8AC3E}">
        <p14:creationId xmlns:p14="http://schemas.microsoft.com/office/powerpoint/2010/main" val="9276317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4098" name="Rectangle 7"/>
          <p:cNvSpPr>
            <a:spLocks noGrp="1" noChangeArrowheads="1"/>
          </p:cNvSpPr>
          <p:nvPr>
            <p:ph type="sldNum" sz="quarter" idx="5"/>
          </p:nvPr>
        </p:nvSpPr>
        <p:spPr>
          <a:noFill/>
        </p:spPr>
        <p:txBody>
          <a:bodyPr/>
          <a:lstStyle>
            <a:defPPr>
              <a:defRPr kern="1200" smtId="4294967295"/>
            </a:defPPr>
            <a:lvl1pPr>
              <a:defRPr sz="12600">
                <a:solidFill>
                  <a:schemeClr val="tx1"/>
                </a:solidFill>
                <a:latin typeface="Times New Roman" pitchFamily="18" charset="0"/>
              </a:defRPr>
            </a:lvl1pPr>
            <a:lvl2pPr marL="742950" indent="-285750">
              <a:defRPr sz="12600">
                <a:solidFill>
                  <a:schemeClr val="tx1"/>
                </a:solidFill>
                <a:latin typeface="Times New Roman" pitchFamily="18" charset="0"/>
              </a:defRPr>
            </a:lvl2pPr>
            <a:lvl3pPr marL="1143000" indent="-228600">
              <a:defRPr sz="12600">
                <a:solidFill>
                  <a:schemeClr val="tx1"/>
                </a:solidFill>
                <a:latin typeface="Times New Roman" pitchFamily="18" charset="0"/>
              </a:defRPr>
            </a:lvl3pPr>
            <a:lvl4pPr marL="1600200" indent="-228600">
              <a:defRPr sz="12600">
                <a:solidFill>
                  <a:schemeClr val="tx1"/>
                </a:solidFill>
                <a:latin typeface="Times New Roman" pitchFamily="18" charset="0"/>
              </a:defRPr>
            </a:lvl4pPr>
            <a:lvl5pPr marL="2057400" indent="-228600">
              <a:defRPr sz="12600">
                <a:solidFill>
                  <a:schemeClr val="tx1"/>
                </a:solidFill>
                <a:latin typeface="Times New Roman" pitchFamily="18" charset="0"/>
              </a:defRPr>
            </a:lvl5pPr>
            <a:lvl6pPr marL="2514600" indent="-228600" eaLnBrk="0" fontAlgn="base" hangingPunct="0">
              <a:spcBef>
                <a:spcPct val="0"/>
              </a:spcBef>
              <a:spcAft>
                <a:spcPct val="0"/>
              </a:spcAft>
              <a:defRPr sz="12600">
                <a:solidFill>
                  <a:schemeClr val="tx1"/>
                </a:solidFill>
                <a:latin typeface="Times New Roman" pitchFamily="18" charset="0"/>
              </a:defRPr>
            </a:lvl6pPr>
            <a:lvl7pPr marL="2971800" indent="-228600" eaLnBrk="0" fontAlgn="base" hangingPunct="0">
              <a:spcBef>
                <a:spcPct val="0"/>
              </a:spcBef>
              <a:spcAft>
                <a:spcPct val="0"/>
              </a:spcAft>
              <a:defRPr sz="12600">
                <a:solidFill>
                  <a:schemeClr val="tx1"/>
                </a:solidFill>
                <a:latin typeface="Times New Roman" pitchFamily="18" charset="0"/>
              </a:defRPr>
            </a:lvl7pPr>
            <a:lvl8pPr marL="3429000" indent="-228600" eaLnBrk="0" fontAlgn="base" hangingPunct="0">
              <a:spcBef>
                <a:spcPct val="0"/>
              </a:spcBef>
              <a:spcAft>
                <a:spcPct val="0"/>
              </a:spcAft>
              <a:defRPr sz="12600">
                <a:solidFill>
                  <a:schemeClr val="tx1"/>
                </a:solidFill>
                <a:latin typeface="Times New Roman" pitchFamily="18" charset="0"/>
              </a:defRPr>
            </a:lvl8pPr>
            <a:lvl9pPr marL="3886200" indent="-228600" eaLnBrk="0" fontAlgn="base" hangingPunct="0">
              <a:spcBef>
                <a:spcPct val="0"/>
              </a:spcBef>
              <a:spcAft>
                <a:spcPct val="0"/>
              </a:spcAft>
              <a:defRPr sz="12600">
                <a:solidFill>
                  <a:schemeClr val="tx1"/>
                </a:solidFill>
                <a:latin typeface="Times New Roman" pitchFamily="18" charset="0"/>
              </a:defRPr>
            </a:lvl9pPr>
          </a:lstStyle>
          <a:p>
            <a:fld id="{B7832DAC-84E8-44AA-9165-B4CCCC242270}" type="slidenum">
              <a:rPr lang="en-US" sz="1200" smtClean="0"/>
              <a:t>1</a:t>
            </a:fld>
          </a:p>
        </p:txBody>
      </p:sp>
      <p:sp>
        <p:nvSpPr>
          <p:cNvPr id="4099" name="Rectangle 2"/>
          <p:cNvSpPr>
            <a:spLocks noGrp="1" noRot="1" noChangeAspect="1" noChangeArrowheads="1" noTextEdit="1"/>
          </p:cNvSpPr>
          <p:nvPr>
            <p:ph type="sldImg"/>
          </p:nvPr>
        </p:nvSpPr>
        <p:spPr/>
      </p:sp>
      <p:sp>
        <p:nvSpPr>
          <p:cNvPr id="4100" name="Rectangle 3"/>
          <p:cNvSpPr>
            <a:spLocks noGrp="1" noChangeArrowheads="1"/>
          </p:cNvSpPr>
          <p:nvPr>
            <p:ph type="body" idx="1"/>
          </p:nvPr>
        </p:nvSpPr>
        <p:spPr>
          <a:noFill/>
        </p:spPr>
        <p:txBody>
          <a:bodyPr/>
          <a:lstStyle>
            <a:defPPr>
              <a:defRPr kern="1200" smtId="4294967295"/>
            </a:defPPr>
          </a:lstStyle>
          <a:p>
            <a:endParaRPr lang="en-US" smtClean="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 preserve="1">
  <p:cSld name="Title Slide">
    <p:spTree>
      <p:nvGrpSpPr>
        <p:cNvPr id="1" name=""/>
        <p:cNvGrpSpPr/>
        <p:nvPr/>
      </p:nvGrpSpPr>
      <p:grpSpPr>
        <a:xfrm>
          <a:off x="0" y="0"/>
          <a:ext cx="0" cy="0"/>
        </a:xfrm>
      </p:grpSpPr>
      <p:sp>
        <p:nvSpPr>
          <p:cNvPr id="2" name="Title 1"/>
          <p:cNvSpPr>
            <a:spLocks noGrp="1"/>
          </p:cNvSpPr>
          <p:nvPr>
            <p:ph type="ctrTitle"/>
          </p:nvPr>
        </p:nvSpPr>
        <p:spPr>
          <a:xfrm>
            <a:off x="2270241" y="13294776"/>
            <a:ext cx="25726796" cy="9171373"/>
          </a:xfrm>
        </p:spPr>
        <p:txBody>
          <a:bodyPr/>
          <a:lstStyle>
            <a:defPPr>
              <a:defRPr kern="1200" smtId="4294967295"/>
            </a:defPPr>
          </a:lstStyle>
          <a:p>
            <a:r>
              <a:rPr lang="en-US" smtClean="0"/>
              <a:t>Click to edit Master title style</a:t>
            </a:r>
            <a:endParaRPr lang="en-US"/>
          </a:p>
        </p:txBody>
      </p:sp>
      <p:sp>
        <p:nvSpPr>
          <p:cNvPr id="3" name="Subtitle 2"/>
          <p:cNvSpPr>
            <a:spLocks noGrp="1"/>
          </p:cNvSpPr>
          <p:nvPr>
            <p:ph type="subTitle" idx="1"/>
          </p:nvPr>
        </p:nvSpPr>
        <p:spPr>
          <a:xfrm>
            <a:off x="4540481" y="24249242"/>
            <a:ext cx="21186315" cy="10937957"/>
          </a:xfrm>
        </p:spPr>
        <p:txBody>
          <a:bodyPr/>
          <a:lstStyle>
            <a:defPPr>
              <a:defRPr kern="1200" smtId="4294967295"/>
            </a:defPPr>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56255F93-5B0D-45E1-8330-6DA156CF36F2}" type="slidenum">
              <a:rPr lang="en-US"/>
              <a:pPr>
                <a:defRPr/>
              </a:pPr>
              <a:t>‹#›</a:t>
            </a:fld>
          </a:p>
        </p:txBody>
      </p:sp>
    </p:spTree>
    <p:extLst>
      <p:ext uri="{BB962C8B-B14F-4D97-AF65-F5344CB8AC3E}">
        <p14:creationId xmlns:p14="http://schemas.microsoft.com/office/powerpoint/2010/main" val="1823861042"/>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vertTx" preserve="1">
  <p:cSld name="Title and Vertical Text">
    <p:spTree>
      <p:nvGrpSpPr>
        <p:cNvPr id="1" name=""/>
        <p:cNvGrpSpPr/>
        <p:nvPr/>
      </p:nvGrpSpPr>
      <p:grpSpPr>
        <a:xfrm>
          <a:off x="0" y="0"/>
          <a:ext cx="0" cy="0"/>
        </a:xfrm>
      </p:grpSpPr>
      <p:sp>
        <p:nvSpPr>
          <p:cNvPr id="2" name="Title 1"/>
          <p:cNvSpPr>
            <a:spLocks noGrp="1"/>
          </p:cNvSpPr>
          <p:nvPr>
            <p:ph type="title"/>
          </p:nvPr>
        </p:nvSpPr>
        <p:spPr/>
        <p:txBody>
          <a:bodyPr/>
          <a:lstStyle>
            <a:defPPr>
              <a:defRPr kern="1200" smtId="4294967295"/>
            </a:defP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defPPr>
              <a:defRPr kern="1200" smtId="4294967295"/>
            </a:def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ED016991-13F9-4ADE-A993-407FAF6A665C}" type="slidenum">
              <a:rPr lang="en-US"/>
              <a:pPr>
                <a:defRPr/>
              </a:pPr>
              <a:t>‹#›</a:t>
            </a:fld>
          </a:p>
        </p:txBody>
      </p:sp>
    </p:spTree>
    <p:extLst>
      <p:ext uri="{BB962C8B-B14F-4D97-AF65-F5344CB8AC3E}">
        <p14:creationId xmlns:p14="http://schemas.microsoft.com/office/powerpoint/2010/main" val="3426579142"/>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vertTitleAndTx" preserve="1">
  <p:cSld name="Vertical Title and Text">
    <p:spTree>
      <p:nvGrpSpPr>
        <p:cNvPr id="1" name=""/>
        <p:cNvGrpSpPr/>
        <p:nvPr/>
      </p:nvGrpSpPr>
      <p:grpSpPr>
        <a:xfrm>
          <a:off x="0" y="0"/>
          <a:ext cx="0" cy="0"/>
        </a:xfrm>
      </p:grpSpPr>
      <p:sp>
        <p:nvSpPr>
          <p:cNvPr id="2" name="Vertical Title 1"/>
          <p:cNvSpPr>
            <a:spLocks noGrp="1"/>
          </p:cNvSpPr>
          <p:nvPr>
            <p:ph type="title" orient="vert"/>
          </p:nvPr>
        </p:nvSpPr>
        <p:spPr>
          <a:xfrm>
            <a:off x="23079963" y="2377458"/>
            <a:ext cx="6431213" cy="35661864"/>
          </a:xfrm>
        </p:spPr>
        <p:txBody>
          <a:bodyPr vert="eaVert"/>
          <a:lstStyle>
            <a:defPPr>
              <a:defRPr kern="1200" smtId="4294967295"/>
            </a:defPPr>
          </a:lstStyle>
          <a:p>
            <a:r>
              <a:rPr lang="en-US" smtClean="0"/>
              <a:t>Click to edit Master title style</a:t>
            </a:r>
            <a:endParaRPr lang="en-US"/>
          </a:p>
        </p:txBody>
      </p:sp>
      <p:sp>
        <p:nvSpPr>
          <p:cNvPr id="3" name="Vertical Text Placeholder 2"/>
          <p:cNvSpPr>
            <a:spLocks noGrp="1"/>
          </p:cNvSpPr>
          <p:nvPr>
            <p:ph type="body" orient="vert" idx="1"/>
          </p:nvPr>
        </p:nvSpPr>
        <p:spPr>
          <a:xfrm>
            <a:off x="3783410" y="2377458"/>
            <a:ext cx="19203139" cy="35661864"/>
          </a:xfrm>
        </p:spPr>
        <p:txBody>
          <a:bodyPr vert="eaVert"/>
          <a:lstStyle>
            <a:defPPr>
              <a:defRPr kern="1200" smtId="4294967295"/>
            </a:def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390809A6-BCE8-4297-8967-D7A550D4C9B9}" type="slidenum">
              <a:rPr lang="en-US"/>
              <a:pPr>
                <a:defRPr/>
              </a:pPr>
              <a:t>‹#›</a:t>
            </a:fld>
          </a:p>
        </p:txBody>
      </p:sp>
    </p:spTree>
    <p:extLst>
      <p:ext uri="{BB962C8B-B14F-4D97-AF65-F5344CB8AC3E}">
        <p14:creationId xmlns:p14="http://schemas.microsoft.com/office/powerpoint/2010/main" val="1507076373"/>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 preserve="1">
  <p:cSld name="Title and Content">
    <p:spTree>
      <p:nvGrpSpPr>
        <p:cNvPr id="1" name=""/>
        <p:cNvGrpSpPr/>
        <p:nvPr/>
      </p:nvGrpSpPr>
      <p:grpSpPr>
        <a:xfrm>
          <a:off x="0" y="0"/>
          <a:ext cx="0" cy="0"/>
        </a:xfrm>
      </p:grpSpPr>
      <p:sp>
        <p:nvSpPr>
          <p:cNvPr id="2" name="Title 1"/>
          <p:cNvSpPr>
            <a:spLocks noGrp="1"/>
          </p:cNvSpPr>
          <p:nvPr>
            <p:ph type="title"/>
          </p:nvPr>
        </p:nvSpPr>
        <p:spPr/>
        <p:txBody>
          <a:bodyPr/>
          <a:lstStyle>
            <a:defPPr>
              <a:defRPr kern="1200" smtId="4294967295"/>
            </a:defPPr>
          </a:lstStyle>
          <a:p>
            <a:r>
              <a:rPr lang="en-US" smtClean="0"/>
              <a:t>Click to edit Master title style</a:t>
            </a:r>
            <a:endParaRPr lang="en-US"/>
          </a:p>
        </p:txBody>
      </p:sp>
      <p:sp>
        <p:nvSpPr>
          <p:cNvPr id="3" name="Content Placeholder 2"/>
          <p:cNvSpPr>
            <a:spLocks noGrp="1"/>
          </p:cNvSpPr>
          <p:nvPr>
            <p:ph idx="1"/>
          </p:nvPr>
        </p:nvSpPr>
        <p:spPr/>
        <p:txBody>
          <a:bodyPr/>
          <a:lstStyle>
            <a:defPPr>
              <a:defRPr kern="1200" smtId="4294967295"/>
            </a:def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684EDB51-1462-431D-9F41-2F64B764E3E4}" type="slidenum">
              <a:rPr lang="en-US"/>
              <a:pPr>
                <a:defRPr/>
              </a:pPr>
              <a:t>‹#›</a:t>
            </a:fld>
          </a:p>
        </p:txBody>
      </p:sp>
    </p:spTree>
    <p:extLst>
      <p:ext uri="{BB962C8B-B14F-4D97-AF65-F5344CB8AC3E}">
        <p14:creationId xmlns:p14="http://schemas.microsoft.com/office/powerpoint/2010/main" val="1249871867"/>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secHead" preserve="1">
  <p:cSld name="Section Header">
    <p:spTree>
      <p:nvGrpSpPr>
        <p:cNvPr id="1" name=""/>
        <p:cNvGrpSpPr/>
        <p:nvPr/>
      </p:nvGrpSpPr>
      <p:grpSpPr>
        <a:xfrm>
          <a:off x="0" y="0"/>
          <a:ext cx="0" cy="0"/>
        </a:xfrm>
      </p:grpSpPr>
      <p:sp>
        <p:nvSpPr>
          <p:cNvPr id="2" name="Title 1"/>
          <p:cNvSpPr>
            <a:spLocks noGrp="1"/>
          </p:cNvSpPr>
          <p:nvPr>
            <p:ph type="title"/>
          </p:nvPr>
        </p:nvSpPr>
        <p:spPr>
          <a:xfrm>
            <a:off x="2390905" y="27499676"/>
            <a:ext cx="25726796" cy="8498585"/>
          </a:xfrm>
        </p:spPr>
        <p:txBody>
          <a:bodyPr anchor="t"/>
          <a:lstStyle>
            <a:defPPr>
              <a:defRPr kern="1200" smtId="4294967295"/>
            </a:defPPr>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2390905" y="18138434"/>
            <a:ext cx="25726796" cy="9361240"/>
          </a:xfrm>
        </p:spPr>
        <p:txBody>
          <a:bodyPr anchor="b"/>
          <a:lstStyle>
            <a:defPPr>
              <a:defRPr kern="1200" smtId="4294967295"/>
            </a:defPPr>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6C490802-EFE0-4B83-9AFB-2F9601405D73}" type="slidenum">
              <a:rPr lang="en-US"/>
              <a:pPr>
                <a:defRPr/>
              </a:pPr>
              <a:t>‹#›</a:t>
            </a:fld>
          </a:p>
        </p:txBody>
      </p:sp>
    </p:spTree>
    <p:extLst>
      <p:ext uri="{BB962C8B-B14F-4D97-AF65-F5344CB8AC3E}">
        <p14:creationId xmlns:p14="http://schemas.microsoft.com/office/powerpoint/2010/main" val="524287398"/>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Obj" preserve="1">
  <p:cSld name="Two Content">
    <p:spTree>
      <p:nvGrpSpPr>
        <p:cNvPr id="1" name=""/>
        <p:cNvGrpSpPr/>
        <p:nvPr/>
      </p:nvGrpSpPr>
      <p:grpSpPr>
        <a:xfrm>
          <a:off x="0" y="0"/>
          <a:ext cx="0" cy="0"/>
        </a:xfrm>
      </p:grpSpPr>
      <p:sp>
        <p:nvSpPr>
          <p:cNvPr id="2" name="Title 1"/>
          <p:cNvSpPr>
            <a:spLocks noGrp="1"/>
          </p:cNvSpPr>
          <p:nvPr>
            <p:ph type="title"/>
          </p:nvPr>
        </p:nvSpPr>
        <p:spPr/>
        <p:txBody>
          <a:bodyPr/>
          <a:lstStyle>
            <a:defPPr>
              <a:defRPr kern="1200" smtId="4294967295"/>
            </a:defPPr>
          </a:lstStyle>
          <a:p>
            <a:r>
              <a:rPr lang="en-US" smtClean="0"/>
              <a:t>Click to edit Master title style</a:t>
            </a:r>
            <a:endParaRPr lang="en-US"/>
          </a:p>
        </p:txBody>
      </p:sp>
      <p:sp>
        <p:nvSpPr>
          <p:cNvPr id="3" name="Content Placeholder 2"/>
          <p:cNvSpPr>
            <a:spLocks noGrp="1"/>
          </p:cNvSpPr>
          <p:nvPr>
            <p:ph sz="half" idx="1"/>
          </p:nvPr>
        </p:nvSpPr>
        <p:spPr>
          <a:xfrm>
            <a:off x="3783410" y="9984499"/>
            <a:ext cx="12816689" cy="28054827"/>
          </a:xfrm>
        </p:spPr>
        <p:txBody>
          <a:bodyPr/>
          <a:lstStyle>
            <a:defPPr>
              <a:defRPr kern="1200" smtId="4294967295"/>
            </a:defPPr>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6693514" y="9984499"/>
            <a:ext cx="12817662" cy="28054827"/>
          </a:xfrm>
        </p:spPr>
        <p:txBody>
          <a:bodyPr/>
          <a:lstStyle>
            <a:defPPr>
              <a:defRPr kern="1200" smtId="4294967295"/>
            </a:defPPr>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6"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7" name="Rectangle 6"/>
          <p:cNvSpPr>
            <a:spLocks noGrp="1" noChangeArrowheads="1"/>
          </p:cNvSpPr>
          <p:nvPr>
            <p:ph type="sldNum" sz="quarter" idx="12"/>
          </p:nvPr>
        </p:nvSpPr>
        <p:spPr/>
        <p:txBody>
          <a:bodyPr/>
          <a:lstStyle>
            <a:defPPr>
              <a:defRPr kern="1200" smtId="4294967295"/>
            </a:defPPr>
            <a:lvl1pPr>
              <a:defRPr/>
            </a:lvl1pPr>
          </a:lstStyle>
          <a:p>
            <a:pPr>
              <a:defRPr/>
            </a:pPr>
            <a:fld id="{045FBC14-65E9-46CA-B681-23C738ECB853}" type="slidenum">
              <a:rPr lang="en-US"/>
              <a:pPr>
                <a:defRPr/>
              </a:pPr>
              <a:t>‹#›</a:t>
            </a:fld>
          </a:p>
        </p:txBody>
      </p:sp>
    </p:spTree>
    <p:extLst>
      <p:ext uri="{BB962C8B-B14F-4D97-AF65-F5344CB8AC3E}">
        <p14:creationId xmlns:p14="http://schemas.microsoft.com/office/powerpoint/2010/main" val="1911393660"/>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TxTwoObj" preserve="1">
  <p:cSld name="Comparison">
    <p:spTree>
      <p:nvGrpSpPr>
        <p:cNvPr id="1" name=""/>
        <p:cNvGrpSpPr/>
        <p:nvPr/>
      </p:nvGrpSpPr>
      <p:grpSpPr>
        <a:xfrm>
          <a:off x="0" y="0"/>
          <a:ext cx="0" cy="0"/>
        </a:xfrm>
      </p:grpSpPr>
      <p:sp>
        <p:nvSpPr>
          <p:cNvPr id="2" name="Title 1"/>
          <p:cNvSpPr>
            <a:spLocks noGrp="1"/>
          </p:cNvSpPr>
          <p:nvPr>
            <p:ph type="title"/>
          </p:nvPr>
        </p:nvSpPr>
        <p:spPr>
          <a:xfrm>
            <a:off x="1513170" y="1712925"/>
            <a:ext cx="27240936" cy="7132373"/>
          </a:xfrm>
        </p:spPr>
        <p:txBody>
          <a:bodyPr/>
          <a:lstStyle>
            <a:defPPr>
              <a:defRPr kern="1200" smtId="4294967295"/>
            </a:defPPr>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13169" y="9580003"/>
            <a:ext cx="13373302" cy="3991322"/>
          </a:xfrm>
        </p:spPr>
        <p:txBody>
          <a:bodyPr anchor="b"/>
          <a:lstStyle>
            <a:defPPr>
              <a:defRPr kern="1200" smtId="4294967295"/>
            </a:defPPr>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13169" y="13571322"/>
            <a:ext cx="13373302" cy="24655805"/>
          </a:xfrm>
        </p:spPr>
        <p:txBody>
          <a:bodyPr/>
          <a:lstStyle>
            <a:defPPr>
              <a:defRPr kern="1200" smtId="4294967295"/>
            </a:defPPr>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5374969" y="9580003"/>
            <a:ext cx="13379140" cy="3991322"/>
          </a:xfrm>
        </p:spPr>
        <p:txBody>
          <a:bodyPr anchor="b"/>
          <a:lstStyle>
            <a:defPPr>
              <a:defRPr kern="1200" smtId="4294967295"/>
            </a:defPPr>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15374969" y="13571322"/>
            <a:ext cx="13379140" cy="24655805"/>
          </a:xfrm>
        </p:spPr>
        <p:txBody>
          <a:bodyPr/>
          <a:lstStyle>
            <a:defPPr>
              <a:defRPr kern="1200" smtId="4294967295"/>
            </a:defPPr>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8"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9" name="Rectangle 6"/>
          <p:cNvSpPr>
            <a:spLocks noGrp="1" noChangeArrowheads="1"/>
          </p:cNvSpPr>
          <p:nvPr>
            <p:ph type="sldNum" sz="quarter" idx="12"/>
          </p:nvPr>
        </p:nvSpPr>
        <p:spPr/>
        <p:txBody>
          <a:bodyPr/>
          <a:lstStyle>
            <a:defPPr>
              <a:defRPr kern="1200" smtId="4294967295"/>
            </a:defPPr>
            <a:lvl1pPr>
              <a:defRPr/>
            </a:lvl1pPr>
          </a:lstStyle>
          <a:p>
            <a:pPr>
              <a:defRPr/>
            </a:pPr>
            <a:fld id="{94556F16-47D2-4CBE-A6F0-5F34196231B5}" type="slidenum">
              <a:rPr lang="en-US"/>
              <a:pPr>
                <a:defRPr/>
              </a:pPr>
              <a:t>‹#›</a:t>
            </a:fld>
          </a:p>
        </p:txBody>
      </p:sp>
    </p:spTree>
    <p:extLst>
      <p:ext uri="{BB962C8B-B14F-4D97-AF65-F5344CB8AC3E}">
        <p14:creationId xmlns:p14="http://schemas.microsoft.com/office/powerpoint/2010/main" val="781560735"/>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Only" preserve="1">
  <p:cSld name="Title Only">
    <p:spTree>
      <p:nvGrpSpPr>
        <p:cNvPr id="1" name=""/>
        <p:cNvGrpSpPr/>
        <p:nvPr/>
      </p:nvGrpSpPr>
      <p:grpSpPr>
        <a:xfrm>
          <a:off x="0" y="0"/>
          <a:ext cx="0" cy="0"/>
        </a:xfrm>
      </p:grpSpPr>
      <p:sp>
        <p:nvSpPr>
          <p:cNvPr id="2" name="Title 1"/>
          <p:cNvSpPr>
            <a:spLocks noGrp="1"/>
          </p:cNvSpPr>
          <p:nvPr>
            <p:ph type="title"/>
          </p:nvPr>
        </p:nvSpPr>
        <p:spPr/>
        <p:txBody>
          <a:bodyPr/>
          <a:lstStyle>
            <a:defPPr>
              <a:defRPr kern="1200" smtId="4294967295"/>
            </a:defP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4"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5" name="Rectangle 6"/>
          <p:cNvSpPr>
            <a:spLocks noGrp="1" noChangeArrowheads="1"/>
          </p:cNvSpPr>
          <p:nvPr>
            <p:ph type="sldNum" sz="quarter" idx="12"/>
          </p:nvPr>
        </p:nvSpPr>
        <p:spPr/>
        <p:txBody>
          <a:bodyPr/>
          <a:lstStyle>
            <a:defPPr>
              <a:defRPr kern="1200" smtId="4294967295"/>
            </a:defPPr>
            <a:lvl1pPr>
              <a:defRPr/>
            </a:lvl1pPr>
          </a:lstStyle>
          <a:p>
            <a:pPr>
              <a:defRPr/>
            </a:pPr>
            <a:fld id="{FA24D488-55D3-4B1B-A0F8-46E5905A680A}" type="slidenum">
              <a:rPr lang="en-US"/>
              <a:pPr>
                <a:defRPr/>
              </a:pPr>
              <a:t>‹#›</a:t>
            </a:fld>
          </a:p>
        </p:txBody>
      </p:sp>
    </p:spTree>
    <p:extLst>
      <p:ext uri="{BB962C8B-B14F-4D97-AF65-F5344CB8AC3E}">
        <p14:creationId xmlns:p14="http://schemas.microsoft.com/office/powerpoint/2010/main" val="3649961143"/>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blank" preserve="1">
  <p:cSld name="Blank">
    <p:spTree>
      <p:nvGrpSpPr>
        <p:cNvPr id="1" name=""/>
        <p:cNvGrpSpPr/>
        <p:nvPr/>
      </p:nvGrpSpPr>
      <p:grpSpPr>
        <a:xfrm>
          <a:off x="0" y="0"/>
          <a:ext cx="0" cy="0"/>
        </a:xfrm>
      </p:grpSpPr>
      <p:sp>
        <p:nvSpPr>
          <p:cNvPr id="2"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3"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4" name="Rectangle 6"/>
          <p:cNvSpPr>
            <a:spLocks noGrp="1" noChangeArrowheads="1"/>
          </p:cNvSpPr>
          <p:nvPr>
            <p:ph type="sldNum" sz="quarter" idx="12"/>
          </p:nvPr>
        </p:nvSpPr>
        <p:spPr/>
        <p:txBody>
          <a:bodyPr/>
          <a:lstStyle>
            <a:defPPr>
              <a:defRPr kern="1200" smtId="4294967295"/>
            </a:defPPr>
            <a:lvl1pPr>
              <a:defRPr/>
            </a:lvl1pPr>
          </a:lstStyle>
          <a:p>
            <a:pPr>
              <a:defRPr/>
            </a:pPr>
            <a:fld id="{3922D777-6997-43E7-9CCD-CE41016B6C5B}" type="slidenum">
              <a:rPr lang="en-US"/>
              <a:pPr>
                <a:defRPr/>
              </a:pPr>
              <a:t>‹#›</a:t>
            </a:fld>
          </a:p>
        </p:txBody>
      </p:sp>
    </p:spTree>
    <p:extLst>
      <p:ext uri="{BB962C8B-B14F-4D97-AF65-F5344CB8AC3E}">
        <p14:creationId xmlns:p14="http://schemas.microsoft.com/office/powerpoint/2010/main" val="2306362155"/>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Tx" preserve="1">
  <p:cSld name="Content with Caption">
    <p:spTree>
      <p:nvGrpSpPr>
        <p:cNvPr id="1" name=""/>
        <p:cNvGrpSpPr/>
        <p:nvPr/>
      </p:nvGrpSpPr>
      <p:grpSpPr>
        <a:xfrm>
          <a:off x="0" y="0"/>
          <a:ext cx="0" cy="0"/>
        </a:xfrm>
      </p:grpSpPr>
      <p:sp>
        <p:nvSpPr>
          <p:cNvPr id="2" name="Title 1"/>
          <p:cNvSpPr>
            <a:spLocks noGrp="1"/>
          </p:cNvSpPr>
          <p:nvPr>
            <p:ph type="title"/>
          </p:nvPr>
        </p:nvSpPr>
        <p:spPr>
          <a:xfrm>
            <a:off x="1513169" y="1704672"/>
            <a:ext cx="9957724" cy="7250008"/>
          </a:xfrm>
        </p:spPr>
        <p:txBody>
          <a:bodyPr anchor="b"/>
          <a:lstStyle>
            <a:defPPr>
              <a:defRPr kern="1200" smtId="4294967295"/>
            </a:defPPr>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1833859" y="1704672"/>
            <a:ext cx="16920246" cy="36522456"/>
          </a:xfrm>
        </p:spPr>
        <p:txBody>
          <a:bodyPr/>
          <a:lstStyle>
            <a:defPPr>
              <a:defRPr kern="1200" smtId="4294967295"/>
            </a:defPPr>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513169" y="8954678"/>
            <a:ext cx="9957724" cy="29272449"/>
          </a:xfrm>
        </p:spPr>
        <p:txBody>
          <a:bodyPr/>
          <a:lstStyle>
            <a:defPPr>
              <a:defRPr kern="1200" smtId="4294967295"/>
            </a:defPPr>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6"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7" name="Rectangle 6"/>
          <p:cNvSpPr>
            <a:spLocks noGrp="1" noChangeArrowheads="1"/>
          </p:cNvSpPr>
          <p:nvPr>
            <p:ph type="sldNum" sz="quarter" idx="12"/>
          </p:nvPr>
        </p:nvSpPr>
        <p:spPr/>
        <p:txBody>
          <a:bodyPr/>
          <a:lstStyle>
            <a:defPPr>
              <a:defRPr kern="1200" smtId="4294967295"/>
            </a:defPPr>
            <a:lvl1pPr>
              <a:defRPr/>
            </a:lvl1pPr>
          </a:lstStyle>
          <a:p>
            <a:pPr>
              <a:defRPr/>
            </a:pPr>
            <a:fld id="{2C83FD20-154E-4A4D-BBB1-637B4D91F001}" type="slidenum">
              <a:rPr lang="en-US"/>
              <a:pPr>
                <a:defRPr/>
              </a:pPr>
              <a:t>‹#›</a:t>
            </a:fld>
          </a:p>
        </p:txBody>
      </p:sp>
    </p:spTree>
    <p:extLst>
      <p:ext uri="{BB962C8B-B14F-4D97-AF65-F5344CB8AC3E}">
        <p14:creationId xmlns:p14="http://schemas.microsoft.com/office/powerpoint/2010/main" val="2875385953"/>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picTx" preserve="1">
  <p:cSld name="Picture with Caption">
    <p:spTree>
      <p:nvGrpSpPr>
        <p:cNvPr id="1" name=""/>
        <p:cNvGrpSpPr/>
        <p:nvPr/>
      </p:nvGrpSpPr>
      <p:grpSpPr>
        <a:xfrm>
          <a:off x="0" y="0"/>
          <a:ext cx="0" cy="0"/>
        </a:xfrm>
      </p:grpSpPr>
      <p:sp>
        <p:nvSpPr>
          <p:cNvPr id="2" name="Title 1"/>
          <p:cNvSpPr>
            <a:spLocks noGrp="1"/>
          </p:cNvSpPr>
          <p:nvPr>
            <p:ph type="title"/>
          </p:nvPr>
        </p:nvSpPr>
        <p:spPr>
          <a:xfrm>
            <a:off x="5932986" y="29955558"/>
            <a:ext cx="18159975" cy="3537294"/>
          </a:xfrm>
        </p:spPr>
        <p:txBody>
          <a:bodyPr anchor="b"/>
          <a:lstStyle>
            <a:defPPr>
              <a:defRPr kern="1200" smtId="4294967295"/>
            </a:defPPr>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5932986" y="3824159"/>
            <a:ext cx="18159975" cy="25675304"/>
          </a:xfrm>
        </p:spPr>
        <p:txBody>
          <a:bodyPr/>
          <a:lstStyle>
            <a:defPPr>
              <a:defRPr kern="1200" smtId="4294967295"/>
            </a:defPPr>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5932986" y="33492852"/>
            <a:ext cx="18159975" cy="5021140"/>
          </a:xfrm>
        </p:spPr>
        <p:txBody>
          <a:bodyPr/>
          <a:lstStyle>
            <a:defPPr>
              <a:defRPr kern="1200" smtId="4294967295"/>
            </a:defPPr>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6"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7" name="Rectangle 6"/>
          <p:cNvSpPr>
            <a:spLocks noGrp="1" noChangeArrowheads="1"/>
          </p:cNvSpPr>
          <p:nvPr>
            <p:ph type="sldNum" sz="quarter" idx="12"/>
          </p:nvPr>
        </p:nvSpPr>
        <p:spPr/>
        <p:txBody>
          <a:bodyPr/>
          <a:lstStyle>
            <a:defPPr>
              <a:defRPr kern="1200" smtId="4294967295"/>
            </a:defPPr>
            <a:lvl1pPr>
              <a:defRPr/>
            </a:lvl1pPr>
          </a:lstStyle>
          <a:p>
            <a:pPr>
              <a:defRPr/>
            </a:pPr>
            <a:fld id="{5EDEA1FF-19FC-422C-8029-0F89E5FCA04D}" type="slidenum">
              <a:rPr lang="en-US"/>
              <a:pPr>
                <a:defRPr/>
              </a:pPr>
              <a:t>‹#›</a:t>
            </a:fld>
          </a:p>
        </p:txBody>
      </p:sp>
    </p:spTree>
    <p:extLst>
      <p:ext uri="{BB962C8B-B14F-4D97-AF65-F5344CB8AC3E}">
        <p14:creationId xmlns:p14="http://schemas.microsoft.com/office/powerpoint/2010/main" val="3545136638"/>
      </p:ext>
    </p:extLst>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image" Target="../media/image1.png" /><Relationship Id="rId13" Type="http://schemas.openxmlformats.org/officeDocument/2006/relationships/image" Target="../media/image2.png" /><Relationship Id="rId14"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solidFill>
          <a:srgbClr val="3968C7"/>
        </a:solidFill>
        <a:effectLst/>
      </p:bgPr>
    </p:bg>
    <p:spTree>
      <p:nvGrpSpPr>
        <p:cNvPr id="1" name=""/>
        <p:cNvGrpSpPr/>
        <p:nvPr/>
      </p:nvGrpSpPr>
      <p:grpSpPr>
        <a:xfrm>
          <a:off x="0" y="0"/>
          <a:ext cx="0" cy="0"/>
        </a:xfrm>
      </p:grpSpPr>
      <p:sp>
        <p:nvSpPr>
          <p:cNvPr id="2050" name="Rectangle 2"/>
          <p:cNvSpPr>
            <a:spLocks noGrp="1" noChangeArrowheads="1"/>
          </p:cNvSpPr>
          <p:nvPr>
            <p:ph type="title"/>
          </p:nvPr>
        </p:nvSpPr>
        <p:spPr bwMode="auto">
          <a:xfrm>
            <a:off x="8323263" y="2378075"/>
            <a:ext cx="21186775" cy="5227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480709" tIns="240355" rIns="480709" bIns="240355" anchor="ctr" anchorCtr="0" compatLnSpc="1">
            <a:prstTxWarp prst="textNoShape">
              <a:avLst/>
            </a:prstTxWarp>
          </a:bodyPr>
          <a:lstStyle>
            <a:defPPr>
              <a:defRPr kern="1200" smtId="4294967295"/>
            </a:defPPr>
          </a:lstStyle>
          <a:p>
            <a:pPr lvl="0"/>
            <a:r>
              <a:rPr lang="en-US" smtClean="0"/>
              <a:t>Click to edit title style</a:t>
            </a:r>
          </a:p>
        </p:txBody>
      </p:sp>
      <p:sp>
        <p:nvSpPr>
          <p:cNvPr id="2051" name="Rectangle 3"/>
          <p:cNvSpPr>
            <a:spLocks noGrp="1" noChangeArrowheads="1"/>
          </p:cNvSpPr>
          <p:nvPr>
            <p:ph type="body" idx="1"/>
          </p:nvPr>
        </p:nvSpPr>
        <p:spPr bwMode="auto">
          <a:xfrm>
            <a:off x="3783013" y="9983788"/>
            <a:ext cx="25727025" cy="28055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480709" tIns="240355" rIns="480709" bIns="240355" anchor="t" anchorCtr="0" compatLnSpc="1">
            <a:prstTxWarp prst="textNoShape">
              <a:avLst/>
            </a:prstTxWarp>
          </a:bodyPr>
          <a:lstStyle>
            <a:defPPr>
              <a:defRPr kern="1200" smtId="4294967295"/>
            </a:def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2" name="Rectangle 4"/>
          <p:cNvSpPr>
            <a:spLocks noGrp="1" noChangeArrowheads="1"/>
          </p:cNvSpPr>
          <p:nvPr>
            <p:ph type="dt" sz="half" idx="2"/>
          </p:nvPr>
        </p:nvSpPr>
        <p:spPr bwMode="auto">
          <a:xfrm>
            <a:off x="3783013" y="39943088"/>
            <a:ext cx="6305550" cy="2851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480709" tIns="240355" rIns="480709" bIns="240355" anchor="t" anchorCtr="0" compatLnSpc="1">
            <a:prstTxWarp prst="textNoShape">
              <a:avLst/>
            </a:prstTxWarp>
          </a:bodyPr>
          <a:lstStyle>
            <a:defPPr>
              <a:defRPr kern="1200" smtId="4294967295"/>
            </a:defPPr>
            <a:lvl1pPr defTabSz="4806950">
              <a:spcBef>
                <a:spcPct val="50000"/>
              </a:spcBef>
              <a:defRPr sz="7400">
                <a:latin typeface="+mj-lt"/>
              </a:defRPr>
            </a:lvl1pPr>
          </a:lstStyle>
          <a:p>
            <a:pPr>
              <a:defRPr/>
            </a:pPr>
            <a:endParaRPr lang="en-US"/>
          </a:p>
        </p:txBody>
      </p:sp>
      <p:sp>
        <p:nvSpPr>
          <p:cNvPr id="2053" name="Rectangle 5"/>
          <p:cNvSpPr>
            <a:spLocks noGrp="1" noChangeArrowheads="1"/>
          </p:cNvSpPr>
          <p:nvPr>
            <p:ph type="ftr" sz="quarter" idx="3"/>
          </p:nvPr>
        </p:nvSpPr>
        <p:spPr bwMode="auto">
          <a:xfrm>
            <a:off x="11853863" y="39943088"/>
            <a:ext cx="9585325" cy="2851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480709" tIns="240355" rIns="480709" bIns="240355" anchor="t" anchorCtr="0" compatLnSpc="1">
            <a:prstTxWarp prst="textNoShape">
              <a:avLst/>
            </a:prstTxWarp>
          </a:bodyPr>
          <a:lstStyle>
            <a:defPPr>
              <a:defRPr kern="1200" smtId="4294967295"/>
            </a:defPPr>
            <a:lvl1pPr algn="ctr" defTabSz="4806950">
              <a:spcBef>
                <a:spcPct val="50000"/>
              </a:spcBef>
              <a:defRPr sz="7400">
                <a:latin typeface="+mj-lt"/>
              </a:defRPr>
            </a:lvl1pPr>
          </a:lstStyle>
          <a:p>
            <a:pPr>
              <a:defRPr/>
            </a:pPr>
            <a:endParaRPr lang="en-US"/>
          </a:p>
        </p:txBody>
      </p:sp>
      <p:sp>
        <p:nvSpPr>
          <p:cNvPr id="2054" name="Rectangle 6"/>
          <p:cNvSpPr>
            <a:spLocks noGrp="1" noChangeArrowheads="1"/>
          </p:cNvSpPr>
          <p:nvPr>
            <p:ph type="sldNum" sz="quarter" idx="4"/>
          </p:nvPr>
        </p:nvSpPr>
        <p:spPr bwMode="auto">
          <a:xfrm>
            <a:off x="23204488" y="39943088"/>
            <a:ext cx="6305550" cy="2851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480709" tIns="240355" rIns="480709" bIns="240355" anchor="t" anchorCtr="0" compatLnSpc="1">
            <a:prstTxWarp prst="textNoShape">
              <a:avLst/>
            </a:prstTxWarp>
          </a:bodyPr>
          <a:lstStyle>
            <a:defPPr>
              <a:defRPr kern="1200" smtId="4294967295"/>
            </a:defPPr>
            <a:lvl1pPr algn="r" defTabSz="4806950">
              <a:spcBef>
                <a:spcPct val="50000"/>
              </a:spcBef>
              <a:defRPr sz="7400">
                <a:latin typeface="+mj-lt"/>
              </a:defRPr>
            </a:lvl1pPr>
          </a:lstStyle>
          <a:p>
            <a:pPr>
              <a:defRPr/>
            </a:pPr>
            <a:fld id="{B7BE6DD2-00B4-44AB-84F6-464D25665880}" type="slidenum">
              <a:rPr lang="en-US"/>
              <a:pPr>
                <a:defRPr/>
              </a:pPr>
              <a:t>‹#›</a:t>
            </a:fld>
          </a:p>
        </p:txBody>
      </p:sp>
      <p:pic>
        <p:nvPicPr>
          <p:cNvPr id="2055" name="New picture"/>
          <p:cNvPicPr/>
          <p:nvPr/>
        </p:nvPicPr>
        <p:blipFill dpi="0">
          <a:blip r:embed="rId12"/>
          <a:stretch>
            <a:fillRect/>
          </a:stretch>
        </p:blipFill>
        <p:spPr>
          <a:xfrm rot="16200000">
            <a:off x="-11506200" y="21397119"/>
            <a:ext cx="14274800" cy="4368800"/>
          </a:xfrm>
          <a:prstGeom prst="rect">
            <a:avLst/>
          </a:prstGeom>
        </p:spPr>
      </p:pic>
      <p:pic>
        <p:nvPicPr>
          <p:cNvPr id="2056" name="New picture"/>
          <p:cNvPicPr/>
          <p:nvPr/>
        </p:nvPicPr>
        <p:blipFill dpi="0">
          <a:blip r:embed="rId12"/>
          <a:stretch>
            <a:fillRect/>
          </a:stretch>
        </p:blipFill>
        <p:spPr>
          <a:xfrm rot="5400000">
            <a:off x="27498675" y="21397119"/>
            <a:ext cx="14274800" cy="4368800"/>
          </a:xfrm>
          <a:prstGeom prst="rect">
            <a:avLst/>
          </a:prstGeom>
        </p:spPr>
      </p:pic>
      <p:pic>
        <p:nvPicPr>
          <p:cNvPr id="2057" name="New picture"/>
          <p:cNvPicPr/>
          <p:nvPr/>
        </p:nvPicPr>
        <p:blipFill dpi="0">
          <a:blip r:embed="rId13"/>
          <a:stretch>
            <a:fillRect/>
          </a:stretch>
        </p:blipFill>
        <p:spPr>
          <a:xfrm>
            <a:off x="0" y="43302238"/>
            <a:ext cx="30267275" cy="1534112"/>
          </a:xfrm>
          <a:prstGeom prst="rect">
            <a:avLst/>
          </a:prstGeom>
        </p:spPr>
      </p:pic>
      <p:sp>
        <p:nvSpPr>
          <p:cNvPr id="2058" name="New shape"/>
          <p:cNvSpPr/>
          <p:nvPr/>
        </p:nvSpPr>
        <p:spPr>
          <a:xfrm>
            <a:off x="0" y="43873738"/>
            <a:ext cx="15133638" cy="127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l"/>
            <a:r>
              <a:rPr sz="4832" smtId="4294967295">
                <a:solidFill>
                  <a:srgbClr val="808080"/>
                </a:solidFill>
              </a:rPr>
              <a:t>Template ID: kidart  Size: a0</a:t>
            </a:r>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p:timing/>
  <p:txStyles>
    <p:titleStyle>
      <a:defPPr>
        <a:defRPr kern="1200" smtId="4294967295"/>
      </a:defPPr>
      <a:lvl1pPr algn="l" defTabSz="4806950" rtl="0" eaLnBrk="0" fontAlgn="base" hangingPunct="0">
        <a:spcBef>
          <a:spcPct val="0"/>
        </a:spcBef>
        <a:spcAft>
          <a:spcPct val="0"/>
        </a:spcAft>
        <a:defRPr kumimoji="1" sz="23100" b="1">
          <a:solidFill>
            <a:schemeClr val="tx2"/>
          </a:solidFill>
          <a:effectLst>
            <a:outerShdw blurRad="38100" dist="38100" dir="2700000" algn="tl">
              <a:srgbClr val="000000"/>
            </a:outerShdw>
          </a:effectLst>
          <a:latin typeface="+mj-lt"/>
          <a:ea typeface="+mj-ea"/>
          <a:cs typeface="+mj-cs"/>
        </a:defRPr>
      </a:lvl1pPr>
      <a:lvl2pPr algn="l" defTabSz="4806950" rtl="0" eaLnBrk="0" fontAlgn="base" hangingPunct="0">
        <a:spcBef>
          <a:spcPct val="0"/>
        </a:spcBef>
        <a:spcAft>
          <a:spcPct val="0"/>
        </a:spcAft>
        <a:defRPr kumimoji="1" sz="23100" b="1">
          <a:solidFill>
            <a:schemeClr val="tx2"/>
          </a:solidFill>
          <a:effectLst>
            <a:outerShdw blurRad="38100" dist="38100" dir="2700000" algn="tl">
              <a:srgbClr val="000000"/>
            </a:outerShdw>
          </a:effectLst>
          <a:latin typeface="Arial" pitchFamily="34" charset="0"/>
        </a:defRPr>
      </a:lvl2pPr>
      <a:lvl3pPr algn="l" defTabSz="4806950" rtl="0" eaLnBrk="0" fontAlgn="base" hangingPunct="0">
        <a:spcBef>
          <a:spcPct val="0"/>
        </a:spcBef>
        <a:spcAft>
          <a:spcPct val="0"/>
        </a:spcAft>
        <a:defRPr kumimoji="1" sz="23100" b="1">
          <a:solidFill>
            <a:schemeClr val="tx2"/>
          </a:solidFill>
          <a:effectLst>
            <a:outerShdw blurRad="38100" dist="38100" dir="2700000" algn="tl">
              <a:srgbClr val="000000"/>
            </a:outerShdw>
          </a:effectLst>
          <a:latin typeface="Arial" pitchFamily="34" charset="0"/>
        </a:defRPr>
      </a:lvl3pPr>
      <a:lvl4pPr algn="l" defTabSz="4806950" rtl="0" eaLnBrk="0" fontAlgn="base" hangingPunct="0">
        <a:spcBef>
          <a:spcPct val="0"/>
        </a:spcBef>
        <a:spcAft>
          <a:spcPct val="0"/>
        </a:spcAft>
        <a:defRPr kumimoji="1" sz="23100" b="1">
          <a:solidFill>
            <a:schemeClr val="tx2"/>
          </a:solidFill>
          <a:effectLst>
            <a:outerShdw blurRad="38100" dist="38100" dir="2700000" algn="tl">
              <a:srgbClr val="000000"/>
            </a:outerShdw>
          </a:effectLst>
          <a:latin typeface="Arial" pitchFamily="34" charset="0"/>
        </a:defRPr>
      </a:lvl4pPr>
      <a:lvl5pPr algn="l" defTabSz="4806950" rtl="0" eaLnBrk="0" fontAlgn="base" hangingPunct="0">
        <a:spcBef>
          <a:spcPct val="0"/>
        </a:spcBef>
        <a:spcAft>
          <a:spcPct val="0"/>
        </a:spcAft>
        <a:defRPr kumimoji="1" sz="23100" b="1">
          <a:solidFill>
            <a:schemeClr val="tx2"/>
          </a:solidFill>
          <a:effectLst>
            <a:outerShdw blurRad="38100" dist="38100" dir="2700000" algn="tl">
              <a:srgbClr val="000000"/>
            </a:outerShdw>
          </a:effectLst>
          <a:latin typeface="Arial" pitchFamily="34" charset="0"/>
        </a:defRPr>
      </a:lvl5pPr>
      <a:lvl6pPr marL="457200" algn="l" defTabSz="4806950" rtl="0" eaLnBrk="0" fontAlgn="base" hangingPunct="0">
        <a:spcBef>
          <a:spcPct val="0"/>
        </a:spcBef>
        <a:spcAft>
          <a:spcPct val="0"/>
        </a:spcAft>
        <a:defRPr kumimoji="1" sz="23100" b="1">
          <a:solidFill>
            <a:schemeClr val="tx2"/>
          </a:solidFill>
          <a:effectLst>
            <a:outerShdw blurRad="38100" dist="38100" dir="2700000" algn="tl">
              <a:srgbClr val="000000"/>
            </a:outerShdw>
          </a:effectLst>
          <a:latin typeface="Arial" pitchFamily="34" charset="0"/>
        </a:defRPr>
      </a:lvl6pPr>
      <a:lvl7pPr marL="914400" algn="l" defTabSz="4806950" rtl="0" eaLnBrk="0" fontAlgn="base" hangingPunct="0">
        <a:spcBef>
          <a:spcPct val="0"/>
        </a:spcBef>
        <a:spcAft>
          <a:spcPct val="0"/>
        </a:spcAft>
        <a:defRPr kumimoji="1" sz="23100" b="1">
          <a:solidFill>
            <a:schemeClr val="tx2"/>
          </a:solidFill>
          <a:effectLst>
            <a:outerShdw blurRad="38100" dist="38100" dir="2700000" algn="tl">
              <a:srgbClr val="000000"/>
            </a:outerShdw>
          </a:effectLst>
          <a:latin typeface="Arial" pitchFamily="34" charset="0"/>
        </a:defRPr>
      </a:lvl7pPr>
      <a:lvl8pPr marL="1371600" algn="l" defTabSz="4806950" rtl="0" eaLnBrk="0" fontAlgn="base" hangingPunct="0">
        <a:spcBef>
          <a:spcPct val="0"/>
        </a:spcBef>
        <a:spcAft>
          <a:spcPct val="0"/>
        </a:spcAft>
        <a:defRPr kumimoji="1" sz="23100" b="1">
          <a:solidFill>
            <a:schemeClr val="tx2"/>
          </a:solidFill>
          <a:effectLst>
            <a:outerShdw blurRad="38100" dist="38100" dir="2700000" algn="tl">
              <a:srgbClr val="000000"/>
            </a:outerShdw>
          </a:effectLst>
          <a:latin typeface="Arial" pitchFamily="34" charset="0"/>
        </a:defRPr>
      </a:lvl8pPr>
      <a:lvl9pPr marL="1828800" algn="l" defTabSz="4806950" rtl="0" eaLnBrk="0" fontAlgn="base" hangingPunct="0">
        <a:spcBef>
          <a:spcPct val="0"/>
        </a:spcBef>
        <a:spcAft>
          <a:spcPct val="0"/>
        </a:spcAft>
        <a:defRPr kumimoji="1" sz="23100" b="1">
          <a:solidFill>
            <a:schemeClr val="tx2"/>
          </a:solidFill>
          <a:effectLst>
            <a:outerShdw blurRad="38100" dist="38100" dir="2700000" algn="tl">
              <a:srgbClr val="000000"/>
            </a:outerShdw>
          </a:effectLst>
          <a:latin typeface="Arial" pitchFamily="34" charset="0"/>
        </a:defRPr>
      </a:lvl9pPr>
    </p:titleStyle>
    <p:bodyStyle>
      <a:defPPr>
        <a:defRPr kern="1200" smtId="4294967295"/>
      </a:defPPr>
      <a:lvl1pPr marL="1803400" indent="-1803400" algn="l" defTabSz="4806950" rtl="0" eaLnBrk="0" fontAlgn="base" hangingPunct="0">
        <a:spcBef>
          <a:spcPct val="20000"/>
        </a:spcBef>
        <a:spcAft>
          <a:spcPct val="0"/>
        </a:spcAft>
        <a:buClr>
          <a:schemeClr val="folHlink"/>
        </a:buClr>
        <a:buSzPct val="75000"/>
        <a:buFont typeface="Monotype Sorts" pitchFamily="2" charset="2"/>
        <a:buChar char="n"/>
        <a:defRPr kumimoji="1" sz="16800">
          <a:solidFill>
            <a:schemeClr val="tx1"/>
          </a:solidFill>
          <a:effectLst>
            <a:outerShdw blurRad="38100" dist="38100" dir="2700000" algn="tl">
              <a:srgbClr val="000000"/>
            </a:outerShdw>
          </a:effectLst>
          <a:latin typeface="+mn-lt"/>
          <a:ea typeface="+mn-ea"/>
          <a:cs typeface="+mn-cs"/>
        </a:defRPr>
      </a:lvl1pPr>
      <a:lvl2pPr marL="3905250" indent="-1501775" algn="l" defTabSz="4806950" rtl="0" eaLnBrk="0" fontAlgn="base" hangingPunct="0">
        <a:spcBef>
          <a:spcPct val="20000"/>
        </a:spcBef>
        <a:spcAft>
          <a:spcPct val="0"/>
        </a:spcAft>
        <a:buClr>
          <a:schemeClr val="folHlink"/>
        </a:buClr>
        <a:buChar char="–"/>
        <a:defRPr kumimoji="1" sz="14700">
          <a:solidFill>
            <a:schemeClr val="tx1"/>
          </a:solidFill>
          <a:effectLst>
            <a:outerShdw blurRad="38100" dist="38100" dir="2700000" algn="tl">
              <a:srgbClr val="000000"/>
            </a:outerShdw>
          </a:effectLst>
          <a:latin typeface="+mn-lt"/>
        </a:defRPr>
      </a:lvl2pPr>
      <a:lvl3pPr marL="6008688" indent="-1201738" algn="l" defTabSz="4806950" rtl="0" eaLnBrk="0" fontAlgn="base" hangingPunct="0">
        <a:spcBef>
          <a:spcPct val="20000"/>
        </a:spcBef>
        <a:spcAft>
          <a:spcPct val="0"/>
        </a:spcAft>
        <a:buClr>
          <a:schemeClr val="folHlink"/>
        </a:buClr>
        <a:buSzPct val="60000"/>
        <a:buFont typeface="Monotype Sorts" pitchFamily="2" charset="2"/>
        <a:buChar char="n"/>
        <a:defRPr kumimoji="1" sz="12600">
          <a:solidFill>
            <a:schemeClr val="tx1"/>
          </a:solidFill>
          <a:effectLst>
            <a:outerShdw blurRad="38100" dist="38100" dir="2700000" algn="tl">
              <a:srgbClr val="000000"/>
            </a:outerShdw>
          </a:effectLst>
          <a:latin typeface="+mn-lt"/>
        </a:defRPr>
      </a:lvl3pPr>
      <a:lvl4pPr marL="8412163" indent="-1201738" algn="l" defTabSz="4806950" rtl="0" eaLnBrk="0" fontAlgn="base" hangingPunct="0">
        <a:spcBef>
          <a:spcPct val="20000"/>
        </a:spcBef>
        <a:spcAft>
          <a:spcPct val="0"/>
        </a:spcAft>
        <a:buChar char="–"/>
        <a:defRPr kumimoji="1" sz="10500">
          <a:solidFill>
            <a:schemeClr val="tx1"/>
          </a:solidFill>
          <a:effectLst>
            <a:outerShdw blurRad="38100" dist="38100" dir="2700000" algn="tl">
              <a:srgbClr val="000000"/>
            </a:outerShdw>
          </a:effectLst>
          <a:latin typeface="+mn-lt"/>
        </a:defRPr>
      </a:lvl4pPr>
      <a:lvl5pPr marL="10815638" indent="-1201738" algn="l" defTabSz="4806950" rtl="0" eaLnBrk="0" fontAlgn="base" hangingPunct="0">
        <a:spcBef>
          <a:spcPct val="20000"/>
        </a:spcBef>
        <a:spcAft>
          <a:spcPct val="0"/>
        </a:spcAft>
        <a:buClr>
          <a:schemeClr val="folHlink"/>
        </a:buClr>
        <a:buSzPct val="50000"/>
        <a:buFont typeface="Monotype Sorts" pitchFamily="2" charset="2"/>
        <a:buChar char="n"/>
        <a:defRPr kumimoji="1" sz="10500">
          <a:solidFill>
            <a:schemeClr val="tx1"/>
          </a:solidFill>
          <a:effectLst>
            <a:outerShdw blurRad="38100" dist="38100" dir="2700000" algn="tl">
              <a:srgbClr val="000000"/>
            </a:outerShdw>
          </a:effectLst>
          <a:latin typeface="+mn-lt"/>
        </a:defRPr>
      </a:lvl5pPr>
      <a:lvl6pPr marL="11272838" indent="-1201738" algn="l" defTabSz="4806950" rtl="0" eaLnBrk="0" fontAlgn="base" hangingPunct="0">
        <a:spcBef>
          <a:spcPct val="20000"/>
        </a:spcBef>
        <a:spcAft>
          <a:spcPct val="0"/>
        </a:spcAft>
        <a:buClr>
          <a:schemeClr val="folHlink"/>
        </a:buClr>
        <a:buSzPct val="50000"/>
        <a:buFont typeface="Monotype Sorts" pitchFamily="2" charset="2"/>
        <a:buChar char="n"/>
        <a:defRPr kumimoji="1" sz="10500">
          <a:solidFill>
            <a:schemeClr val="tx1"/>
          </a:solidFill>
          <a:effectLst>
            <a:outerShdw blurRad="38100" dist="38100" dir="2700000" algn="tl">
              <a:srgbClr val="000000"/>
            </a:outerShdw>
          </a:effectLst>
          <a:latin typeface="+mn-lt"/>
        </a:defRPr>
      </a:lvl6pPr>
      <a:lvl7pPr marL="11730038" indent="-1201738" algn="l" defTabSz="4806950" rtl="0" eaLnBrk="0" fontAlgn="base" hangingPunct="0">
        <a:spcBef>
          <a:spcPct val="20000"/>
        </a:spcBef>
        <a:spcAft>
          <a:spcPct val="0"/>
        </a:spcAft>
        <a:buClr>
          <a:schemeClr val="folHlink"/>
        </a:buClr>
        <a:buSzPct val="50000"/>
        <a:buFont typeface="Monotype Sorts" pitchFamily="2" charset="2"/>
        <a:buChar char="n"/>
        <a:defRPr kumimoji="1" sz="10500">
          <a:solidFill>
            <a:schemeClr val="tx1"/>
          </a:solidFill>
          <a:effectLst>
            <a:outerShdw blurRad="38100" dist="38100" dir="2700000" algn="tl">
              <a:srgbClr val="000000"/>
            </a:outerShdw>
          </a:effectLst>
          <a:latin typeface="+mn-lt"/>
        </a:defRPr>
      </a:lvl7pPr>
      <a:lvl8pPr marL="12187238" indent="-1201738" algn="l" defTabSz="4806950" rtl="0" eaLnBrk="0" fontAlgn="base" hangingPunct="0">
        <a:spcBef>
          <a:spcPct val="20000"/>
        </a:spcBef>
        <a:spcAft>
          <a:spcPct val="0"/>
        </a:spcAft>
        <a:buClr>
          <a:schemeClr val="folHlink"/>
        </a:buClr>
        <a:buSzPct val="50000"/>
        <a:buFont typeface="Monotype Sorts" pitchFamily="2" charset="2"/>
        <a:buChar char="n"/>
        <a:defRPr kumimoji="1" sz="10500">
          <a:solidFill>
            <a:schemeClr val="tx1"/>
          </a:solidFill>
          <a:effectLst>
            <a:outerShdw blurRad="38100" dist="38100" dir="2700000" algn="tl">
              <a:srgbClr val="000000"/>
            </a:outerShdw>
          </a:effectLst>
          <a:latin typeface="+mn-lt"/>
        </a:defRPr>
      </a:lvl8pPr>
      <a:lvl9pPr marL="12644438" indent="-1201738" algn="l" defTabSz="4806950" rtl="0" eaLnBrk="0" fontAlgn="base" hangingPunct="0">
        <a:spcBef>
          <a:spcPct val="20000"/>
        </a:spcBef>
        <a:spcAft>
          <a:spcPct val="0"/>
        </a:spcAft>
        <a:buClr>
          <a:schemeClr val="folHlink"/>
        </a:buClr>
        <a:buSzPct val="50000"/>
        <a:buFont typeface="Monotype Sorts" pitchFamily="2" charset="2"/>
        <a:buChar char="n"/>
        <a:defRPr kumimoji="1" sz="105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1.xml" /><Relationship Id="rId3" Type="http://schemas.openxmlformats.org/officeDocument/2006/relationships/chart" Target="../charts/chart1.xml" /><Relationship Id="rId4" Type="http://schemas.openxmlformats.org/officeDocument/2006/relationships/chart" Target="../charts/chart2.xml" /><Relationship Id="rId5" Type="http://schemas.openxmlformats.org/officeDocument/2006/relationships/image" Target="../media/image3.png" /><Relationship Id="rId6" Type="http://schemas.openxmlformats.org/officeDocument/2006/relationships/image" Target="../media/image4.jpeg" /></Relationships>
</file>

<file path=ppt/slides/slide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blipFill dpi="0" rotWithShape="0">
          <a:blip r:embed="rId6"/>
          <a:stretch>
            <a:fillRect/>
          </a:stretch>
        </a:blipFill>
        <a:effectLst/>
      </p:bgPr>
    </p:bg>
    <p:spTree>
      <p:nvGrpSpPr>
        <p:cNvPr id="1" name=""/>
        <p:cNvGrpSpPr/>
        <p:nvPr/>
      </p:nvGrpSpPr>
      <p:grpSpPr>
        <a:xfrm>
          <a:off x="0" y="0"/>
          <a:ext cx="0" cy="0"/>
        </a:xfrm>
      </p:grpSpPr>
      <p:sp>
        <p:nvSpPr>
          <p:cNvPr id="10380" name="Rectangle 140"/>
          <p:cNvSpPr>
            <a:spLocks noGrp="1" noChangeArrowheads="1"/>
          </p:cNvSpPr>
          <p:nvPr>
            <p:ph type="title"/>
          </p:nvPr>
        </p:nvSpPr>
        <p:spPr>
          <a:xfrm>
            <a:off x="8070850" y="1584325"/>
            <a:ext cx="21378862" cy="5229225"/>
          </a:xfrm>
        </p:spPr>
        <p:txBody>
          <a:bodyPr/>
          <a:lstStyle>
            <a:defPPr>
              <a:defRPr kern="1200" smtId="4294967295"/>
            </a:defPPr>
          </a:lstStyle>
          <a:p>
            <a:pPr>
              <a:defRPr/>
            </a:pPr>
            <a:r>
              <a:rPr lang="en-US" sz="14600" smtClean="0">
                <a:solidFill>
                  <a:schemeClr val="accent5"/>
                </a:solidFill>
              </a:rPr>
              <a:t>Children’s Themed Poster</a:t>
            </a:r>
          </a:p>
        </p:txBody>
      </p:sp>
      <p:sp>
        <p:nvSpPr>
          <p:cNvPr id="2051" name="Rectangle 141"/>
          <p:cNvSpPr>
            <a:spLocks noChangeArrowheads="1"/>
          </p:cNvSpPr>
          <p:nvPr/>
        </p:nvSpPr>
        <p:spPr bwMode="auto">
          <a:xfrm>
            <a:off x="8234363" y="6943725"/>
            <a:ext cx="21590000" cy="2136775"/>
          </a:xfrm>
          <a:prstGeom prst="rect">
            <a:avLst/>
          </a:prstGeom>
          <a:noFill/>
          <a:ln>
            <a:noFill/>
          </a:ln>
          <a:effectLst>
            <a:outerShdw dist="53882" dir="2700000" algn="ctr" rotWithShape="0">
              <a:schemeClr val="bg2"/>
            </a:outerShdw>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Lst>
        </p:spPr>
        <p:txBody>
          <a:bodyPr lIns="470165" tIns="235082" rIns="470165" bIns="235082" anchor="ctr">
            <a:spAutoFit/>
          </a:bodyPr>
          <a:lstStyle>
            <a:defPPr>
              <a:defRPr kern="1200" smtId="4294967295"/>
            </a:defPPr>
          </a:lstStyle>
          <a:p>
            <a:pPr defTabSz="4806950"/>
            <a:r>
              <a:rPr kumimoji="1" lang="en-US" sz="5400" b="1" i="1">
                <a:latin typeface="Arial"/>
              </a:rPr>
              <a:t>John S. Doe, Jane Smith, &amp; Joseph Doe </a:t>
            </a:r>
            <a:br>
              <a:rPr kumimoji="1" lang="en-US" sz="5400" b="1" i="1">
                <a:latin typeface="Arial"/>
              </a:rPr>
            </a:br>
            <a:r>
              <a:rPr kumimoji="1" lang="en-US" sz="5400" b="1" i="1">
                <a:latin typeface="Arial"/>
              </a:rPr>
              <a:t>Name of the Institution or Organization, in this Space</a:t>
            </a:r>
          </a:p>
        </p:txBody>
      </p:sp>
      <p:sp>
        <p:nvSpPr>
          <p:cNvPr id="10428" name="Text Box 188"/>
          <p:cNvSpPr txBox="1">
            <a:spLocks noChangeArrowheads="1"/>
          </p:cNvSpPr>
          <p:nvPr/>
        </p:nvSpPr>
        <p:spPr bwMode="auto">
          <a:xfrm>
            <a:off x="18754725" y="41362312"/>
            <a:ext cx="11069638" cy="1076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kern="1200" smtId="4294967295"/>
            </a:defPPr>
          </a:lstStyle>
          <a:p>
            <a:pPr algn="r">
              <a:spcBef>
                <a:spcPct val="50000"/>
              </a:spcBef>
              <a:defRPr/>
            </a:pPr>
            <a:r>
              <a:rPr lang="en-US" sz="3200">
                <a:effectLst>
                  <a:outerShdw blurRad="38100" dist="38100" dir="2700000" algn="tl">
                    <a:srgbClr val="000000"/>
                  </a:outerShdw>
                </a:effectLst>
                <a:latin typeface="Arial" pitchFamily="34" charset="0"/>
              </a:rPr>
              <a:t>Additional information here about the authors or the name of the conference</a:t>
            </a:r>
          </a:p>
        </p:txBody>
      </p:sp>
      <p:sp>
        <p:nvSpPr>
          <p:cNvPr id="2059" name="Text Box 194"/>
          <p:cNvSpPr txBox="1">
            <a:spLocks noChangeArrowheads="1"/>
          </p:cNvSpPr>
          <p:nvPr/>
        </p:nvSpPr>
        <p:spPr bwMode="auto">
          <a:xfrm>
            <a:off x="935038" y="10110788"/>
            <a:ext cx="8994775" cy="11196911"/>
          </a:xfrm>
          <a:prstGeom prst="rect">
            <a:avLst/>
          </a:prstGeom>
          <a:solidFill>
            <a:schemeClr val="accent2">
              <a:lumMod val="20000"/>
              <a:lumOff val="80000"/>
            </a:schemeClr>
          </a:solidFill>
          <a:ln>
            <a:noFill/>
          </a:ln>
          <a:effectLst>
            <a:outerShdw dist="143684" dir="2700000" algn="ctr" rotWithShape="0">
              <a:srgbClr val="000000"/>
            </a:outerShdw>
          </a:effectLst>
        </p:spPr>
        <p:txBody>
          <a:bodyPr>
            <a:spAutoFit/>
          </a:bodyPr>
          <a:lstStyle>
            <a:defPPr>
              <a:defRPr kern="1200" smtId="4294967295"/>
            </a:defPPr>
            <a:lvl1pPr defTabSz="4703763">
              <a:defRPr sz="12600">
                <a:solidFill>
                  <a:schemeClr val="tx1"/>
                </a:solidFill>
                <a:latin typeface="Times New Roman" pitchFamily="18" charset="0"/>
              </a:defRPr>
            </a:lvl1pPr>
            <a:lvl2pPr marL="742950" indent="-285750" defTabSz="4703763">
              <a:defRPr sz="12600">
                <a:solidFill>
                  <a:schemeClr val="tx1"/>
                </a:solidFill>
                <a:latin typeface="Times New Roman" pitchFamily="18" charset="0"/>
              </a:defRPr>
            </a:lvl2pPr>
            <a:lvl3pPr marL="1143000" indent="-228600" defTabSz="4703763">
              <a:defRPr sz="12600">
                <a:solidFill>
                  <a:schemeClr val="tx1"/>
                </a:solidFill>
                <a:latin typeface="Times New Roman" pitchFamily="18" charset="0"/>
              </a:defRPr>
            </a:lvl3pPr>
            <a:lvl4pPr marL="1600200" indent="-228600" defTabSz="4703763">
              <a:defRPr sz="12600">
                <a:solidFill>
                  <a:schemeClr val="tx1"/>
                </a:solidFill>
                <a:latin typeface="Times New Roman" pitchFamily="18" charset="0"/>
              </a:defRPr>
            </a:lvl4pPr>
            <a:lvl5pPr marL="2057400" indent="-228600" defTabSz="4703763">
              <a:defRPr sz="12600">
                <a:solidFill>
                  <a:schemeClr val="tx1"/>
                </a:solidFill>
                <a:latin typeface="Times New Roman" pitchFamily="18" charset="0"/>
              </a:defRPr>
            </a:lvl5pPr>
            <a:lvl6pPr marL="2514600" indent="-228600" defTabSz="4703763" eaLnBrk="0" fontAlgn="base" hangingPunct="0">
              <a:spcBef>
                <a:spcPct val="0"/>
              </a:spcBef>
              <a:spcAft>
                <a:spcPct val="0"/>
              </a:spcAft>
              <a:defRPr sz="12600">
                <a:solidFill>
                  <a:schemeClr val="tx1"/>
                </a:solidFill>
                <a:latin typeface="Times New Roman" pitchFamily="18" charset="0"/>
              </a:defRPr>
            </a:lvl6pPr>
            <a:lvl7pPr marL="2971800" indent="-228600" defTabSz="4703763" eaLnBrk="0" fontAlgn="base" hangingPunct="0">
              <a:spcBef>
                <a:spcPct val="0"/>
              </a:spcBef>
              <a:spcAft>
                <a:spcPct val="0"/>
              </a:spcAft>
              <a:defRPr sz="12600">
                <a:solidFill>
                  <a:schemeClr val="tx1"/>
                </a:solidFill>
                <a:latin typeface="Times New Roman" pitchFamily="18" charset="0"/>
              </a:defRPr>
            </a:lvl7pPr>
            <a:lvl8pPr marL="3429000" indent="-228600" defTabSz="4703763" eaLnBrk="0" fontAlgn="base" hangingPunct="0">
              <a:spcBef>
                <a:spcPct val="0"/>
              </a:spcBef>
              <a:spcAft>
                <a:spcPct val="0"/>
              </a:spcAft>
              <a:defRPr sz="12600">
                <a:solidFill>
                  <a:schemeClr val="tx1"/>
                </a:solidFill>
                <a:latin typeface="Times New Roman" pitchFamily="18" charset="0"/>
              </a:defRPr>
            </a:lvl8pPr>
            <a:lvl9pPr marL="3886200" indent="-228600" defTabSz="4703763" eaLnBrk="0" fontAlgn="base" hangingPunct="0">
              <a:spcBef>
                <a:spcPct val="0"/>
              </a:spcBef>
              <a:spcAft>
                <a:spcPct val="0"/>
              </a:spcAft>
              <a:defRPr sz="12600">
                <a:solidFill>
                  <a:schemeClr val="tx1"/>
                </a:solidFill>
                <a:latin typeface="Times New Roman" pitchFamily="18" charset="0"/>
              </a:defRPr>
            </a:lvl9pPr>
          </a:lstStyle>
          <a:p>
            <a:pPr eaLnBrk="1" hangingPunct="1">
              <a:lnSpc>
                <a:spcPct val="110000"/>
              </a:lnSpc>
            </a:pPr>
            <a:r>
              <a:rPr lang="en-GB" sz="4800" b="1">
                <a:solidFill>
                  <a:schemeClr val="tx2">
                    <a:lumMod val="25000"/>
                  </a:schemeClr>
                </a:solidFill>
                <a:latin typeface="Arial"/>
              </a:rPr>
              <a:t>Introduction</a:t>
            </a:r>
          </a:p>
          <a:p>
            <a:pPr eaLnBrk="1" hangingPunct="1">
              <a:lnSpc>
                <a:spcPct val="110000"/>
              </a:lnSpc>
            </a:pPr>
            <a:endParaRPr lang="en-GB" sz="3200" b="1">
              <a:solidFill>
                <a:schemeClr val="tx2">
                  <a:lumMod val="25000"/>
                </a:schemeClr>
              </a:solidFill>
              <a:latin typeface="Arial"/>
            </a:endParaRPr>
          </a:p>
          <a:p>
            <a:pPr eaLnBrk="1" hangingPunct="1">
              <a:lnSpc>
                <a:spcPct val="110000"/>
              </a:lnSpc>
            </a:pPr>
            <a:r>
              <a:rPr lang="en-US" sz="3600">
                <a:solidFill>
                  <a:schemeClr val="tx2">
                    <a:lumMod val="25000"/>
                  </a:schemeClr>
                </a:solidFill>
                <a:latin typeface="Arial"/>
              </a:rPr>
              <a:t>Insert your text here. You can place your organizations logos on either side of the title of the poster. Insert your text here. </a:t>
            </a:r>
          </a:p>
          <a:p>
            <a:pPr eaLnBrk="1" hangingPunct="1">
              <a:lnSpc>
                <a:spcPct val="110000"/>
              </a:lnSpc>
            </a:pPr>
            <a:endParaRPr lang="en-US" sz="3600">
              <a:solidFill>
                <a:schemeClr val="tx2">
                  <a:lumMod val="25000"/>
                </a:schemeClr>
              </a:solidFill>
              <a:latin typeface="Arial"/>
            </a:endParaRPr>
          </a:p>
          <a:p>
            <a:pPr eaLnBrk="1" hangingPunct="1">
              <a:lnSpc>
                <a:spcPct val="110000"/>
              </a:lnSpc>
            </a:pPr>
            <a:r>
              <a:rPr lang="en-US" sz="3600">
                <a:solidFill>
                  <a:schemeClr val="tx2">
                    <a:lumMod val="25000"/>
                  </a:schemeClr>
                </a:solidFill>
                <a:latin typeface="Arial"/>
              </a:rPr>
              <a:t>Remember to size your font to fit your information into the space. </a:t>
            </a:r>
          </a:p>
          <a:p>
            <a:pPr eaLnBrk="1" hangingPunct="1">
              <a:lnSpc>
                <a:spcPct val="110000"/>
              </a:lnSpc>
            </a:pPr>
            <a:endParaRPr lang="en-US" sz="3600">
              <a:solidFill>
                <a:schemeClr val="tx2">
                  <a:lumMod val="25000"/>
                </a:schemeClr>
              </a:solidFill>
              <a:latin typeface="Arial"/>
            </a:endParaRPr>
          </a:p>
          <a:p>
            <a:pPr eaLnBrk="1" hangingPunct="1">
              <a:lnSpc>
                <a:spcPct val="110000"/>
              </a:lnSpc>
            </a:pPr>
            <a:r>
              <a:rPr lang="en-US" sz="3600">
                <a:solidFill>
                  <a:schemeClr val="tx2">
                    <a:lumMod val="25000"/>
                  </a:schemeClr>
                </a:solidFill>
                <a:latin typeface="Arial"/>
              </a:rPr>
              <a:t>The larger your font, the easier it will be for others to read your poster. Insert your text here. </a:t>
            </a:r>
          </a:p>
          <a:p>
            <a:pPr eaLnBrk="1" hangingPunct="1">
              <a:lnSpc>
                <a:spcPct val="110000"/>
              </a:lnSpc>
            </a:pPr>
            <a:endParaRPr lang="en-US" sz="3600">
              <a:solidFill>
                <a:schemeClr val="tx2">
                  <a:lumMod val="25000"/>
                </a:schemeClr>
              </a:solidFill>
              <a:latin typeface="Arial"/>
            </a:endParaRPr>
          </a:p>
          <a:p>
            <a:pPr eaLnBrk="1" hangingPunct="1">
              <a:lnSpc>
                <a:spcPct val="110000"/>
              </a:lnSpc>
            </a:pPr>
            <a:r>
              <a:rPr lang="en-US" sz="3600">
                <a:solidFill>
                  <a:schemeClr val="tx2">
                    <a:lumMod val="25000"/>
                  </a:schemeClr>
                </a:solidFill>
                <a:latin typeface="Arial"/>
              </a:rPr>
              <a:t>Remember to size your font to fit your information into the space. </a:t>
            </a:r>
          </a:p>
          <a:p>
            <a:pPr eaLnBrk="1" hangingPunct="1">
              <a:lnSpc>
                <a:spcPct val="110000"/>
              </a:lnSpc>
            </a:pPr>
            <a:endParaRPr lang="en-US" sz="3600">
              <a:solidFill>
                <a:schemeClr val="tx2">
                  <a:lumMod val="25000"/>
                </a:schemeClr>
              </a:solidFill>
              <a:latin typeface="Arial"/>
            </a:endParaRPr>
          </a:p>
          <a:p>
            <a:pPr eaLnBrk="1" hangingPunct="1">
              <a:lnSpc>
                <a:spcPct val="110000"/>
              </a:lnSpc>
            </a:pPr>
            <a:r>
              <a:rPr lang="en-US" sz="3600">
                <a:solidFill>
                  <a:schemeClr val="tx2">
                    <a:lumMod val="25000"/>
                  </a:schemeClr>
                </a:solidFill>
                <a:latin typeface="Arial"/>
              </a:rPr>
              <a:t>The larger your font, the easier it will be for others to read your poster. </a:t>
            </a:r>
          </a:p>
        </p:txBody>
      </p:sp>
      <p:sp>
        <p:nvSpPr>
          <p:cNvPr id="2060" name="Text Box 195"/>
          <p:cNvSpPr txBox="1">
            <a:spLocks noChangeArrowheads="1"/>
          </p:cNvSpPr>
          <p:nvPr/>
        </p:nvSpPr>
        <p:spPr bwMode="auto">
          <a:xfrm>
            <a:off x="933450" y="24720550"/>
            <a:ext cx="8990013" cy="13025104"/>
          </a:xfrm>
          <a:prstGeom prst="rect">
            <a:avLst/>
          </a:prstGeom>
          <a:solidFill>
            <a:schemeClr val="accent2">
              <a:lumMod val="20000"/>
              <a:lumOff val="80000"/>
            </a:schemeClr>
          </a:solidFill>
          <a:ln>
            <a:noFill/>
          </a:ln>
          <a:effectLst>
            <a:outerShdw dist="143684" dir="2700000" algn="ctr" rotWithShape="0">
              <a:srgbClr val="000000"/>
            </a:outerShdw>
          </a:effectLst>
        </p:spPr>
        <p:txBody>
          <a:bodyPr>
            <a:spAutoFit/>
          </a:bodyPr>
          <a:lstStyle>
            <a:defPPr>
              <a:defRPr kern="1200" smtId="4294967295"/>
            </a:defPPr>
            <a:lvl1pPr defTabSz="4703763">
              <a:defRPr sz="12600">
                <a:solidFill>
                  <a:schemeClr val="tx1"/>
                </a:solidFill>
                <a:latin typeface="Times New Roman" pitchFamily="18" charset="0"/>
              </a:defRPr>
            </a:lvl1pPr>
            <a:lvl2pPr marL="742950" indent="-285750" defTabSz="4703763">
              <a:defRPr sz="12600">
                <a:solidFill>
                  <a:schemeClr val="tx1"/>
                </a:solidFill>
                <a:latin typeface="Times New Roman" pitchFamily="18" charset="0"/>
              </a:defRPr>
            </a:lvl2pPr>
            <a:lvl3pPr marL="1143000" indent="-228600" defTabSz="4703763">
              <a:defRPr sz="12600">
                <a:solidFill>
                  <a:schemeClr val="tx1"/>
                </a:solidFill>
                <a:latin typeface="Times New Roman" pitchFamily="18" charset="0"/>
              </a:defRPr>
            </a:lvl3pPr>
            <a:lvl4pPr marL="1600200" indent="-228600" defTabSz="4703763">
              <a:defRPr sz="12600">
                <a:solidFill>
                  <a:schemeClr val="tx1"/>
                </a:solidFill>
                <a:latin typeface="Times New Roman" pitchFamily="18" charset="0"/>
              </a:defRPr>
            </a:lvl4pPr>
            <a:lvl5pPr marL="2057400" indent="-228600" defTabSz="4703763">
              <a:defRPr sz="12600">
                <a:solidFill>
                  <a:schemeClr val="tx1"/>
                </a:solidFill>
                <a:latin typeface="Times New Roman" pitchFamily="18" charset="0"/>
              </a:defRPr>
            </a:lvl5pPr>
            <a:lvl6pPr marL="2514600" indent="-228600" defTabSz="4703763" eaLnBrk="0" fontAlgn="base" hangingPunct="0">
              <a:spcBef>
                <a:spcPct val="0"/>
              </a:spcBef>
              <a:spcAft>
                <a:spcPct val="0"/>
              </a:spcAft>
              <a:defRPr sz="12600">
                <a:solidFill>
                  <a:schemeClr val="tx1"/>
                </a:solidFill>
                <a:latin typeface="Times New Roman" pitchFamily="18" charset="0"/>
              </a:defRPr>
            </a:lvl6pPr>
            <a:lvl7pPr marL="2971800" indent="-228600" defTabSz="4703763" eaLnBrk="0" fontAlgn="base" hangingPunct="0">
              <a:spcBef>
                <a:spcPct val="0"/>
              </a:spcBef>
              <a:spcAft>
                <a:spcPct val="0"/>
              </a:spcAft>
              <a:defRPr sz="12600">
                <a:solidFill>
                  <a:schemeClr val="tx1"/>
                </a:solidFill>
                <a:latin typeface="Times New Roman" pitchFamily="18" charset="0"/>
              </a:defRPr>
            </a:lvl7pPr>
            <a:lvl8pPr marL="3429000" indent="-228600" defTabSz="4703763" eaLnBrk="0" fontAlgn="base" hangingPunct="0">
              <a:spcBef>
                <a:spcPct val="0"/>
              </a:spcBef>
              <a:spcAft>
                <a:spcPct val="0"/>
              </a:spcAft>
              <a:defRPr sz="12600">
                <a:solidFill>
                  <a:schemeClr val="tx1"/>
                </a:solidFill>
                <a:latin typeface="Times New Roman" pitchFamily="18" charset="0"/>
              </a:defRPr>
            </a:lvl8pPr>
            <a:lvl9pPr marL="3886200" indent="-228600" defTabSz="4703763" eaLnBrk="0" fontAlgn="base" hangingPunct="0">
              <a:spcBef>
                <a:spcPct val="0"/>
              </a:spcBef>
              <a:spcAft>
                <a:spcPct val="0"/>
              </a:spcAft>
              <a:defRPr sz="12600">
                <a:solidFill>
                  <a:schemeClr val="tx1"/>
                </a:solidFill>
                <a:latin typeface="Times New Roman" pitchFamily="18" charset="0"/>
              </a:defRPr>
            </a:lvl9pPr>
          </a:lstStyle>
          <a:p>
            <a:pPr eaLnBrk="1" hangingPunct="1">
              <a:lnSpc>
                <a:spcPct val="110000"/>
              </a:lnSpc>
            </a:pPr>
            <a:r>
              <a:rPr lang="en-GB" sz="4800" b="1">
                <a:solidFill>
                  <a:schemeClr val="tx2">
                    <a:lumMod val="25000"/>
                  </a:schemeClr>
                </a:solidFill>
                <a:latin typeface="Arial"/>
              </a:rPr>
              <a:t>Purpose</a:t>
            </a:r>
          </a:p>
          <a:p>
            <a:pPr eaLnBrk="1" hangingPunct="1">
              <a:lnSpc>
                <a:spcPct val="110000"/>
              </a:lnSpc>
            </a:pPr>
            <a:endParaRPr lang="en-GB" sz="3200" b="1">
              <a:solidFill>
                <a:schemeClr val="tx2">
                  <a:lumMod val="25000"/>
                </a:schemeClr>
              </a:solidFill>
              <a:latin typeface="Arial"/>
            </a:endParaRPr>
          </a:p>
          <a:p>
            <a:pPr eaLnBrk="1" hangingPunct="1">
              <a:lnSpc>
                <a:spcPct val="110000"/>
              </a:lnSpc>
            </a:pPr>
            <a:r>
              <a:rPr lang="en-US" sz="3600">
                <a:solidFill>
                  <a:schemeClr val="tx2">
                    <a:lumMod val="25000"/>
                  </a:schemeClr>
                </a:solidFill>
                <a:latin typeface="Arial"/>
              </a:rPr>
              <a:t>Insert your text here. You can place your organizations logos on either side of the title of the poster. </a:t>
            </a:r>
          </a:p>
          <a:p>
            <a:pPr eaLnBrk="1" hangingPunct="1">
              <a:lnSpc>
                <a:spcPct val="110000"/>
              </a:lnSpc>
            </a:pPr>
            <a:endParaRPr lang="en-US" sz="3600">
              <a:solidFill>
                <a:schemeClr val="tx2">
                  <a:lumMod val="25000"/>
                </a:schemeClr>
              </a:solidFill>
              <a:latin typeface="Arial"/>
            </a:endParaRPr>
          </a:p>
          <a:p>
            <a:pPr eaLnBrk="1" hangingPunct="1">
              <a:lnSpc>
                <a:spcPct val="110000"/>
              </a:lnSpc>
            </a:pPr>
            <a:r>
              <a:rPr lang="en-US" sz="3600">
                <a:solidFill>
                  <a:schemeClr val="tx2">
                    <a:lumMod val="25000"/>
                  </a:schemeClr>
                </a:solidFill>
                <a:latin typeface="Arial"/>
              </a:rPr>
              <a:t>Insert your text here. Remember to size your font to fit your information into the space. </a:t>
            </a:r>
          </a:p>
          <a:p>
            <a:pPr eaLnBrk="1" hangingPunct="1">
              <a:lnSpc>
                <a:spcPct val="110000"/>
              </a:lnSpc>
            </a:pPr>
            <a:endParaRPr lang="en-US" sz="3600">
              <a:solidFill>
                <a:schemeClr val="tx2">
                  <a:lumMod val="25000"/>
                </a:schemeClr>
              </a:solidFill>
              <a:latin typeface="Arial"/>
            </a:endParaRPr>
          </a:p>
          <a:p>
            <a:pPr eaLnBrk="1" hangingPunct="1">
              <a:lnSpc>
                <a:spcPct val="110000"/>
              </a:lnSpc>
            </a:pPr>
            <a:r>
              <a:rPr lang="en-US" sz="3600">
                <a:solidFill>
                  <a:schemeClr val="tx2">
                    <a:lumMod val="25000"/>
                  </a:schemeClr>
                </a:solidFill>
                <a:latin typeface="Arial"/>
              </a:rPr>
              <a:t>The larger your font, the easier it will be for others to read your poster. Insert your text here. </a:t>
            </a:r>
          </a:p>
          <a:p>
            <a:pPr eaLnBrk="1" hangingPunct="1">
              <a:lnSpc>
                <a:spcPct val="110000"/>
              </a:lnSpc>
            </a:pPr>
            <a:endParaRPr lang="en-US" sz="3600">
              <a:solidFill>
                <a:schemeClr val="tx2">
                  <a:lumMod val="25000"/>
                </a:schemeClr>
              </a:solidFill>
              <a:latin typeface="Arial"/>
            </a:endParaRPr>
          </a:p>
          <a:p>
            <a:pPr eaLnBrk="1" hangingPunct="1">
              <a:lnSpc>
                <a:spcPct val="110000"/>
              </a:lnSpc>
            </a:pPr>
            <a:r>
              <a:rPr lang="en-US" sz="3600">
                <a:solidFill>
                  <a:schemeClr val="tx2">
                    <a:lumMod val="25000"/>
                  </a:schemeClr>
                </a:solidFill>
                <a:latin typeface="Arial"/>
              </a:rPr>
              <a:t>Remember to size your font to fit your information into the space. </a:t>
            </a:r>
          </a:p>
          <a:p>
            <a:pPr eaLnBrk="1" hangingPunct="1">
              <a:lnSpc>
                <a:spcPct val="110000"/>
              </a:lnSpc>
            </a:pPr>
            <a:endParaRPr lang="en-US" sz="3600">
              <a:solidFill>
                <a:schemeClr val="tx2">
                  <a:lumMod val="25000"/>
                </a:schemeClr>
              </a:solidFill>
              <a:latin typeface="Arial"/>
            </a:endParaRPr>
          </a:p>
          <a:p>
            <a:pPr eaLnBrk="1" hangingPunct="1">
              <a:lnSpc>
                <a:spcPct val="110000"/>
              </a:lnSpc>
            </a:pPr>
            <a:r>
              <a:rPr lang="en-US" sz="3600">
                <a:solidFill>
                  <a:schemeClr val="tx2">
                    <a:lumMod val="25000"/>
                  </a:schemeClr>
                </a:solidFill>
                <a:latin typeface="Arial"/>
              </a:rPr>
              <a:t>The larger your font, the easier it will be for others to read your poster. Insert your text here. Remember to size your font to fit your information into the space. </a:t>
            </a:r>
          </a:p>
        </p:txBody>
      </p:sp>
      <p:sp>
        <p:nvSpPr>
          <p:cNvPr id="2063" name="Rectangle 216"/>
          <p:cNvSpPr>
            <a:spLocks noChangeArrowheads="1"/>
          </p:cNvSpPr>
          <p:nvPr/>
        </p:nvSpPr>
        <p:spPr bwMode="auto">
          <a:xfrm>
            <a:off x="20312062" y="23912512"/>
            <a:ext cx="8994775" cy="8628062"/>
          </a:xfrm>
          <a:prstGeom prst="rect">
            <a:avLst/>
          </a:prstGeom>
          <a:solidFill>
            <a:schemeClr val="accent2">
              <a:lumMod val="20000"/>
              <a:lumOff val="80000"/>
            </a:schemeClr>
          </a:solidFill>
          <a:ln>
            <a:noFill/>
          </a:ln>
          <a:effectLst>
            <a:outerShdw dist="143684" dir="2700000" algn="ctr" rotWithShape="0">
              <a:srgbClr val="000000"/>
            </a:outerShdw>
          </a:effectLst>
        </p:spPr>
        <p:txBody>
          <a:bodyPr lIns="360000" tIns="360000" rIns="360000" bIns="360000"/>
          <a:lstStyle>
            <a:defPPr>
              <a:defRPr kern="1200" smtId="4294967295"/>
            </a:defPPr>
          </a:lstStyle>
          <a:p>
            <a:pPr marL="381000" indent="-381000" eaLnBrk="1" hangingPunct="1">
              <a:spcBef>
                <a:spcPct val="50000"/>
              </a:spcBef>
            </a:pPr>
            <a:r>
              <a:rPr lang="en-GB" sz="4800" b="1">
                <a:solidFill>
                  <a:schemeClr val="tx2">
                    <a:lumMod val="25000"/>
                  </a:schemeClr>
                </a:solidFill>
                <a:latin typeface="Arial"/>
              </a:rPr>
              <a:t>Expected Results</a:t>
            </a:r>
          </a:p>
          <a:p>
            <a:pPr marL="381000" indent="-381000" eaLnBrk="1" hangingPunct="1">
              <a:spcBef>
                <a:spcPct val="50000"/>
              </a:spcBef>
            </a:pPr>
            <a:r>
              <a:rPr lang="en-US" sz="3600">
                <a:solidFill>
                  <a:schemeClr val="tx2">
                    <a:lumMod val="25000"/>
                  </a:schemeClr>
                </a:solidFill>
                <a:latin typeface="Arial"/>
              </a:rPr>
              <a:t>The larger your font, the easier it will be for others to read your poster. Insert your text here. </a:t>
            </a:r>
          </a:p>
          <a:p>
            <a:pPr marL="381000" indent="-381000" eaLnBrk="1" hangingPunct="1">
              <a:spcBef>
                <a:spcPct val="50000"/>
              </a:spcBef>
            </a:pPr>
            <a:r>
              <a:rPr lang="en-US" sz="3600">
                <a:solidFill>
                  <a:schemeClr val="tx2">
                    <a:lumMod val="25000"/>
                  </a:schemeClr>
                </a:solidFill>
                <a:latin typeface="Arial"/>
              </a:rPr>
              <a:t>Remember to size your font to fit your information into the space. </a:t>
            </a:r>
          </a:p>
          <a:p>
            <a:pPr marL="381000" indent="-381000" eaLnBrk="1" hangingPunct="1">
              <a:spcBef>
                <a:spcPct val="50000"/>
              </a:spcBef>
            </a:pPr>
            <a:r>
              <a:rPr lang="en-US" sz="3600">
                <a:solidFill>
                  <a:schemeClr val="tx2">
                    <a:lumMod val="25000"/>
                  </a:schemeClr>
                </a:solidFill>
                <a:latin typeface="Arial"/>
              </a:rPr>
              <a:t>The larger your font, the easier it will be for others to read your poster. </a:t>
            </a:r>
          </a:p>
        </p:txBody>
      </p:sp>
      <p:sp>
        <p:nvSpPr>
          <p:cNvPr id="2064" name="Text Box 217"/>
          <p:cNvSpPr txBox="1">
            <a:spLocks noChangeArrowheads="1"/>
          </p:cNvSpPr>
          <p:nvPr/>
        </p:nvSpPr>
        <p:spPr bwMode="auto">
          <a:xfrm>
            <a:off x="20312062" y="10110788"/>
            <a:ext cx="8994775" cy="11196911"/>
          </a:xfrm>
          <a:prstGeom prst="rect">
            <a:avLst/>
          </a:prstGeom>
          <a:solidFill>
            <a:schemeClr val="accent2">
              <a:lumMod val="20000"/>
              <a:lumOff val="80000"/>
            </a:schemeClr>
          </a:solidFill>
          <a:ln>
            <a:noFill/>
          </a:ln>
          <a:effectLst>
            <a:outerShdw dist="125080" dir="3962251" algn="ctr" rotWithShape="0">
              <a:srgbClr val="000000"/>
            </a:outerShdw>
          </a:effectLst>
        </p:spPr>
        <p:txBody>
          <a:bodyPr>
            <a:spAutoFit/>
          </a:bodyPr>
          <a:lstStyle>
            <a:defPPr>
              <a:defRPr kern="1200" smtId="4294967295"/>
            </a:defPPr>
            <a:lvl1pPr defTabSz="4703763">
              <a:defRPr sz="12600">
                <a:solidFill>
                  <a:schemeClr val="tx1"/>
                </a:solidFill>
                <a:latin typeface="Times New Roman" pitchFamily="18" charset="0"/>
              </a:defRPr>
            </a:lvl1pPr>
            <a:lvl2pPr marL="742950" indent="-285750" defTabSz="4703763">
              <a:defRPr sz="12600">
                <a:solidFill>
                  <a:schemeClr val="tx1"/>
                </a:solidFill>
                <a:latin typeface="Times New Roman" pitchFamily="18" charset="0"/>
              </a:defRPr>
            </a:lvl2pPr>
            <a:lvl3pPr marL="1143000" indent="-228600" defTabSz="4703763">
              <a:defRPr sz="12600">
                <a:solidFill>
                  <a:schemeClr val="tx1"/>
                </a:solidFill>
                <a:latin typeface="Times New Roman" pitchFamily="18" charset="0"/>
              </a:defRPr>
            </a:lvl3pPr>
            <a:lvl4pPr marL="1600200" indent="-228600" defTabSz="4703763">
              <a:defRPr sz="12600">
                <a:solidFill>
                  <a:schemeClr val="tx1"/>
                </a:solidFill>
                <a:latin typeface="Times New Roman" pitchFamily="18" charset="0"/>
              </a:defRPr>
            </a:lvl4pPr>
            <a:lvl5pPr marL="2057400" indent="-228600" defTabSz="4703763">
              <a:defRPr sz="12600">
                <a:solidFill>
                  <a:schemeClr val="tx1"/>
                </a:solidFill>
                <a:latin typeface="Times New Roman" pitchFamily="18" charset="0"/>
              </a:defRPr>
            </a:lvl5pPr>
            <a:lvl6pPr marL="2514600" indent="-228600" defTabSz="4703763" eaLnBrk="0" fontAlgn="base" hangingPunct="0">
              <a:spcBef>
                <a:spcPct val="0"/>
              </a:spcBef>
              <a:spcAft>
                <a:spcPct val="0"/>
              </a:spcAft>
              <a:defRPr sz="12600">
                <a:solidFill>
                  <a:schemeClr val="tx1"/>
                </a:solidFill>
                <a:latin typeface="Times New Roman" pitchFamily="18" charset="0"/>
              </a:defRPr>
            </a:lvl6pPr>
            <a:lvl7pPr marL="2971800" indent="-228600" defTabSz="4703763" eaLnBrk="0" fontAlgn="base" hangingPunct="0">
              <a:spcBef>
                <a:spcPct val="0"/>
              </a:spcBef>
              <a:spcAft>
                <a:spcPct val="0"/>
              </a:spcAft>
              <a:defRPr sz="12600">
                <a:solidFill>
                  <a:schemeClr val="tx1"/>
                </a:solidFill>
                <a:latin typeface="Times New Roman" pitchFamily="18" charset="0"/>
              </a:defRPr>
            </a:lvl7pPr>
            <a:lvl8pPr marL="3429000" indent="-228600" defTabSz="4703763" eaLnBrk="0" fontAlgn="base" hangingPunct="0">
              <a:spcBef>
                <a:spcPct val="0"/>
              </a:spcBef>
              <a:spcAft>
                <a:spcPct val="0"/>
              </a:spcAft>
              <a:defRPr sz="12600">
                <a:solidFill>
                  <a:schemeClr val="tx1"/>
                </a:solidFill>
                <a:latin typeface="Times New Roman" pitchFamily="18" charset="0"/>
              </a:defRPr>
            </a:lvl8pPr>
            <a:lvl9pPr marL="3886200" indent="-228600" defTabSz="4703763" eaLnBrk="0" fontAlgn="base" hangingPunct="0">
              <a:spcBef>
                <a:spcPct val="0"/>
              </a:spcBef>
              <a:spcAft>
                <a:spcPct val="0"/>
              </a:spcAft>
              <a:defRPr sz="12600">
                <a:solidFill>
                  <a:schemeClr val="tx1"/>
                </a:solidFill>
                <a:latin typeface="Times New Roman" pitchFamily="18" charset="0"/>
              </a:defRPr>
            </a:lvl9pPr>
          </a:lstStyle>
          <a:p>
            <a:pPr eaLnBrk="1" hangingPunct="1">
              <a:lnSpc>
                <a:spcPct val="110000"/>
              </a:lnSpc>
            </a:pPr>
            <a:r>
              <a:rPr lang="en-GB" sz="4800" b="1">
                <a:solidFill>
                  <a:schemeClr val="tx2">
                    <a:lumMod val="25000"/>
                  </a:schemeClr>
                </a:solidFill>
                <a:latin typeface="Arial"/>
              </a:rPr>
              <a:t>Literature Cited</a:t>
            </a:r>
          </a:p>
          <a:p>
            <a:pPr eaLnBrk="1" hangingPunct="1">
              <a:lnSpc>
                <a:spcPct val="110000"/>
              </a:lnSpc>
            </a:pPr>
            <a:endParaRPr lang="en-GB" sz="3200" b="1">
              <a:solidFill>
                <a:schemeClr val="tx2">
                  <a:lumMod val="25000"/>
                </a:schemeClr>
              </a:solidFill>
              <a:latin typeface="Arial"/>
            </a:endParaRPr>
          </a:p>
          <a:p>
            <a:pPr eaLnBrk="1" hangingPunct="1">
              <a:lnSpc>
                <a:spcPct val="110000"/>
              </a:lnSpc>
            </a:pPr>
            <a:r>
              <a:rPr lang="en-US" sz="3600">
                <a:solidFill>
                  <a:schemeClr val="tx2">
                    <a:lumMod val="25000"/>
                  </a:schemeClr>
                </a:solidFill>
                <a:latin typeface="Arial"/>
              </a:rPr>
              <a:t>Insert your text here. You can place your organizations logos on either side of the title of the poster. Insert your text here. </a:t>
            </a:r>
          </a:p>
          <a:p>
            <a:pPr eaLnBrk="1" hangingPunct="1">
              <a:lnSpc>
                <a:spcPct val="110000"/>
              </a:lnSpc>
            </a:pPr>
            <a:endParaRPr lang="en-US" sz="3600">
              <a:solidFill>
                <a:schemeClr val="tx2">
                  <a:lumMod val="25000"/>
                </a:schemeClr>
              </a:solidFill>
              <a:latin typeface="Arial"/>
            </a:endParaRPr>
          </a:p>
          <a:p>
            <a:pPr eaLnBrk="1" hangingPunct="1">
              <a:lnSpc>
                <a:spcPct val="110000"/>
              </a:lnSpc>
            </a:pPr>
            <a:r>
              <a:rPr lang="en-US" sz="3600">
                <a:solidFill>
                  <a:schemeClr val="tx2">
                    <a:lumMod val="25000"/>
                  </a:schemeClr>
                </a:solidFill>
                <a:latin typeface="Arial"/>
              </a:rPr>
              <a:t>Remember to size your font to fit your information into the space. </a:t>
            </a:r>
          </a:p>
          <a:p>
            <a:pPr eaLnBrk="1" hangingPunct="1">
              <a:lnSpc>
                <a:spcPct val="110000"/>
              </a:lnSpc>
            </a:pPr>
            <a:endParaRPr lang="en-US" sz="3600">
              <a:solidFill>
                <a:schemeClr val="tx2">
                  <a:lumMod val="25000"/>
                </a:schemeClr>
              </a:solidFill>
              <a:latin typeface="Arial"/>
            </a:endParaRPr>
          </a:p>
          <a:p>
            <a:pPr eaLnBrk="1" hangingPunct="1">
              <a:lnSpc>
                <a:spcPct val="110000"/>
              </a:lnSpc>
            </a:pPr>
            <a:r>
              <a:rPr lang="en-US" sz="3600">
                <a:solidFill>
                  <a:schemeClr val="tx2">
                    <a:lumMod val="25000"/>
                  </a:schemeClr>
                </a:solidFill>
                <a:latin typeface="Arial"/>
              </a:rPr>
              <a:t>The larger your font, the easier it will be for others to read your poster. Insert your text here. </a:t>
            </a:r>
          </a:p>
          <a:p>
            <a:pPr eaLnBrk="1" hangingPunct="1">
              <a:lnSpc>
                <a:spcPct val="110000"/>
              </a:lnSpc>
            </a:pPr>
            <a:endParaRPr lang="en-US" sz="3600">
              <a:solidFill>
                <a:schemeClr val="tx2">
                  <a:lumMod val="25000"/>
                </a:schemeClr>
              </a:solidFill>
              <a:latin typeface="Arial"/>
            </a:endParaRPr>
          </a:p>
          <a:p>
            <a:pPr eaLnBrk="1" hangingPunct="1">
              <a:lnSpc>
                <a:spcPct val="110000"/>
              </a:lnSpc>
            </a:pPr>
            <a:r>
              <a:rPr lang="en-US" sz="3600">
                <a:solidFill>
                  <a:schemeClr val="tx2">
                    <a:lumMod val="25000"/>
                  </a:schemeClr>
                </a:solidFill>
                <a:latin typeface="Arial"/>
              </a:rPr>
              <a:t>Remember to size your font to fit your information into the space. </a:t>
            </a:r>
          </a:p>
          <a:p>
            <a:pPr eaLnBrk="1" hangingPunct="1">
              <a:lnSpc>
                <a:spcPct val="110000"/>
              </a:lnSpc>
            </a:pPr>
            <a:endParaRPr lang="en-US" sz="3600">
              <a:solidFill>
                <a:schemeClr val="tx2">
                  <a:lumMod val="25000"/>
                </a:schemeClr>
              </a:solidFill>
              <a:latin typeface="Arial"/>
            </a:endParaRPr>
          </a:p>
          <a:p>
            <a:pPr eaLnBrk="1" hangingPunct="1">
              <a:lnSpc>
                <a:spcPct val="110000"/>
              </a:lnSpc>
            </a:pPr>
            <a:r>
              <a:rPr lang="en-US" sz="3600">
                <a:solidFill>
                  <a:schemeClr val="tx2">
                    <a:lumMod val="25000"/>
                  </a:schemeClr>
                </a:solidFill>
                <a:latin typeface="Arial"/>
              </a:rPr>
              <a:t>The larger your font, the easier it will be for others</a:t>
            </a:r>
          </a:p>
        </p:txBody>
      </p:sp>
      <p:sp>
        <p:nvSpPr>
          <p:cNvPr id="2065" name="Rectangle 218"/>
          <p:cNvSpPr>
            <a:spLocks noChangeArrowheads="1"/>
          </p:cNvSpPr>
          <p:nvPr/>
        </p:nvSpPr>
        <p:spPr bwMode="auto">
          <a:xfrm>
            <a:off x="20312062" y="33421638"/>
            <a:ext cx="8994775" cy="7331075"/>
          </a:xfrm>
          <a:prstGeom prst="rect">
            <a:avLst/>
          </a:prstGeom>
          <a:solidFill>
            <a:schemeClr val="accent2">
              <a:lumMod val="20000"/>
              <a:lumOff val="80000"/>
            </a:schemeClr>
          </a:solidFill>
          <a:ln>
            <a:noFill/>
          </a:ln>
          <a:effectLst>
            <a:outerShdw dist="143684" dir="2700000" algn="ctr" rotWithShape="0">
              <a:srgbClr val="000000"/>
            </a:outerShdw>
          </a:effectLst>
        </p:spPr>
        <p:txBody>
          <a:bodyPr lIns="360000" tIns="360000" rIns="360000" bIns="360000"/>
          <a:lstStyle>
            <a:defPPr>
              <a:defRPr kern="1200" smtId="4294967295"/>
            </a:defPPr>
          </a:lstStyle>
          <a:p>
            <a:pPr marL="381000" indent="-381000" eaLnBrk="1" hangingPunct="1">
              <a:spcBef>
                <a:spcPct val="50000"/>
              </a:spcBef>
            </a:pPr>
            <a:r>
              <a:rPr lang="en-GB" sz="4800" b="1">
                <a:solidFill>
                  <a:schemeClr val="tx2">
                    <a:lumMod val="25000"/>
                  </a:schemeClr>
                </a:solidFill>
                <a:latin typeface="Arial"/>
              </a:rPr>
              <a:t>Disclosure</a:t>
            </a:r>
          </a:p>
          <a:p>
            <a:pPr marL="381000" indent="-381000" eaLnBrk="1" hangingPunct="1">
              <a:spcBef>
                <a:spcPct val="50000"/>
              </a:spcBef>
            </a:pPr>
            <a:r>
              <a:rPr lang="en-US" sz="3600" i="1">
                <a:solidFill>
                  <a:schemeClr val="tx2">
                    <a:lumMod val="25000"/>
                  </a:schemeClr>
                </a:solidFill>
                <a:latin typeface="Arial"/>
              </a:rPr>
              <a:t>Insert your text here. You can place your organizations logos on either side of the title of the poster. Insert your text here. Remember to size your font to fit your information into the space. </a:t>
            </a:r>
          </a:p>
          <a:p>
            <a:pPr marL="381000" indent="-381000" eaLnBrk="1" hangingPunct="1">
              <a:spcBef>
                <a:spcPct val="50000"/>
              </a:spcBef>
            </a:pPr>
            <a:r>
              <a:rPr lang="en-AU" sz="3600" i="1">
                <a:solidFill>
                  <a:schemeClr val="tx2">
                    <a:lumMod val="25000"/>
                  </a:schemeClr>
                </a:solidFill>
                <a:latin typeface="Arial"/>
              </a:rPr>
              <a:t>First Name:  More text or position here</a:t>
            </a:r>
            <a:br>
              <a:rPr lang="en-AU" sz="3600" i="1">
                <a:solidFill>
                  <a:schemeClr val="tx2">
                    <a:lumMod val="25000"/>
                  </a:schemeClr>
                </a:solidFill>
                <a:latin typeface="Arial"/>
              </a:rPr>
            </a:br>
            <a:r>
              <a:rPr lang="en-AU" sz="3600" i="1">
                <a:solidFill>
                  <a:schemeClr val="tx2">
                    <a:lumMod val="25000"/>
                  </a:schemeClr>
                </a:solidFill>
                <a:latin typeface="Arial"/>
              </a:rPr>
              <a:t>First Name, Last:  More info here</a:t>
            </a:r>
          </a:p>
        </p:txBody>
      </p:sp>
      <p:sp>
        <p:nvSpPr>
          <p:cNvPr id="20" name="Text Box 217"/>
          <p:cNvSpPr txBox="1">
            <a:spLocks noChangeArrowheads="1"/>
          </p:cNvSpPr>
          <p:nvPr/>
        </p:nvSpPr>
        <p:spPr bwMode="auto">
          <a:xfrm>
            <a:off x="10561638" y="10110788"/>
            <a:ext cx="8994775" cy="13038138"/>
          </a:xfrm>
          <a:prstGeom prst="rect">
            <a:avLst/>
          </a:prstGeom>
          <a:solidFill>
            <a:schemeClr val="accent2">
              <a:lumMod val="20000"/>
              <a:lumOff val="80000"/>
            </a:schemeClr>
          </a:solidFill>
          <a:ln>
            <a:noFill/>
          </a:ln>
          <a:effectLst>
            <a:outerShdw dist="125080" dir="3962251" algn="ctr" rotWithShape="0">
              <a:srgbClr val="000000"/>
            </a:outerShdw>
          </a:effectLst>
          <a:extLst/>
        </p:spPr>
        <p:txBody>
          <a:bodyPr/>
          <a:lstStyle>
            <a:defPPr>
              <a:defRPr kern="1200" smtId="4294967295"/>
            </a:defPPr>
            <a:lvl1pPr defTabSz="4703763">
              <a:defRPr sz="12600">
                <a:solidFill>
                  <a:schemeClr val="tx1"/>
                </a:solidFill>
                <a:latin typeface="Times New Roman" pitchFamily="18" charset="0"/>
              </a:defRPr>
            </a:lvl1pPr>
            <a:lvl2pPr marL="742950" indent="-285750" defTabSz="4703763">
              <a:defRPr sz="12600">
                <a:solidFill>
                  <a:schemeClr val="tx1"/>
                </a:solidFill>
                <a:latin typeface="Times New Roman" pitchFamily="18" charset="0"/>
              </a:defRPr>
            </a:lvl2pPr>
            <a:lvl3pPr marL="1143000" indent="-228600" defTabSz="4703763">
              <a:defRPr sz="12600">
                <a:solidFill>
                  <a:schemeClr val="tx1"/>
                </a:solidFill>
                <a:latin typeface="Times New Roman" pitchFamily="18" charset="0"/>
              </a:defRPr>
            </a:lvl3pPr>
            <a:lvl4pPr marL="1600200" indent="-228600" defTabSz="4703763">
              <a:defRPr sz="12600">
                <a:solidFill>
                  <a:schemeClr val="tx1"/>
                </a:solidFill>
                <a:latin typeface="Times New Roman" pitchFamily="18" charset="0"/>
              </a:defRPr>
            </a:lvl4pPr>
            <a:lvl5pPr marL="2057400" indent="-228600" defTabSz="4703763">
              <a:defRPr sz="12600">
                <a:solidFill>
                  <a:schemeClr val="tx1"/>
                </a:solidFill>
                <a:latin typeface="Times New Roman" pitchFamily="18" charset="0"/>
              </a:defRPr>
            </a:lvl5pPr>
            <a:lvl6pPr marL="2514600" indent="-228600" defTabSz="4703763" eaLnBrk="0" fontAlgn="base" hangingPunct="0">
              <a:spcBef>
                <a:spcPct val="0"/>
              </a:spcBef>
              <a:spcAft>
                <a:spcPct val="0"/>
              </a:spcAft>
              <a:defRPr sz="12600">
                <a:solidFill>
                  <a:schemeClr val="tx1"/>
                </a:solidFill>
                <a:latin typeface="Times New Roman" pitchFamily="18" charset="0"/>
              </a:defRPr>
            </a:lvl6pPr>
            <a:lvl7pPr marL="2971800" indent="-228600" defTabSz="4703763" eaLnBrk="0" fontAlgn="base" hangingPunct="0">
              <a:spcBef>
                <a:spcPct val="0"/>
              </a:spcBef>
              <a:spcAft>
                <a:spcPct val="0"/>
              </a:spcAft>
              <a:defRPr sz="12600">
                <a:solidFill>
                  <a:schemeClr val="tx1"/>
                </a:solidFill>
                <a:latin typeface="Times New Roman" pitchFamily="18" charset="0"/>
              </a:defRPr>
            </a:lvl7pPr>
            <a:lvl8pPr marL="3429000" indent="-228600" defTabSz="4703763" eaLnBrk="0" fontAlgn="base" hangingPunct="0">
              <a:spcBef>
                <a:spcPct val="0"/>
              </a:spcBef>
              <a:spcAft>
                <a:spcPct val="0"/>
              </a:spcAft>
              <a:defRPr sz="12600">
                <a:solidFill>
                  <a:schemeClr val="tx1"/>
                </a:solidFill>
                <a:latin typeface="Times New Roman" pitchFamily="18" charset="0"/>
              </a:defRPr>
            </a:lvl8pPr>
            <a:lvl9pPr marL="3886200" indent="-228600" defTabSz="4703763" eaLnBrk="0" fontAlgn="base" hangingPunct="0">
              <a:spcBef>
                <a:spcPct val="0"/>
              </a:spcBef>
              <a:spcAft>
                <a:spcPct val="0"/>
              </a:spcAft>
              <a:defRPr sz="12600">
                <a:solidFill>
                  <a:schemeClr val="tx1"/>
                </a:solidFill>
                <a:latin typeface="Times New Roman" pitchFamily="18" charset="0"/>
              </a:defRPr>
            </a:lvl9pPr>
          </a:lstStyle>
          <a:p>
            <a:pPr eaLnBrk="1" hangingPunct="1">
              <a:lnSpc>
                <a:spcPct val="110000"/>
              </a:lnSpc>
              <a:defRPr/>
            </a:pPr>
            <a:r>
              <a:rPr lang="en-GB" sz="4800" b="1" smtClean="0">
                <a:solidFill>
                  <a:schemeClr val="tx2">
                    <a:lumMod val="25000"/>
                  </a:schemeClr>
                </a:solidFill>
                <a:latin typeface="Arial"/>
              </a:rPr>
              <a:t>Methods</a:t>
            </a:r>
          </a:p>
          <a:p>
            <a:pPr eaLnBrk="1" hangingPunct="1">
              <a:lnSpc>
                <a:spcPct val="110000"/>
              </a:lnSpc>
              <a:defRPr/>
            </a:pPr>
            <a:endParaRPr lang="en-GB" sz="3200" b="1" smtClean="0">
              <a:solidFill>
                <a:schemeClr val="tx2">
                  <a:lumMod val="25000"/>
                </a:schemeClr>
              </a:solidFill>
              <a:latin typeface="Arial"/>
            </a:endParaRPr>
          </a:p>
          <a:p>
            <a:pPr marL="381000" indent="-381000">
              <a:spcBef>
                <a:spcPct val="50000"/>
              </a:spcBef>
              <a:buSzPct val="60000"/>
              <a:buFont typeface="Monotype Sorts" pitchFamily="2" charset="2"/>
              <a:buChar char="n"/>
              <a:defRPr/>
            </a:pPr>
            <a:r>
              <a:rPr lang="en-US" sz="3600" smtClean="0">
                <a:solidFill>
                  <a:schemeClr val="tx2">
                    <a:lumMod val="25000"/>
                  </a:schemeClr>
                </a:solidFill>
                <a:latin typeface="Arial"/>
              </a:rPr>
              <a:t>Insert your text here. You can place your organizations logos on either side of the title of the poster. Insert your text here. </a:t>
            </a:r>
          </a:p>
          <a:p>
            <a:pPr marL="381000" indent="-381000">
              <a:spcBef>
                <a:spcPct val="50000"/>
              </a:spcBef>
              <a:buSzPct val="60000"/>
              <a:buFont typeface="Monotype Sorts" pitchFamily="2" charset="2"/>
              <a:buChar char="n"/>
              <a:defRPr/>
            </a:pPr>
            <a:r>
              <a:rPr lang="en-US" sz="3600" smtClean="0">
                <a:solidFill>
                  <a:schemeClr val="tx2">
                    <a:lumMod val="25000"/>
                  </a:schemeClr>
                </a:solidFill>
                <a:latin typeface="Arial"/>
              </a:rPr>
              <a:t>Remember to size your font to fit your information into the space. </a:t>
            </a:r>
          </a:p>
          <a:p>
            <a:pPr marL="381000" indent="-381000">
              <a:spcBef>
                <a:spcPct val="50000"/>
              </a:spcBef>
              <a:buSzPct val="60000"/>
              <a:buFont typeface="Monotype Sorts" pitchFamily="2" charset="2"/>
              <a:buChar char="n"/>
              <a:defRPr/>
            </a:pPr>
            <a:r>
              <a:rPr lang="en-US" sz="3600" smtClean="0">
                <a:solidFill>
                  <a:schemeClr val="tx2">
                    <a:lumMod val="25000"/>
                  </a:schemeClr>
                </a:solidFill>
                <a:latin typeface="Arial"/>
              </a:rPr>
              <a:t>The larger your font, the easier it will be for others to read your poster. Insert your text here. </a:t>
            </a:r>
          </a:p>
          <a:p>
            <a:pPr marL="381000" indent="-381000">
              <a:spcBef>
                <a:spcPct val="50000"/>
              </a:spcBef>
              <a:buSzPct val="60000"/>
              <a:buFont typeface="Monotype Sorts" pitchFamily="2" charset="2"/>
              <a:buChar char="n"/>
              <a:defRPr/>
            </a:pPr>
            <a:r>
              <a:rPr lang="en-US" sz="3600" smtClean="0">
                <a:solidFill>
                  <a:schemeClr val="tx2">
                    <a:lumMod val="25000"/>
                  </a:schemeClr>
                </a:solidFill>
                <a:latin typeface="Arial"/>
              </a:rPr>
              <a:t>Remember to size your font to fit your information into the space. </a:t>
            </a:r>
          </a:p>
          <a:p>
            <a:pPr marL="381000" indent="-381000">
              <a:spcBef>
                <a:spcPct val="50000"/>
              </a:spcBef>
              <a:buSzPct val="60000"/>
              <a:buFont typeface="Monotype Sorts" pitchFamily="2" charset="2"/>
              <a:buChar char="n"/>
              <a:defRPr/>
            </a:pPr>
            <a:r>
              <a:rPr lang="en-US" sz="3600" smtClean="0">
                <a:solidFill>
                  <a:schemeClr val="tx2">
                    <a:lumMod val="25000"/>
                  </a:schemeClr>
                </a:solidFill>
                <a:latin typeface="Arial"/>
              </a:rPr>
              <a:t>The larger your font, the easier it will be for others to read your poster. </a:t>
            </a:r>
          </a:p>
          <a:p>
            <a:pPr marL="381000" indent="-381000">
              <a:spcBef>
                <a:spcPct val="50000"/>
              </a:spcBef>
              <a:buSzPct val="60000"/>
              <a:buFont typeface="Monotype Sorts" pitchFamily="2" charset="2"/>
              <a:buChar char="n"/>
              <a:defRPr/>
            </a:pPr>
            <a:r>
              <a:rPr lang="en-US" sz="3600" smtClean="0">
                <a:solidFill>
                  <a:schemeClr val="tx2">
                    <a:lumMod val="25000"/>
                  </a:schemeClr>
                </a:solidFill>
                <a:latin typeface="Arial"/>
              </a:rPr>
              <a:t>Insert your text here. You can place your organizations logos on either side of the title of the poster. Insert your text here. </a:t>
            </a:r>
            <a:endParaRPr lang="en-US" sz="3600">
              <a:solidFill>
                <a:schemeClr val="tx2">
                  <a:lumMod val="25000"/>
                </a:schemeClr>
              </a:solidFill>
              <a:latin typeface="Arial"/>
            </a:endParaRPr>
          </a:p>
        </p:txBody>
      </p:sp>
      <p:sp>
        <p:nvSpPr>
          <p:cNvPr id="21" name="Rectangle 186"/>
          <p:cNvSpPr>
            <a:spLocks noChangeArrowheads="1"/>
          </p:cNvSpPr>
          <p:nvPr/>
        </p:nvSpPr>
        <p:spPr bwMode="auto">
          <a:xfrm>
            <a:off x="10972465" y="23822819"/>
            <a:ext cx="8001000" cy="5535613"/>
          </a:xfrm>
          <a:prstGeom prst="rect">
            <a:avLst/>
          </a:prstGeom>
          <a:solidFill>
            <a:schemeClr val="tx1">
              <a:lumMod val="95000"/>
            </a:schemeClr>
          </a:solidFill>
          <a:ln w="9525">
            <a:noFill/>
            <a:miter lim="800000"/>
          </a:ln>
        </p:spPr>
        <p:txBody>
          <a:bodyPr wrap="none" anchor="ctr"/>
          <a:lstStyle>
            <a:defPPr>
              <a:defRPr kern="1200" smtId="4294967295"/>
            </a:defPPr>
          </a:lstStyle>
          <a:p>
            <a:endParaRPr lang="en-US"/>
          </a:p>
        </p:txBody>
      </p:sp>
      <p:sp>
        <p:nvSpPr>
          <p:cNvPr id="22" name="Rectangle 187"/>
          <p:cNvSpPr>
            <a:spLocks noChangeArrowheads="1"/>
          </p:cNvSpPr>
          <p:nvPr/>
        </p:nvSpPr>
        <p:spPr bwMode="auto">
          <a:xfrm>
            <a:off x="10978815" y="29868019"/>
            <a:ext cx="7943850" cy="6311900"/>
          </a:xfrm>
          <a:prstGeom prst="rect">
            <a:avLst/>
          </a:prstGeom>
          <a:solidFill>
            <a:schemeClr val="tx1">
              <a:lumMod val="95000"/>
            </a:schemeClr>
          </a:solidFill>
          <a:ln w="9525">
            <a:noFill/>
            <a:miter lim="800000"/>
          </a:ln>
        </p:spPr>
        <p:txBody>
          <a:bodyPr wrap="none" anchor="ctr"/>
          <a:lstStyle>
            <a:defPPr>
              <a:defRPr kern="1200" smtId="4294967295"/>
            </a:defPPr>
          </a:lstStyle>
          <a:p>
            <a:endParaRPr lang="en-US"/>
          </a:p>
        </p:txBody>
      </p:sp>
      <p:sp>
        <p:nvSpPr>
          <p:cNvPr id="23" name="Text Box 189"/>
          <p:cNvSpPr txBox="1">
            <a:spLocks noChangeArrowheads="1"/>
          </p:cNvSpPr>
          <p:nvPr/>
        </p:nvSpPr>
        <p:spPr bwMode="auto">
          <a:xfrm>
            <a:off x="15468265" y="24267319"/>
            <a:ext cx="3333750" cy="434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kern="1200" smtId="4294967295"/>
            </a:defPPr>
            <a:lvl1pPr marL="457200" indent="-457200">
              <a:defRPr sz="12600">
                <a:solidFill>
                  <a:schemeClr val="tx1"/>
                </a:solidFill>
                <a:latin typeface="Times New Roman" pitchFamily="18" charset="0"/>
              </a:defRPr>
            </a:lvl1pPr>
            <a:lvl2pPr marL="742950" indent="-285750">
              <a:defRPr sz="12600">
                <a:solidFill>
                  <a:schemeClr val="tx1"/>
                </a:solidFill>
                <a:latin typeface="Times New Roman" pitchFamily="18" charset="0"/>
              </a:defRPr>
            </a:lvl2pPr>
            <a:lvl3pPr marL="1143000" indent="-228600">
              <a:defRPr sz="12600">
                <a:solidFill>
                  <a:schemeClr val="tx1"/>
                </a:solidFill>
                <a:latin typeface="Times New Roman" pitchFamily="18" charset="0"/>
              </a:defRPr>
            </a:lvl3pPr>
            <a:lvl4pPr marL="1600200" indent="-228600">
              <a:defRPr sz="12600">
                <a:solidFill>
                  <a:schemeClr val="tx1"/>
                </a:solidFill>
                <a:latin typeface="Times New Roman" pitchFamily="18" charset="0"/>
              </a:defRPr>
            </a:lvl4pPr>
            <a:lvl5pPr marL="2057400" indent="-228600">
              <a:defRPr sz="12600">
                <a:solidFill>
                  <a:schemeClr val="tx1"/>
                </a:solidFill>
                <a:latin typeface="Times New Roman" pitchFamily="18" charset="0"/>
              </a:defRPr>
            </a:lvl5pPr>
            <a:lvl6pPr marL="2514600" indent="-228600" eaLnBrk="0" fontAlgn="base" hangingPunct="0">
              <a:spcBef>
                <a:spcPct val="0"/>
              </a:spcBef>
              <a:spcAft>
                <a:spcPct val="0"/>
              </a:spcAft>
              <a:defRPr sz="12600">
                <a:solidFill>
                  <a:schemeClr val="tx1"/>
                </a:solidFill>
                <a:latin typeface="Times New Roman" pitchFamily="18" charset="0"/>
              </a:defRPr>
            </a:lvl6pPr>
            <a:lvl7pPr marL="2971800" indent="-228600" eaLnBrk="0" fontAlgn="base" hangingPunct="0">
              <a:spcBef>
                <a:spcPct val="0"/>
              </a:spcBef>
              <a:spcAft>
                <a:spcPct val="0"/>
              </a:spcAft>
              <a:defRPr sz="12600">
                <a:solidFill>
                  <a:schemeClr val="tx1"/>
                </a:solidFill>
                <a:latin typeface="Times New Roman" pitchFamily="18" charset="0"/>
              </a:defRPr>
            </a:lvl7pPr>
            <a:lvl8pPr marL="3429000" indent="-228600" eaLnBrk="0" fontAlgn="base" hangingPunct="0">
              <a:spcBef>
                <a:spcPct val="0"/>
              </a:spcBef>
              <a:spcAft>
                <a:spcPct val="0"/>
              </a:spcAft>
              <a:defRPr sz="12600">
                <a:solidFill>
                  <a:schemeClr val="tx1"/>
                </a:solidFill>
                <a:latin typeface="Times New Roman" pitchFamily="18" charset="0"/>
              </a:defRPr>
            </a:lvl8pPr>
            <a:lvl9pPr marL="3886200" indent="-228600" eaLnBrk="0" fontAlgn="base" hangingPunct="0">
              <a:spcBef>
                <a:spcPct val="0"/>
              </a:spcBef>
              <a:spcAft>
                <a:spcPct val="0"/>
              </a:spcAft>
              <a:defRPr sz="12600">
                <a:solidFill>
                  <a:schemeClr val="tx1"/>
                </a:solidFill>
                <a:latin typeface="Times New Roman" pitchFamily="18" charset="0"/>
              </a:defRPr>
            </a:lvl9pPr>
          </a:lstStyle>
          <a:p>
            <a:r>
              <a:rPr lang="en-US" sz="1800" b="1">
                <a:solidFill>
                  <a:schemeClr val="tx2">
                    <a:lumMod val="25000"/>
                  </a:schemeClr>
                </a:solidFill>
                <a:latin typeface="Arial"/>
              </a:rPr>
              <a:t>Pre-program exit interview</a:t>
            </a:r>
          </a:p>
          <a:p>
            <a:r>
              <a:rPr lang="en-US" sz="1800" b="1">
                <a:solidFill>
                  <a:schemeClr val="tx2">
                    <a:lumMod val="25000"/>
                  </a:schemeClr>
                </a:solidFill>
                <a:latin typeface="Arial"/>
              </a:rPr>
              <a:t>results</a:t>
            </a:r>
          </a:p>
          <a:p>
            <a:pPr>
              <a:buFontTx/>
              <a:buChar char="•"/>
            </a:pPr>
            <a:r>
              <a:rPr lang="en-US" sz="2400">
                <a:solidFill>
                  <a:schemeClr val="tx2">
                    <a:lumMod val="25000"/>
                  </a:schemeClr>
                </a:solidFill>
                <a:latin typeface="Arial"/>
              </a:rPr>
              <a:t>Work hours:  too many or not what was expected</a:t>
            </a:r>
          </a:p>
          <a:p>
            <a:pPr>
              <a:buFontTx/>
              <a:buChar char="•"/>
            </a:pPr>
            <a:r>
              <a:rPr lang="en-US" sz="2400">
                <a:solidFill>
                  <a:schemeClr val="tx2">
                    <a:lumMod val="25000"/>
                  </a:schemeClr>
                </a:solidFill>
                <a:latin typeface="Arial"/>
              </a:rPr>
              <a:t>Poor orientation</a:t>
            </a:r>
          </a:p>
          <a:p>
            <a:pPr>
              <a:buFontTx/>
              <a:buChar char="•"/>
            </a:pPr>
            <a:r>
              <a:rPr lang="en-US" sz="2400">
                <a:solidFill>
                  <a:schemeClr val="tx2">
                    <a:lumMod val="25000"/>
                  </a:schemeClr>
                </a:solidFill>
                <a:latin typeface="Arial"/>
              </a:rPr>
              <a:t>Lack of communication between departments</a:t>
            </a:r>
          </a:p>
          <a:p>
            <a:pPr>
              <a:buFontTx/>
              <a:buChar char="•"/>
            </a:pPr>
            <a:r>
              <a:rPr lang="en-US" sz="2400">
                <a:solidFill>
                  <a:schemeClr val="tx2">
                    <a:lumMod val="25000"/>
                  </a:schemeClr>
                </a:solidFill>
                <a:latin typeface="Arial"/>
              </a:rPr>
              <a:t>Poor leadership </a:t>
            </a:r>
          </a:p>
          <a:p>
            <a:pPr>
              <a:buFontTx/>
              <a:buChar char="•"/>
            </a:pPr>
            <a:r>
              <a:rPr lang="en-US" sz="2400">
                <a:solidFill>
                  <a:schemeClr val="tx2">
                    <a:lumMod val="25000"/>
                  </a:schemeClr>
                </a:solidFill>
                <a:latin typeface="Arial"/>
              </a:rPr>
              <a:t>Benefit package</a:t>
            </a:r>
          </a:p>
        </p:txBody>
      </p:sp>
      <p:sp>
        <p:nvSpPr>
          <p:cNvPr id="24" name="Text Box 192"/>
          <p:cNvSpPr txBox="1">
            <a:spLocks noChangeArrowheads="1"/>
          </p:cNvSpPr>
          <p:nvPr/>
        </p:nvSpPr>
        <p:spPr bwMode="auto">
          <a:xfrm>
            <a:off x="11035965" y="27334369"/>
            <a:ext cx="4057650" cy="1287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0" tIns="180000" rIns="180000" bIns="180000">
            <a:spAutoFit/>
          </a:bodyPr>
          <a:lstStyle>
            <a:defPPr>
              <a:defRPr kern="1200" smtId="4294967295"/>
            </a:defPPr>
            <a:lvl1pPr>
              <a:defRPr sz="12600">
                <a:solidFill>
                  <a:schemeClr val="tx1"/>
                </a:solidFill>
                <a:latin typeface="Times New Roman" pitchFamily="18" charset="0"/>
              </a:defRPr>
            </a:lvl1pPr>
            <a:lvl2pPr marL="742950" indent="-285750">
              <a:defRPr sz="12600">
                <a:solidFill>
                  <a:schemeClr val="tx1"/>
                </a:solidFill>
                <a:latin typeface="Times New Roman" pitchFamily="18" charset="0"/>
              </a:defRPr>
            </a:lvl2pPr>
            <a:lvl3pPr marL="1143000" indent="-228600">
              <a:defRPr sz="12600">
                <a:solidFill>
                  <a:schemeClr val="tx1"/>
                </a:solidFill>
                <a:latin typeface="Times New Roman" pitchFamily="18" charset="0"/>
              </a:defRPr>
            </a:lvl3pPr>
            <a:lvl4pPr marL="1600200" indent="-228600">
              <a:defRPr sz="12600">
                <a:solidFill>
                  <a:schemeClr val="tx1"/>
                </a:solidFill>
                <a:latin typeface="Times New Roman" pitchFamily="18" charset="0"/>
              </a:defRPr>
            </a:lvl4pPr>
            <a:lvl5pPr marL="2057400" indent="-228600">
              <a:defRPr sz="12600">
                <a:solidFill>
                  <a:schemeClr val="tx1"/>
                </a:solidFill>
                <a:latin typeface="Times New Roman" pitchFamily="18" charset="0"/>
              </a:defRPr>
            </a:lvl5pPr>
            <a:lvl6pPr marL="2514600" indent="-228600" eaLnBrk="0" fontAlgn="base" hangingPunct="0">
              <a:spcBef>
                <a:spcPct val="0"/>
              </a:spcBef>
              <a:spcAft>
                <a:spcPct val="0"/>
              </a:spcAft>
              <a:defRPr sz="12600">
                <a:solidFill>
                  <a:schemeClr val="tx1"/>
                </a:solidFill>
                <a:latin typeface="Times New Roman" pitchFamily="18" charset="0"/>
              </a:defRPr>
            </a:lvl6pPr>
            <a:lvl7pPr marL="2971800" indent="-228600" eaLnBrk="0" fontAlgn="base" hangingPunct="0">
              <a:spcBef>
                <a:spcPct val="0"/>
              </a:spcBef>
              <a:spcAft>
                <a:spcPct val="0"/>
              </a:spcAft>
              <a:defRPr sz="12600">
                <a:solidFill>
                  <a:schemeClr val="tx1"/>
                </a:solidFill>
                <a:latin typeface="Times New Roman" pitchFamily="18" charset="0"/>
              </a:defRPr>
            </a:lvl7pPr>
            <a:lvl8pPr marL="3429000" indent="-228600" eaLnBrk="0" fontAlgn="base" hangingPunct="0">
              <a:spcBef>
                <a:spcPct val="0"/>
              </a:spcBef>
              <a:spcAft>
                <a:spcPct val="0"/>
              </a:spcAft>
              <a:defRPr sz="12600">
                <a:solidFill>
                  <a:schemeClr val="tx1"/>
                </a:solidFill>
                <a:latin typeface="Times New Roman" pitchFamily="18" charset="0"/>
              </a:defRPr>
            </a:lvl8pPr>
            <a:lvl9pPr marL="3886200" indent="-228600" eaLnBrk="0" fontAlgn="base" hangingPunct="0">
              <a:spcBef>
                <a:spcPct val="0"/>
              </a:spcBef>
              <a:spcAft>
                <a:spcPct val="0"/>
              </a:spcAft>
              <a:defRPr sz="12600">
                <a:solidFill>
                  <a:schemeClr val="tx1"/>
                </a:solidFill>
                <a:latin typeface="Times New Roman" pitchFamily="18" charset="0"/>
              </a:defRPr>
            </a:lvl9pPr>
          </a:lstStyle>
          <a:p>
            <a:r>
              <a:rPr lang="en-AU" sz="2000" b="1">
                <a:solidFill>
                  <a:schemeClr val="tx2">
                    <a:lumMod val="25000"/>
                  </a:schemeClr>
                </a:solidFill>
                <a:latin typeface="Arial"/>
              </a:rPr>
              <a:t>Pre-program Terminations </a:t>
            </a:r>
          </a:p>
          <a:p>
            <a:r>
              <a:rPr lang="en-AU" sz="2000" b="1">
                <a:solidFill>
                  <a:schemeClr val="tx2">
                    <a:lumMod val="25000"/>
                  </a:schemeClr>
                </a:solidFill>
                <a:latin typeface="Arial"/>
              </a:rPr>
              <a:t>(voluntary and involuntary)</a:t>
            </a:r>
          </a:p>
          <a:p>
            <a:r>
              <a:rPr lang="en-AU" sz="2000">
                <a:solidFill>
                  <a:schemeClr val="tx2">
                    <a:lumMod val="25000"/>
                  </a:schemeClr>
                </a:solidFill>
                <a:latin typeface="Arial"/>
              </a:rPr>
              <a:t>2005 vs. 2006 (extrapolated)</a:t>
            </a:r>
          </a:p>
        </p:txBody>
      </p:sp>
      <p:sp>
        <p:nvSpPr>
          <p:cNvPr id="25" name="Text Box 193"/>
          <p:cNvSpPr txBox="1">
            <a:spLocks noChangeArrowheads="1"/>
          </p:cNvSpPr>
          <p:nvPr/>
        </p:nvSpPr>
        <p:spPr bwMode="auto">
          <a:xfrm>
            <a:off x="11378865" y="35290919"/>
            <a:ext cx="7085013" cy="671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0" tIns="180000" rIns="180000" bIns="180000">
            <a:spAutoFit/>
          </a:bodyPr>
          <a:lstStyle>
            <a:defPPr>
              <a:defRPr kern="1200" smtId="4294967295"/>
            </a:defPPr>
            <a:lvl1pPr>
              <a:defRPr sz="12600">
                <a:solidFill>
                  <a:schemeClr val="tx1"/>
                </a:solidFill>
                <a:latin typeface="Times New Roman" pitchFamily="18" charset="0"/>
              </a:defRPr>
            </a:lvl1pPr>
            <a:lvl2pPr marL="742950" indent="-285750">
              <a:defRPr sz="12600">
                <a:solidFill>
                  <a:schemeClr val="tx1"/>
                </a:solidFill>
                <a:latin typeface="Times New Roman" pitchFamily="18" charset="0"/>
              </a:defRPr>
            </a:lvl2pPr>
            <a:lvl3pPr marL="1143000" indent="-228600">
              <a:defRPr sz="12600">
                <a:solidFill>
                  <a:schemeClr val="tx1"/>
                </a:solidFill>
                <a:latin typeface="Times New Roman" pitchFamily="18" charset="0"/>
              </a:defRPr>
            </a:lvl3pPr>
            <a:lvl4pPr marL="1600200" indent="-228600">
              <a:defRPr sz="12600">
                <a:solidFill>
                  <a:schemeClr val="tx1"/>
                </a:solidFill>
                <a:latin typeface="Times New Roman" pitchFamily="18" charset="0"/>
              </a:defRPr>
            </a:lvl4pPr>
            <a:lvl5pPr marL="2057400" indent="-228600">
              <a:defRPr sz="12600">
                <a:solidFill>
                  <a:schemeClr val="tx1"/>
                </a:solidFill>
                <a:latin typeface="Times New Roman" pitchFamily="18" charset="0"/>
              </a:defRPr>
            </a:lvl5pPr>
            <a:lvl6pPr marL="2514600" indent="-228600" eaLnBrk="0" fontAlgn="base" hangingPunct="0">
              <a:spcBef>
                <a:spcPct val="0"/>
              </a:spcBef>
              <a:spcAft>
                <a:spcPct val="0"/>
              </a:spcAft>
              <a:defRPr sz="12600">
                <a:solidFill>
                  <a:schemeClr val="tx1"/>
                </a:solidFill>
                <a:latin typeface="Times New Roman" pitchFamily="18" charset="0"/>
              </a:defRPr>
            </a:lvl6pPr>
            <a:lvl7pPr marL="2971800" indent="-228600" eaLnBrk="0" fontAlgn="base" hangingPunct="0">
              <a:spcBef>
                <a:spcPct val="0"/>
              </a:spcBef>
              <a:spcAft>
                <a:spcPct val="0"/>
              </a:spcAft>
              <a:defRPr sz="12600">
                <a:solidFill>
                  <a:schemeClr val="tx1"/>
                </a:solidFill>
                <a:latin typeface="Times New Roman" pitchFamily="18" charset="0"/>
              </a:defRPr>
            </a:lvl7pPr>
            <a:lvl8pPr marL="3429000" indent="-228600" eaLnBrk="0" fontAlgn="base" hangingPunct="0">
              <a:spcBef>
                <a:spcPct val="0"/>
              </a:spcBef>
              <a:spcAft>
                <a:spcPct val="0"/>
              </a:spcAft>
              <a:defRPr sz="12600">
                <a:solidFill>
                  <a:schemeClr val="tx1"/>
                </a:solidFill>
                <a:latin typeface="Times New Roman" pitchFamily="18" charset="0"/>
              </a:defRPr>
            </a:lvl8pPr>
            <a:lvl9pPr marL="3886200" indent="-228600" eaLnBrk="0" fontAlgn="base" hangingPunct="0">
              <a:spcBef>
                <a:spcPct val="0"/>
              </a:spcBef>
              <a:spcAft>
                <a:spcPct val="0"/>
              </a:spcAft>
              <a:defRPr sz="12600">
                <a:solidFill>
                  <a:schemeClr val="tx1"/>
                </a:solidFill>
                <a:latin typeface="Times New Roman" pitchFamily="18" charset="0"/>
              </a:defRPr>
            </a:lvl9pPr>
          </a:lstStyle>
          <a:p>
            <a:pPr algn="ctr"/>
            <a:r>
              <a:rPr lang="en-AU" sz="2000">
                <a:solidFill>
                  <a:schemeClr val="tx2">
                    <a:lumMod val="25000"/>
                  </a:schemeClr>
                </a:solidFill>
                <a:latin typeface="Arial"/>
              </a:rPr>
              <a:t>Pre-program Medication Errors (Jan-Sep 2006; n=191)</a:t>
            </a:r>
          </a:p>
        </p:txBody>
      </p:sp>
      <p:graphicFrame>
        <p:nvGraphicFramePr>
          <p:cNvPr id="26" name="Chart 25"/>
          <p:cNvGraphicFramePr/>
          <p:nvPr>
            <p:extLst>
              <p:ext uri="{D42A27DB-BD31-4B8C-83A1-F6EECF244321}">
                <p14:modId xmlns:p14="http://schemas.microsoft.com/office/powerpoint/2010/main" val="1657811649"/>
              </p:ext>
            </p:extLst>
          </p:nvPr>
        </p:nvGraphicFramePr>
        <p:xfrm>
          <a:off x="11407223" y="24154606"/>
          <a:ext cx="4032325" cy="2773363"/>
        </p:xfrm>
        <a:graphic>
          <a:graphicData uri="http://schemas.openxmlformats.org/drawingml/2006/chart">
            <c:chart xmlns:c="http://schemas.openxmlformats.org/drawingml/2006/chart" r:id="rId3"/>
          </a:graphicData>
        </a:graphic>
      </p:graphicFrame>
      <p:graphicFrame>
        <p:nvGraphicFramePr>
          <p:cNvPr id="27" name="Chart 26"/>
          <p:cNvGraphicFramePr/>
          <p:nvPr>
            <p:extLst>
              <p:ext uri="{D42A27DB-BD31-4B8C-83A1-F6EECF244321}">
                <p14:modId xmlns:p14="http://schemas.microsoft.com/office/powerpoint/2010/main" val="1107638542"/>
              </p:ext>
            </p:extLst>
          </p:nvPr>
        </p:nvGraphicFramePr>
        <p:xfrm>
          <a:off x="11027208" y="30252194"/>
          <a:ext cx="8068829" cy="4491831"/>
        </p:xfrm>
        <a:graphic>
          <a:graphicData uri="http://schemas.openxmlformats.org/drawingml/2006/chart">
            <c:chart xmlns:c="http://schemas.openxmlformats.org/drawingml/2006/chart" r:id="rId4"/>
          </a:graphicData>
        </a:graphic>
      </p:graphicFrame>
      <p:pic>
        <p:nvPicPr>
          <p:cNvPr id="10429" name="New picture"/>
          <p:cNvPicPr/>
          <p:nvPr/>
        </p:nvPicPr>
        <p:blipFill dpi="0">
          <a:blip r:embed="rId5"/>
          <a:stretch>
            <a:fillRect/>
          </a:stretch>
        </p:blipFill>
        <p:spPr>
          <a:xfrm>
            <a:off x="5062538" y="14183519"/>
            <a:ext cx="20142200" cy="144272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6.2.9200.0"/>
  <p:tag name="AS_RELEASE_DATE" val="2015.10.08"/>
  <p:tag name="AS_TITLE" val="Aspose.Slides for .NET 4.0"/>
  <p:tag name="AS_VERSION" val="15.8.1.0"/>
</p:tagLst>
</file>

<file path=ppt/theme/theme1.xml><?xml version="1.0" encoding="utf-8"?>
<a:theme xmlns:r="http://schemas.openxmlformats.org/officeDocument/2006/relationships" xmlns:a="http://schemas.openxmlformats.org/drawingml/2006/main" name="Childrens drawings on blue design template">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Childrens drawings on blue design template">
      <a:majorFont>
        <a:latin typeface="Arial"/>
        <a:ea typeface="Arial"/>
        <a:cs typeface="Arial"/>
      </a:majorFont>
      <a:minorFont>
        <a:latin typeface="Tahoma"/>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806950" rtl="0" eaLnBrk="0" fontAlgn="base" latinLnBrk="0" hangingPunct="0">
          <a:lnSpc>
            <a:spcPct val="100000"/>
          </a:lnSpc>
          <a:spcBef>
            <a:spcPct val="0"/>
          </a:spcBef>
          <a:spcAft>
            <a:spcPct val="0"/>
          </a:spcAft>
          <a:buClrTx/>
          <a:buSzTx/>
          <a:buFontTx/>
          <a:buNone/>
          <a:tabLst/>
          <a:defRPr kumimoji="0" lang="en-US" sz="126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806950" rtl="0" eaLnBrk="0" fontAlgn="base" latinLnBrk="0" hangingPunct="0">
          <a:lnSpc>
            <a:spcPct val="100000"/>
          </a:lnSpc>
          <a:spcBef>
            <a:spcPct val="0"/>
          </a:spcBef>
          <a:spcAft>
            <a:spcPct val="0"/>
          </a:spcAft>
          <a:buClrTx/>
          <a:buSzTx/>
          <a:buFontTx/>
          <a:buNone/>
          <a:tabLst/>
          <a:defRPr kumimoji="0" lang="en-US" sz="126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hildrens drawings on blue design template 1">
        <a:dk1>
          <a:srgbClr val="000066"/>
        </a:dk1>
        <a:lt1>
          <a:srgbClr val="FFFFFF"/>
        </a:lt1>
        <a:dk2>
          <a:srgbClr val="4A8AC4"/>
        </a:dk2>
        <a:lt2>
          <a:srgbClr val="F7CC17"/>
        </a:lt2>
        <a:accent1>
          <a:srgbClr val="CDCD1F"/>
        </a:accent1>
        <a:accent2>
          <a:srgbClr val="368D2D"/>
        </a:accent2>
        <a:accent3>
          <a:srgbClr val="B1C4DE"/>
        </a:accent3>
        <a:accent4>
          <a:srgbClr val="DADADA"/>
        </a:accent4>
        <a:accent5>
          <a:srgbClr val="E3E3AB"/>
        </a:accent5>
        <a:accent6>
          <a:srgbClr val="307F28"/>
        </a:accent6>
        <a:hlink>
          <a:srgbClr val="0066FF"/>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theme>
</file>

<file path=docProps/app.xml><?xml version="1.0" encoding="utf-8"?>
<Properties xmlns="http://schemas.openxmlformats.org/officeDocument/2006/extended-properties">
  <Template>Childrens drawings on blue design template</Template>
  <Manager/>
  <Company>Graphicsland</Company>
  <PresentationFormat>Custom</PresentationFormat>
  <TotalTime>362</TotalTime>
  <SharedDoc>0</SharedDoc>
  <Application>Aspose.Slides for .NET</Application>
  <AppVersion>15.0801</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Template to create a scientific poster</dc:title>
  <cp:category>scientific poster template</cp:category>
  <dc:creator>Graphicsland/MakeSigns.com</dc:creator>
  <dc:description>This is a free template from MakeSigns.com to help you create the perfect scientific poster.</dc:description>
  <cp:keywords>scientific, research, template, custom, poster, presentation, symposium, printing, PowerPoint, create, design, example, sample, download</cp:keywords>
  <cp:lastModifiedBy>Justin</cp:lastModifiedBy>
  <cp:revision>27</cp:revision>
  <dcterms:modified xsi:type="dcterms:W3CDTF">2016-02-11T22:22:26Z</dcterms:modified>
  <dc:subject>Template For Scientific Poster Presentation</dc:subject>
</cp:coreProperties>
</file>

<file path=docProps/custom.xml><?xml version="1.0" encoding="utf-8"?>
<Properties xmlns:vt="http://schemas.openxmlformats.org/officeDocument/2006/docPropsVTypes" xmlns="http://schemas.openxmlformats.org/officeDocument/2006/custom-properties">
  <property fmtid="{D5CDD505-2E9C-101B-9397-08002B2CF9AE}" pid="2" name="_TemplateID">
    <vt:lpwstr>TC011408101033</vt:lpwstr>
  </property>
</Properties>
</file>