
<file path=[Content_Types].xml><?xml version="1.0" encoding="utf-8"?>
<Types xmlns="http://schemas.openxmlformats.org/package/2006/content-types">
  <Default Extension="rels" ContentType="application/vnd.openxmlformats-package.relationships+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5.8.1.0-->
<p:presentation xmlns:r="http://schemas.openxmlformats.org/officeDocument/2006/relationships" xmlns:a="http://schemas.openxmlformats.org/drawingml/2006/main" xmlns:p="http://schemas.openxmlformats.org/presentationml/2006/main" strictFirstAndLastChars="0" saveSubsetFonts="1">
  <p:sldMasterIdLst>
    <p:sldMasterId id="2147483649" r:id="rId1"/>
  </p:sldMasterIdLst>
  <p:notesMasterIdLst>
    <p:notesMasterId r:id="rId2"/>
  </p:notesMasterIdLst>
  <p:sldIdLst>
    <p:sldId id="256" r:id="rId3"/>
  </p:sldIdLst>
  <p:sldSz cx="43891200" cy="32918400"/>
  <p:notesSz cx="6858000" cy="9144000"/>
  <p:custDataLst>
    <p:tags r:id="rId4"/>
  </p:custDataLst>
  <p:defaultTextStyle>
    <a:defPPr>
      <a:defRPr lang="en-US"/>
    </a:defPPr>
    <a:lvl1pPr algn="l" rtl="0" eaLnBrk="0" fontAlgn="base" hangingPunct="0">
      <a:spcBef>
        <a:spcPct val="0"/>
      </a:spcBef>
      <a:spcAft>
        <a:spcPct val="0"/>
      </a:spcAft>
      <a:defRPr sz="12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600" kern="1200">
        <a:solidFill>
          <a:schemeClr val="tx1"/>
        </a:solidFill>
        <a:latin typeface="Times New Roman" pitchFamily="18" charset="0"/>
        <a:ea typeface="+mn-ea"/>
        <a:cs typeface="+mn-cs"/>
      </a:defRPr>
    </a:lvl5pPr>
    <a:lvl6pPr marL="2286000" algn="l" defTabSz="914400" rtl="0" eaLnBrk="1" latinLnBrk="0" hangingPunct="1">
      <a:defRPr sz="12600" kern="1200">
        <a:solidFill>
          <a:schemeClr val="tx1"/>
        </a:solidFill>
        <a:latin typeface="Times New Roman" pitchFamily="18" charset="0"/>
        <a:ea typeface="+mn-ea"/>
        <a:cs typeface="+mn-cs"/>
      </a:defRPr>
    </a:lvl6pPr>
    <a:lvl7pPr marL="2743200" algn="l" defTabSz="914400" rtl="0" eaLnBrk="1" latinLnBrk="0" hangingPunct="1">
      <a:defRPr sz="12600" kern="1200">
        <a:solidFill>
          <a:schemeClr val="tx1"/>
        </a:solidFill>
        <a:latin typeface="Times New Roman" pitchFamily="18" charset="0"/>
        <a:ea typeface="+mn-ea"/>
        <a:cs typeface="+mn-cs"/>
      </a:defRPr>
    </a:lvl7pPr>
    <a:lvl8pPr marL="3200400" algn="l" defTabSz="914400" rtl="0" eaLnBrk="1" latinLnBrk="0" hangingPunct="1">
      <a:defRPr sz="12600" kern="1200">
        <a:solidFill>
          <a:schemeClr val="tx1"/>
        </a:solidFill>
        <a:latin typeface="Times New Roman" pitchFamily="18" charset="0"/>
        <a:ea typeface="+mn-ea"/>
        <a:cs typeface="+mn-cs"/>
      </a:defRPr>
    </a:lvl8pPr>
    <a:lvl9pPr marL="3657600" algn="l" defTabSz="914400" rtl="0" eaLnBrk="1" latinLnBrk="0" hangingPunct="1">
      <a:defRPr sz="12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9C6D5"/>
    <a:srgbClr val="66FF66"/>
    <a:srgbClr val="003366"/>
    <a:srgbClr val="008000"/>
    <a:srgbClr val="396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94648" autoAdjust="0"/>
  </p:normalViewPr>
  <p:slideViewPr>
    <p:cSldViewPr>
      <p:cViewPr varScale="1">
        <p:scale>
          <a:sx n="25" d="100"/>
          <a:sy n="25" d="100"/>
        </p:scale>
        <p:origin x="2118" y="18"/>
      </p:cViewPr>
      <p:guideLst>
        <p:guide orient="horz" pos="10368"/>
        <p:guide pos="13824"/>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0" d="100"/>
          <a:sy n="0"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tags" Target="tags/tag1.xml" /><Relationship Id="rId5" Type="http://schemas.openxmlformats.org/officeDocument/2006/relationships/presProps" Target="presProps.xml" /><Relationship Id="rId6" Type="http://schemas.openxmlformats.org/officeDocument/2006/relationships/viewProps" Target="viewProps.xml" /><Relationship Id="rId7" Type="http://schemas.openxmlformats.org/officeDocument/2006/relationships/theme" Target="theme/theme1.xml" /><Relationship Id="rId8" Type="http://schemas.openxmlformats.org/officeDocument/2006/relationships/tableStyles" Target="tableStyles.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plotArea>
      <c:barChart>
        <c:barDir val="col"/>
        <c:grouping val="clustered"/>
        <c:varyColors val="0"/>
        <c:ser>
          <c:idx val="0"/>
          <c:order val="0"/>
          <c:tx>
            <c:strRef>
              <c:f>Sheet1!$B$1</c:f>
              <c:strCache>
                <c:ptCount val="1"/>
                <c:pt idx="0">
                  <c:v>Series 1</c:v>
                </c:pt>
              </c:strCache>
            </c:strRef>
          </c:tx>
          <c:spPr>
            <a:solidFill>
              <a:schemeClr val="accent5"/>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BD5-414B-B0CF-483157D8EA37}"/>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3BD5-414B-B0CF-483157D8EA37}"/>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BD5-414B-B0CF-483157D8EA37}"/>
            </c:ext>
          </c:extLst>
        </c:ser>
        <c:dLbls>
          <c:showLegendKey val="0"/>
          <c:showVal val="0"/>
          <c:showCatName val="0"/>
          <c:showSerName val="0"/>
          <c:showPercent val="0"/>
          <c:showBubbleSize val="0"/>
          <c:showLeaderLines val="0"/>
        </c:dLbls>
        <c:gapWidth/>
        <c:overlap/>
        <c:axId val="113248256"/>
        <c:axId val="114552768"/>
      </c:barChart>
      <c:catAx>
        <c:axId val="113248256"/>
        <c:scaling>
          <c:orientation/>
        </c:scaling>
        <c:delete val="0"/>
        <c:axPos val="b"/>
        <c:numFmt formatCode="General" sourceLinked="0"/>
        <c:majorTickMark val="out"/>
        <c:minorTickMark val="none"/>
        <c:crossAx val="114552768"/>
        <c:crosses val="autoZero"/>
        <c:auto val="0"/>
        <c:lblAlgn val="ctr"/>
        <c:lblOffset/>
        <c:noMultiLvlLbl val="0"/>
      </c:catAx>
      <c:valAx>
        <c:axId val="114552768"/>
        <c:scaling>
          <c:orientation/>
        </c:scaling>
        <c:delete val="0"/>
        <c:axPos val="l"/>
        <c:majorGridlines/>
        <c:numFmt formatCode="General" sourceLinked="1"/>
        <c:majorTickMark val="out"/>
        <c:minorTickMark val="none"/>
        <c:crossAx val="113248256"/>
        <c:crosses val="autoZero"/>
        <c:crossBetween val="between"/>
      </c:valAx>
    </c:plotArea>
    <c:legend>
      <c:legendPos/>
      <c:overlay val="0"/>
    </c:legend>
    <c:plotVisOnly val="1"/>
    <c:dispBlanksAs val="gap"/>
    <c:showDLblsOverMax val="0"/>
  </c:chart>
  <c:txPr>
    <a:bodyPr/>
    <a:p>
      <a:pPr>
        <a:defRPr sz="1800">
          <a:solidFill>
            <a:schemeClr val="tx2">
              <a:lumMod val="25000"/>
            </a:schemeClr>
          </a:solidFill>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plotArea>
      <c:barChart>
        <c:barDir val="col"/>
        <c:grouping val="clustered"/>
        <c:varyColors val="0"/>
        <c:ser>
          <c:idx val="0"/>
          <c:order val="0"/>
          <c:tx>
            <c:strRef>
              <c:f>Sheet1!$B$1</c:f>
              <c:strCache>
                <c:ptCount val="1"/>
                <c:pt idx="0">
                  <c:v>Series 1</c:v>
                </c:pt>
              </c:strCache>
            </c:strRef>
          </c:tx>
          <c:spPr>
            <a:solidFill>
              <a:schemeClr val="accent5"/>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5C7-460E-B7DC-94ADF895BFFC}"/>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85C7-460E-B7DC-94ADF895BFFC}"/>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5C7-460E-B7DC-94ADF895BFFC}"/>
            </c:ext>
          </c:extLst>
        </c:ser>
        <c:dLbls>
          <c:showLegendKey val="0"/>
          <c:showVal val="0"/>
          <c:showCatName val="0"/>
          <c:showSerName val="0"/>
          <c:showPercent val="0"/>
          <c:showBubbleSize val="0"/>
          <c:showLeaderLines val="0"/>
        </c:dLbls>
        <c:gapWidth/>
        <c:overlap/>
        <c:axId val="123038208"/>
        <c:axId val="114554496"/>
      </c:barChart>
      <c:catAx>
        <c:axId val="123038208"/>
        <c:scaling>
          <c:orientation/>
        </c:scaling>
        <c:delete val="0"/>
        <c:axPos val="b"/>
        <c:numFmt formatCode="General" sourceLinked="0"/>
        <c:majorTickMark val="out"/>
        <c:minorTickMark val="none"/>
        <c:crossAx val="114554496"/>
        <c:crosses val="autoZero"/>
        <c:auto val="0"/>
        <c:lblAlgn val="ctr"/>
        <c:lblOffset/>
        <c:noMultiLvlLbl val="0"/>
      </c:catAx>
      <c:valAx>
        <c:axId val="114554496"/>
        <c:scaling>
          <c:orientation/>
        </c:scaling>
        <c:delete val="0"/>
        <c:axPos val="l"/>
        <c:majorGridlines/>
        <c:numFmt formatCode="General" sourceLinked="1"/>
        <c:majorTickMark val="out"/>
        <c:minorTickMark val="none"/>
        <c:crossAx val="123038208"/>
        <c:crosses val="autoZero"/>
        <c:crossBetween val="between"/>
      </c:valAx>
    </c:plotArea>
    <c:legend>
      <c:legendPos/>
      <c:overlay val="0"/>
    </c:legend>
    <c:plotVisOnly val="1"/>
    <c:dispBlanksAs val="gap"/>
    <c:showDLblsOverMax val="0"/>
  </c:chart>
  <c:txPr>
    <a:bodyPr/>
    <a:p>
      <a:pPr>
        <a:defRPr sz="1800">
          <a:solidFill>
            <a:schemeClr val="tx2">
              <a:lumMod val="25000"/>
            </a:schemeClr>
          </a:solidFill>
        </a:defRPr>
      </a:pPr>
      <a:endParaRPr lang="en-US"/>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defRPr sz="120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defRPr sz="120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lgn="r">
              <a:defRPr sz="1200"/>
            </a:lvl1pPr>
          </a:lstStyle>
          <a:p>
            <a:pPr>
              <a:defRPr/>
            </a:pPr>
            <a:fld id="{93FB6F8C-6807-439D-8AB4-FFDBAB218886}" type="slidenum">
              <a:rPr lang="en-US"/>
              <a:pPr>
                <a:defRPr/>
              </a:pPr>
              <a:t>‹#›</a:t>
            </a:fld>
          </a:p>
        </p:txBody>
      </p:sp>
    </p:spTree>
    <p:extLst>
      <p:ext uri="{BB962C8B-B14F-4D97-AF65-F5344CB8AC3E}">
        <p14:creationId xmlns:p14="http://schemas.microsoft.com/office/powerpoint/2010/main" val="2614584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4098" name="Rectangle 7"/>
          <p:cNvSpPr>
            <a:spLocks noGrp="1" noChangeArrowheads="1"/>
          </p:cNvSpPr>
          <p:nvPr>
            <p:ph type="sldNum" sz="quarter" idx="5"/>
          </p:nvPr>
        </p:nvSpPr>
        <p:spPr>
          <a:noFill/>
        </p:spPr>
        <p:txBody>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fld id="{F7F3025E-AD4F-4E12-BE88-CD7FAE328E64}" type="slidenum">
              <a:rPr lang="en-US" sz="1200" smtClean="0"/>
              <a:t>1</a:t>
            </a:fld>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endParaRPr lang="en-US" smtClean="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3292123" y="10226675"/>
            <a:ext cx="37306957" cy="7054850"/>
          </a:xfrm>
        </p:spPr>
        <p:txBody>
          <a:bodyPr/>
          <a:lstStyle>
            <a:defPPr>
              <a:defRPr kern="1200" smtId="4294967295"/>
            </a:defPPr>
          </a:lstStyle>
          <a:p>
            <a:r>
              <a:rPr lang="en-US" smtClean="0"/>
              <a:t>Click to edit Master title style</a:t>
            </a:r>
            <a:endParaRPr lang="en-US"/>
          </a:p>
        </p:txBody>
      </p:sp>
      <p:sp>
        <p:nvSpPr>
          <p:cNvPr id="3" name="Subtitle 2"/>
          <p:cNvSpPr>
            <a:spLocks noGrp="1"/>
          </p:cNvSpPr>
          <p:nvPr>
            <p:ph type="subTitle" idx="1"/>
          </p:nvPr>
        </p:nvSpPr>
        <p:spPr>
          <a:xfrm>
            <a:off x="6584245" y="18653125"/>
            <a:ext cx="30722711"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761E27CC-F48F-4518-BC37-4319F01C912B}" type="slidenum">
              <a:rPr lang="en-US"/>
              <a:pPr>
                <a:defRPr/>
              </a:pPr>
              <a:t>‹#›</a:t>
            </a:fld>
          </a:p>
        </p:txBody>
      </p:sp>
    </p:spTree>
    <p:extLst>
      <p:ext uri="{BB962C8B-B14F-4D97-AF65-F5344CB8AC3E}">
        <p14:creationId xmlns:p14="http://schemas.microsoft.com/office/powerpoint/2010/main" val="270013390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63DC2E6-EBE0-4D83-9E98-80D8CF49EF7C}" type="slidenum">
              <a:rPr lang="en-US"/>
              <a:pPr>
                <a:defRPr/>
              </a:pPr>
              <a:t>‹#›</a:t>
            </a:fld>
          </a:p>
        </p:txBody>
      </p:sp>
    </p:spTree>
    <p:extLst>
      <p:ext uri="{BB962C8B-B14F-4D97-AF65-F5344CB8AC3E}">
        <p14:creationId xmlns:p14="http://schemas.microsoft.com/office/powerpoint/2010/main" val="425213819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33468732" y="1828800"/>
            <a:ext cx="9326034" cy="27432000"/>
          </a:xfrm>
        </p:spPr>
        <p:txBody>
          <a:bodyPr vert="eaVert"/>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a:xfrm>
            <a:off x="5486400" y="1828800"/>
            <a:ext cx="27846868" cy="27432000"/>
          </a:xfrm>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53F2631-45E4-49A0-A3C4-30B72CEAA89E}" type="slidenum">
              <a:rPr lang="en-US"/>
              <a:pPr>
                <a:defRPr/>
              </a:pPr>
              <a:t>‹#›</a:t>
            </a:fld>
          </a:p>
        </p:txBody>
      </p:sp>
    </p:spTree>
    <p:extLst>
      <p:ext uri="{BB962C8B-B14F-4D97-AF65-F5344CB8AC3E}">
        <p14:creationId xmlns:p14="http://schemas.microsoft.com/office/powerpoint/2010/main" val="266022723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idx="1"/>
          </p:nvPr>
        </p:nvSpPr>
        <p:spPr/>
        <p:txBody>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E90AC34-1DAB-4DE8-9772-4B47D4318407}" type="slidenum">
              <a:rPr lang="en-US"/>
              <a:pPr>
                <a:defRPr/>
              </a:pPr>
              <a:t>‹#›</a:t>
            </a:fld>
          </a:p>
        </p:txBody>
      </p:sp>
    </p:spTree>
    <p:extLst>
      <p:ext uri="{BB962C8B-B14F-4D97-AF65-F5344CB8AC3E}">
        <p14:creationId xmlns:p14="http://schemas.microsoft.com/office/powerpoint/2010/main" val="83666193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3467101" y="21153439"/>
            <a:ext cx="37306957" cy="6537325"/>
          </a:xfrm>
        </p:spPr>
        <p:txBody>
          <a:bodyPr anchor="t"/>
          <a:lstStyle>
            <a:defPPr>
              <a:defRPr kern="1200" smtId="4294967295"/>
            </a:defPPr>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13952538"/>
            <a:ext cx="37306957"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2FCFC082-AEA5-45F0-A703-83260CC74600}" type="slidenum">
              <a:rPr lang="en-US"/>
              <a:pPr>
                <a:defRPr/>
              </a:pPr>
              <a:t>‹#›</a:t>
            </a:fld>
          </a:p>
        </p:txBody>
      </p:sp>
    </p:spTree>
    <p:extLst>
      <p:ext uri="{BB962C8B-B14F-4D97-AF65-F5344CB8AC3E}">
        <p14:creationId xmlns:p14="http://schemas.microsoft.com/office/powerpoint/2010/main" val="88333975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sz="half" idx="1"/>
          </p:nvPr>
        </p:nvSpPr>
        <p:spPr>
          <a:xfrm>
            <a:off x="5486400" y="7680325"/>
            <a:ext cx="18585745" cy="215804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207611" y="7680325"/>
            <a:ext cx="18587155" cy="215804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553D988D-52E8-4000-8AE8-8B918841FB6D}" type="slidenum">
              <a:rPr lang="en-US"/>
              <a:pPr>
                <a:defRPr/>
              </a:pPr>
              <a:t>‹#›</a:t>
            </a:fld>
          </a:p>
        </p:txBody>
      </p:sp>
    </p:spTree>
    <p:extLst>
      <p:ext uri="{BB962C8B-B14F-4D97-AF65-F5344CB8AC3E}">
        <p14:creationId xmlns:p14="http://schemas.microsoft.com/office/powerpoint/2010/main" val="216870424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2194279" y="1317625"/>
            <a:ext cx="39502643" cy="5486400"/>
          </a:xfrm>
        </p:spPr>
        <p:txBody>
          <a:bodyPr/>
          <a:lstStyle>
            <a:defPPr>
              <a:defRPr kern="1200" smtId="4294967295"/>
            </a:defPPr>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278" y="7369176"/>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4278"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5555" y="7369176"/>
            <a:ext cx="1940136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5555" y="10439400"/>
            <a:ext cx="1940136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236EC6FA-1DE5-4354-8DE6-27BF864DD754}" type="slidenum">
              <a:rPr lang="en-US"/>
              <a:pPr>
                <a:defRPr/>
              </a:pPr>
              <a:t>‹#›</a:t>
            </a:fld>
          </a:p>
        </p:txBody>
      </p:sp>
    </p:spTree>
    <p:extLst>
      <p:ext uri="{BB962C8B-B14F-4D97-AF65-F5344CB8AC3E}">
        <p14:creationId xmlns:p14="http://schemas.microsoft.com/office/powerpoint/2010/main" val="15603328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2CA025EE-F470-4695-916F-22F0C57A0AFB}" type="slidenum">
              <a:rPr lang="en-US"/>
              <a:pPr>
                <a:defRPr/>
              </a:pPr>
              <a:t>‹#›</a:t>
            </a:fld>
          </a:p>
        </p:txBody>
      </p:sp>
    </p:spTree>
    <p:extLst>
      <p:ext uri="{BB962C8B-B14F-4D97-AF65-F5344CB8AC3E}">
        <p14:creationId xmlns:p14="http://schemas.microsoft.com/office/powerpoint/2010/main" val="299318661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42E0C0BE-FE9A-4A51-87F3-18A6E5DB3068}" type="slidenum">
              <a:rPr lang="en-US"/>
              <a:pPr>
                <a:defRPr/>
              </a:pPr>
              <a:t>‹#›</a:t>
            </a:fld>
          </a:p>
        </p:txBody>
      </p:sp>
    </p:spTree>
    <p:extLst>
      <p:ext uri="{BB962C8B-B14F-4D97-AF65-F5344CB8AC3E}">
        <p14:creationId xmlns:p14="http://schemas.microsoft.com/office/powerpoint/2010/main" val="259790783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2194278" y="1311275"/>
            <a:ext cx="14439900" cy="5576888"/>
          </a:xfrm>
        </p:spPr>
        <p:txBody>
          <a:bodyPr anchor="b"/>
          <a:lstStyle>
            <a:defPPr>
              <a:defRPr kern="1200" smtId="4294967295"/>
            </a:defPPr>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523"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278"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D6BCF9B0-BE3A-4688-9A4D-36951FFD1F6F}" type="slidenum">
              <a:rPr lang="en-US"/>
              <a:pPr>
                <a:defRPr/>
              </a:pPr>
              <a:t>‹#›</a:t>
            </a:fld>
          </a:p>
        </p:txBody>
      </p:sp>
    </p:spTree>
    <p:extLst>
      <p:ext uri="{BB962C8B-B14F-4D97-AF65-F5344CB8AC3E}">
        <p14:creationId xmlns:p14="http://schemas.microsoft.com/office/powerpoint/2010/main" val="351986540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603545" y="23042564"/>
            <a:ext cx="26334157" cy="2720975"/>
          </a:xfrm>
        </p:spPr>
        <p:txBody>
          <a:bodyPr anchor="b"/>
          <a:lstStyle>
            <a:defPPr>
              <a:defRPr kern="1200" smtId="4294967295"/>
            </a:defPPr>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3545" y="2941638"/>
            <a:ext cx="26334157"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3545" y="25763539"/>
            <a:ext cx="26334157"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E79B2F80-6975-4514-A3C0-803B05054439}" type="slidenum">
              <a:rPr lang="en-US"/>
              <a:pPr>
                <a:defRPr/>
              </a:pPr>
              <a:t>‹#›</a:t>
            </a:fld>
          </a:p>
        </p:txBody>
      </p:sp>
    </p:spTree>
    <p:extLst>
      <p:ext uri="{BB962C8B-B14F-4D97-AF65-F5344CB8AC3E}">
        <p14:creationId xmlns:p14="http://schemas.microsoft.com/office/powerpoint/2010/main" val="769038694"/>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image" Target="../media/image2.pn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rgbClr val="3968C7"/>
        </a:solidFill>
        <a:effectLst/>
      </p:bgPr>
    </p:bg>
    <p:spTree>
      <p:nvGrpSpPr>
        <p:cNvPr id="1" name=""/>
        <p:cNvGrpSpPr/>
        <p:nvPr/>
      </p:nvGrpSpPr>
      <p:grpSpPr>
        <a:xfrm>
          <a:off x="0" y="0"/>
          <a:ext cx="0" cy="0"/>
        </a:xfrm>
      </p:grpSpPr>
      <p:sp>
        <p:nvSpPr>
          <p:cNvPr id="2050" name="Rectangle 2"/>
          <p:cNvSpPr>
            <a:spLocks noGrp="1" noChangeArrowheads="1"/>
          </p:cNvSpPr>
          <p:nvPr>
            <p:ph type="title"/>
          </p:nvPr>
        </p:nvSpPr>
        <p:spPr bwMode="auto">
          <a:xfrm>
            <a:off x="12069763" y="1828800"/>
            <a:ext cx="30724475" cy="402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80709" tIns="240355" rIns="480709" bIns="240355" anchor="ctr" anchorCtr="0" compatLnSpc="1">
            <a:prstTxWarp prst="textNoShape">
              <a:avLst/>
            </a:prstTxWarp>
          </a:bodyPr>
          <a:lstStyle>
            <a:defPPr>
              <a:defRPr kern="1200" smtId="4294967295"/>
            </a:defPPr>
          </a:lstStyle>
          <a:p>
            <a:pPr lvl="0"/>
            <a:r>
              <a:rPr lang="en-US" smtClean="0"/>
              <a:t>Click to edit title style</a:t>
            </a:r>
          </a:p>
        </p:txBody>
      </p:sp>
      <p:sp>
        <p:nvSpPr>
          <p:cNvPr id="2051" name="Rectangle 3"/>
          <p:cNvSpPr>
            <a:spLocks noGrp="1" noChangeArrowheads="1"/>
          </p:cNvSpPr>
          <p:nvPr>
            <p:ph type="body" idx="1"/>
          </p:nvPr>
        </p:nvSpPr>
        <p:spPr bwMode="auto">
          <a:xfrm>
            <a:off x="5486400" y="7680325"/>
            <a:ext cx="37307838" cy="2158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80709" tIns="240355" rIns="480709" bIns="240355" anchor="t" anchorCtr="0" compatLnSpc="1">
            <a:prstTxWarp prst="textNoShape">
              <a:avLst/>
            </a:prstTxWarp>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Grp="1" noChangeArrowheads="1"/>
          </p:cNvSpPr>
          <p:nvPr>
            <p:ph type="dt" sz="half" idx="2"/>
          </p:nvPr>
        </p:nvSpPr>
        <p:spPr bwMode="auto">
          <a:xfrm>
            <a:off x="5486400" y="30724475"/>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80709" tIns="240355" rIns="480709" bIns="240355" anchor="t" anchorCtr="0" compatLnSpc="1">
            <a:prstTxWarp prst="textNoShape">
              <a:avLst/>
            </a:prstTxWarp>
          </a:bodyPr>
          <a:lstStyle>
            <a:defPPr>
              <a:defRPr kern="1200" smtId="4294967295"/>
            </a:defPPr>
            <a:lvl1pPr defTabSz="4806950">
              <a:spcBef>
                <a:spcPct val="50000"/>
              </a:spcBef>
              <a:defRPr sz="7400">
                <a:latin typeface="+mj-lt"/>
              </a:defRPr>
            </a:lvl1pPr>
          </a:lstStyle>
          <a:p>
            <a:pPr>
              <a:defRPr/>
            </a:pPr>
            <a:endParaRPr lang="en-US"/>
          </a:p>
        </p:txBody>
      </p:sp>
      <p:sp>
        <p:nvSpPr>
          <p:cNvPr id="2053" name="Rectangle 5"/>
          <p:cNvSpPr>
            <a:spLocks noGrp="1" noChangeArrowheads="1"/>
          </p:cNvSpPr>
          <p:nvPr>
            <p:ph type="ftr" sz="quarter" idx="3"/>
          </p:nvPr>
        </p:nvSpPr>
        <p:spPr bwMode="auto">
          <a:xfrm>
            <a:off x="17191038" y="30724475"/>
            <a:ext cx="13898562"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80709" tIns="240355" rIns="480709" bIns="240355" anchor="t" anchorCtr="0" compatLnSpc="1">
            <a:prstTxWarp prst="textNoShape">
              <a:avLst/>
            </a:prstTxWarp>
          </a:bodyPr>
          <a:lstStyle>
            <a:defPPr>
              <a:defRPr kern="1200" smtId="4294967295"/>
            </a:defPPr>
            <a:lvl1pPr algn="ctr" defTabSz="4806950">
              <a:spcBef>
                <a:spcPct val="50000"/>
              </a:spcBef>
              <a:defRPr sz="7400">
                <a:latin typeface="+mj-lt"/>
              </a:defRPr>
            </a:lvl1pPr>
          </a:lstStyle>
          <a:p>
            <a:pPr>
              <a:defRPr/>
            </a:pPr>
            <a:endParaRPr lang="en-US"/>
          </a:p>
        </p:txBody>
      </p:sp>
      <p:sp>
        <p:nvSpPr>
          <p:cNvPr id="2054" name="Rectangle 6"/>
          <p:cNvSpPr>
            <a:spLocks noGrp="1" noChangeArrowheads="1"/>
          </p:cNvSpPr>
          <p:nvPr>
            <p:ph type="sldNum" sz="quarter" idx="4"/>
          </p:nvPr>
        </p:nvSpPr>
        <p:spPr bwMode="auto">
          <a:xfrm>
            <a:off x="33650238" y="30724475"/>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80709" tIns="240355" rIns="480709" bIns="240355" anchor="t" anchorCtr="0" compatLnSpc="1">
            <a:prstTxWarp prst="textNoShape">
              <a:avLst/>
            </a:prstTxWarp>
          </a:bodyPr>
          <a:lstStyle>
            <a:defPPr>
              <a:defRPr kern="1200" smtId="4294967295"/>
            </a:defPPr>
            <a:lvl1pPr algn="r" defTabSz="4806950">
              <a:spcBef>
                <a:spcPct val="50000"/>
              </a:spcBef>
              <a:defRPr sz="7400">
                <a:latin typeface="+mj-lt"/>
              </a:defRPr>
            </a:lvl1pPr>
          </a:lstStyle>
          <a:p>
            <a:pPr>
              <a:defRPr/>
            </a:pPr>
            <a:fld id="{50D95D32-A8F6-4AFD-895E-725A74A2E19D}" type="slidenum">
              <a:rPr lang="en-US"/>
              <a:pPr>
                <a:defRPr/>
              </a:pPr>
              <a:t>‹#›</a:t>
            </a:fld>
          </a:p>
        </p:txBody>
      </p:sp>
      <p:pic>
        <p:nvPicPr>
          <p:cNvPr id="2055" name="New picture"/>
          <p:cNvPicPr/>
          <p:nvPr/>
        </p:nvPicPr>
        <p:blipFill dpi="0">
          <a:blip r:embed="rId12"/>
          <a:stretch>
            <a:fillRect/>
          </a:stretch>
        </p:blipFill>
        <p:spPr>
          <a:xfrm rot="16200000">
            <a:off x="-11506200" y="16459200"/>
            <a:ext cx="14274800" cy="4368800"/>
          </a:xfrm>
          <a:prstGeom prst="rect">
            <a:avLst/>
          </a:prstGeom>
        </p:spPr>
      </p:pic>
      <p:pic>
        <p:nvPicPr>
          <p:cNvPr id="2056" name="New picture"/>
          <p:cNvPicPr/>
          <p:nvPr/>
        </p:nvPicPr>
        <p:blipFill dpi="0">
          <a:blip r:embed="rId12"/>
          <a:stretch>
            <a:fillRect/>
          </a:stretch>
        </p:blipFill>
        <p:spPr>
          <a:xfrm rot="5400000">
            <a:off x="41122600" y="16459200"/>
            <a:ext cx="14274800" cy="4368800"/>
          </a:xfrm>
          <a:prstGeom prst="rect">
            <a:avLst/>
          </a:prstGeom>
        </p:spPr>
      </p:pic>
      <p:pic>
        <p:nvPicPr>
          <p:cNvPr id="2057" name="New picture"/>
          <p:cNvPicPr/>
          <p:nvPr/>
        </p:nvPicPr>
        <p:blipFill dpi="0">
          <a:blip r:embed="rId13"/>
          <a:stretch>
            <a:fillRect/>
          </a:stretch>
        </p:blipFill>
        <p:spPr>
          <a:xfrm>
            <a:off x="6661150" y="33426400"/>
            <a:ext cx="30568900" cy="1549400"/>
          </a:xfrm>
          <a:prstGeom prst="rect">
            <a:avLst/>
          </a:prstGeom>
        </p:spPr>
      </p:pic>
      <p:sp>
        <p:nvSpPr>
          <p:cNvPr id="2058" name="New shape"/>
          <p:cNvSpPr/>
          <p:nvPr/>
        </p:nvSpPr>
        <p:spPr>
          <a:xfrm>
            <a:off x="666115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4880" smtId="4294967295">
                <a:solidFill>
                  <a:srgbClr val="808080"/>
                </a:solidFill>
              </a:rPr>
              <a:t>Template ID: kidart  Size: 48x36</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iming/>
  <p:txStyles>
    <p:titleStyle>
      <a:defPPr>
        <a:defRPr kern="1200" smtId="4294967295"/>
      </a:defPPr>
      <a:lvl1pPr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mj-lt"/>
          <a:ea typeface="+mj-ea"/>
          <a:cs typeface="+mj-cs"/>
        </a:defRPr>
      </a:lvl1pPr>
      <a:lvl2pPr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pitchFamily="34" charset="0"/>
        </a:defRPr>
      </a:lvl2pPr>
      <a:lvl3pPr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pitchFamily="34" charset="0"/>
        </a:defRPr>
      </a:lvl3pPr>
      <a:lvl4pPr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pitchFamily="34" charset="0"/>
        </a:defRPr>
      </a:lvl4pPr>
      <a:lvl5pPr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pitchFamily="34" charset="0"/>
        </a:defRPr>
      </a:lvl5pPr>
      <a:lvl6pPr marL="457200"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pitchFamily="34" charset="0"/>
        </a:defRPr>
      </a:lvl6pPr>
      <a:lvl7pPr marL="914400"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pitchFamily="34" charset="0"/>
        </a:defRPr>
      </a:lvl7pPr>
      <a:lvl8pPr marL="1371600"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pitchFamily="34" charset="0"/>
        </a:defRPr>
      </a:lvl8pPr>
      <a:lvl9pPr marL="1828800"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pitchFamily="34" charset="0"/>
        </a:defRPr>
      </a:lvl9pPr>
    </p:titleStyle>
    <p:bodyStyle>
      <a:defPPr>
        <a:defRPr kern="1200" smtId="4294967295"/>
      </a:defPPr>
      <a:lvl1pPr marL="1803400" indent="-1803400" algn="l" defTabSz="4806950" rtl="0" eaLnBrk="0" fontAlgn="base" hangingPunct="0">
        <a:spcBef>
          <a:spcPct val="20000"/>
        </a:spcBef>
        <a:spcAft>
          <a:spcPct val="0"/>
        </a:spcAft>
        <a:buClr>
          <a:schemeClr val="folHlink"/>
        </a:buClr>
        <a:buSzPct val="75000"/>
        <a:buFont typeface="Monotype Sorts" pitchFamily="2" charset="2"/>
        <a:buChar char="n"/>
        <a:defRPr kumimoji="1" sz="16800">
          <a:solidFill>
            <a:schemeClr val="tx1"/>
          </a:solidFill>
          <a:effectLst>
            <a:outerShdw blurRad="38100" dist="38100" dir="2700000" algn="tl">
              <a:srgbClr val="000000"/>
            </a:outerShdw>
          </a:effectLst>
          <a:latin typeface="+mn-lt"/>
          <a:ea typeface="+mn-ea"/>
          <a:cs typeface="+mn-cs"/>
        </a:defRPr>
      </a:lvl1pPr>
      <a:lvl2pPr marL="3905250" indent="-1501775" algn="l" defTabSz="4806950" rtl="0" eaLnBrk="0" fontAlgn="base" hangingPunct="0">
        <a:spcBef>
          <a:spcPct val="20000"/>
        </a:spcBef>
        <a:spcAft>
          <a:spcPct val="0"/>
        </a:spcAft>
        <a:buClr>
          <a:schemeClr val="folHlink"/>
        </a:buClr>
        <a:buChar char="–"/>
        <a:defRPr kumimoji="1" sz="14700">
          <a:solidFill>
            <a:schemeClr val="tx1"/>
          </a:solidFill>
          <a:effectLst>
            <a:outerShdw blurRad="38100" dist="38100" dir="2700000" algn="tl">
              <a:srgbClr val="000000"/>
            </a:outerShdw>
          </a:effectLst>
          <a:latin typeface="+mn-lt"/>
        </a:defRPr>
      </a:lvl2pPr>
      <a:lvl3pPr marL="6008688" indent="-1201738" algn="l" defTabSz="4806950" rtl="0" eaLnBrk="0" fontAlgn="base" hangingPunct="0">
        <a:spcBef>
          <a:spcPct val="20000"/>
        </a:spcBef>
        <a:spcAft>
          <a:spcPct val="0"/>
        </a:spcAft>
        <a:buClr>
          <a:schemeClr val="folHlink"/>
        </a:buClr>
        <a:buSzPct val="60000"/>
        <a:buFont typeface="Monotype Sorts" pitchFamily="2" charset="2"/>
        <a:buChar char="n"/>
        <a:defRPr kumimoji="1" sz="12600">
          <a:solidFill>
            <a:schemeClr val="tx1"/>
          </a:solidFill>
          <a:effectLst>
            <a:outerShdw blurRad="38100" dist="38100" dir="2700000" algn="tl">
              <a:srgbClr val="000000"/>
            </a:outerShdw>
          </a:effectLst>
          <a:latin typeface="+mn-lt"/>
        </a:defRPr>
      </a:lvl3pPr>
      <a:lvl4pPr marL="8412163" indent="-1201738" algn="l" defTabSz="4806950" rtl="0" eaLnBrk="0" fontAlgn="base" hangingPunct="0">
        <a:spcBef>
          <a:spcPct val="20000"/>
        </a:spcBef>
        <a:spcAft>
          <a:spcPct val="0"/>
        </a:spcAft>
        <a:buChar char="–"/>
        <a:defRPr kumimoji="1" sz="10500">
          <a:solidFill>
            <a:schemeClr val="tx1"/>
          </a:solidFill>
          <a:effectLst>
            <a:outerShdw blurRad="38100" dist="38100" dir="2700000" algn="tl">
              <a:srgbClr val="000000"/>
            </a:outerShdw>
          </a:effectLst>
          <a:latin typeface="+mn-lt"/>
        </a:defRPr>
      </a:lvl4pPr>
      <a:lvl5pPr marL="10815638" indent="-1201738" algn="l" defTabSz="4806950" rtl="0" eaLnBrk="0" fontAlgn="base" hangingPunct="0">
        <a:spcBef>
          <a:spcPct val="20000"/>
        </a:spcBef>
        <a:spcAft>
          <a:spcPct val="0"/>
        </a:spcAft>
        <a:buClr>
          <a:schemeClr val="folHlink"/>
        </a:buClr>
        <a:buSzPct val="50000"/>
        <a:buFont typeface="Monotype Sorts" pitchFamily="2" charset="2"/>
        <a:buChar char="n"/>
        <a:defRPr kumimoji="1" sz="10500">
          <a:solidFill>
            <a:schemeClr val="tx1"/>
          </a:solidFill>
          <a:effectLst>
            <a:outerShdw blurRad="38100" dist="38100" dir="2700000" algn="tl">
              <a:srgbClr val="000000"/>
            </a:outerShdw>
          </a:effectLst>
          <a:latin typeface="+mn-lt"/>
        </a:defRPr>
      </a:lvl5pPr>
      <a:lvl6pPr marL="11272838" indent="-1201738" algn="l" defTabSz="4806950" rtl="0" eaLnBrk="0" fontAlgn="base" hangingPunct="0">
        <a:spcBef>
          <a:spcPct val="20000"/>
        </a:spcBef>
        <a:spcAft>
          <a:spcPct val="0"/>
        </a:spcAft>
        <a:buClr>
          <a:schemeClr val="folHlink"/>
        </a:buClr>
        <a:buSzPct val="50000"/>
        <a:buFont typeface="Monotype Sorts" pitchFamily="2" charset="2"/>
        <a:buChar char="n"/>
        <a:defRPr kumimoji="1" sz="10500">
          <a:solidFill>
            <a:schemeClr val="tx1"/>
          </a:solidFill>
          <a:effectLst>
            <a:outerShdw blurRad="38100" dist="38100" dir="2700000" algn="tl">
              <a:srgbClr val="000000"/>
            </a:outerShdw>
          </a:effectLst>
          <a:latin typeface="+mn-lt"/>
        </a:defRPr>
      </a:lvl6pPr>
      <a:lvl7pPr marL="11730038" indent="-1201738" algn="l" defTabSz="4806950" rtl="0" eaLnBrk="0" fontAlgn="base" hangingPunct="0">
        <a:spcBef>
          <a:spcPct val="20000"/>
        </a:spcBef>
        <a:spcAft>
          <a:spcPct val="0"/>
        </a:spcAft>
        <a:buClr>
          <a:schemeClr val="folHlink"/>
        </a:buClr>
        <a:buSzPct val="50000"/>
        <a:buFont typeface="Monotype Sorts" pitchFamily="2" charset="2"/>
        <a:buChar char="n"/>
        <a:defRPr kumimoji="1" sz="10500">
          <a:solidFill>
            <a:schemeClr val="tx1"/>
          </a:solidFill>
          <a:effectLst>
            <a:outerShdw blurRad="38100" dist="38100" dir="2700000" algn="tl">
              <a:srgbClr val="000000"/>
            </a:outerShdw>
          </a:effectLst>
          <a:latin typeface="+mn-lt"/>
        </a:defRPr>
      </a:lvl7pPr>
      <a:lvl8pPr marL="12187238" indent="-1201738" algn="l" defTabSz="4806950" rtl="0" eaLnBrk="0" fontAlgn="base" hangingPunct="0">
        <a:spcBef>
          <a:spcPct val="20000"/>
        </a:spcBef>
        <a:spcAft>
          <a:spcPct val="0"/>
        </a:spcAft>
        <a:buClr>
          <a:schemeClr val="folHlink"/>
        </a:buClr>
        <a:buSzPct val="50000"/>
        <a:buFont typeface="Monotype Sorts" pitchFamily="2" charset="2"/>
        <a:buChar char="n"/>
        <a:defRPr kumimoji="1" sz="10500">
          <a:solidFill>
            <a:schemeClr val="tx1"/>
          </a:solidFill>
          <a:effectLst>
            <a:outerShdw blurRad="38100" dist="38100" dir="2700000" algn="tl">
              <a:srgbClr val="000000"/>
            </a:outerShdw>
          </a:effectLst>
          <a:latin typeface="+mn-lt"/>
        </a:defRPr>
      </a:lvl8pPr>
      <a:lvl9pPr marL="12644438" indent="-1201738" algn="l" defTabSz="4806950" rtl="0" eaLnBrk="0" fontAlgn="base" hangingPunct="0">
        <a:spcBef>
          <a:spcPct val="20000"/>
        </a:spcBef>
        <a:spcAft>
          <a:spcPct val="0"/>
        </a:spcAft>
        <a:buClr>
          <a:schemeClr val="folHlink"/>
        </a:buClr>
        <a:buSzPct val="50000"/>
        <a:buFont typeface="Monotype Sorts" pitchFamily="2" charset="2"/>
        <a:buChar char="n"/>
        <a:defRPr kumimoji="1" sz="105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image" Target="../media/image3.png" /><Relationship Id="rId6"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6"/>
          <a:stretch>
            <a:fillRect/>
          </a:stretch>
        </a:blipFill>
        <a:effectLst/>
      </p:bgPr>
    </p:bg>
    <p:spTree>
      <p:nvGrpSpPr>
        <p:cNvPr id="1" name=""/>
        <p:cNvGrpSpPr/>
        <p:nvPr/>
      </p:nvGrpSpPr>
      <p:grpSpPr>
        <a:xfrm>
          <a:off x="0" y="0"/>
          <a:ext cx="0" cy="0"/>
        </a:xfrm>
      </p:grpSpPr>
      <p:sp>
        <p:nvSpPr>
          <p:cNvPr id="10380" name="Rectangle 140"/>
          <p:cNvSpPr>
            <a:spLocks noGrp="1" noChangeArrowheads="1"/>
          </p:cNvSpPr>
          <p:nvPr>
            <p:ph type="title"/>
          </p:nvPr>
        </p:nvSpPr>
        <p:spPr>
          <a:xfrm>
            <a:off x="11703050" y="1219200"/>
            <a:ext cx="31002288" cy="4022725"/>
          </a:xfrm>
        </p:spPr>
        <p:txBody>
          <a:bodyPr/>
          <a:lstStyle>
            <a:defPPr>
              <a:defRPr kern="1200" smtId="4294967295"/>
            </a:defPPr>
          </a:lstStyle>
          <a:p>
            <a:pPr>
              <a:defRPr/>
            </a:pPr>
            <a:r>
              <a:rPr lang="en-US" sz="17500" smtClean="0">
                <a:solidFill>
                  <a:schemeClr val="accent5"/>
                </a:solidFill>
              </a:rPr>
              <a:t>Children’s Themed Poster</a:t>
            </a:r>
          </a:p>
        </p:txBody>
      </p:sp>
      <p:sp>
        <p:nvSpPr>
          <p:cNvPr id="2051" name="Rectangle 141"/>
          <p:cNvSpPr>
            <a:spLocks noChangeArrowheads="1"/>
          </p:cNvSpPr>
          <p:nvPr/>
        </p:nvSpPr>
        <p:spPr bwMode="auto">
          <a:xfrm>
            <a:off x="11941175" y="5094288"/>
            <a:ext cx="31307088" cy="2136775"/>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lIns="470165" tIns="235082" rIns="470165" bIns="235082" anchor="ctr">
            <a:spAutoFit/>
          </a:bodyPr>
          <a:lstStyle>
            <a:defPPr>
              <a:defRPr kern="1200" smtId="4294967295"/>
            </a:defPPr>
          </a:lstStyle>
          <a:p>
            <a:pPr defTabSz="4806950"/>
            <a:r>
              <a:rPr kumimoji="1" lang="en-US" sz="5400" b="1" i="1">
                <a:latin typeface="Arial"/>
              </a:rPr>
              <a:t>John S. Doe, Jane Smith, &amp; Joseph Doe </a:t>
            </a:r>
            <a:br>
              <a:rPr kumimoji="1" lang="en-US" sz="5400" b="1" i="1">
                <a:latin typeface="Arial"/>
              </a:rPr>
            </a:br>
            <a:r>
              <a:rPr kumimoji="1" lang="en-US" sz="5400" b="1" i="1">
                <a:latin typeface="Arial"/>
              </a:rPr>
              <a:t>Name of the Institution or Organization, in this Space</a:t>
            </a:r>
          </a:p>
        </p:txBody>
      </p:sp>
      <p:sp>
        <p:nvSpPr>
          <p:cNvPr id="2053" name="Rectangle 182"/>
          <p:cNvSpPr>
            <a:spLocks noChangeArrowheads="1"/>
          </p:cNvSpPr>
          <p:nvPr/>
        </p:nvSpPr>
        <p:spPr bwMode="auto">
          <a:xfrm>
            <a:off x="11850688" y="8716963"/>
            <a:ext cx="9861550" cy="22707600"/>
          </a:xfrm>
          <a:prstGeom prst="rect">
            <a:avLst/>
          </a:prstGeom>
          <a:solidFill>
            <a:schemeClr val="accent2">
              <a:lumMod val="20000"/>
              <a:lumOff val="80000"/>
            </a:schemeClr>
          </a:solidFill>
          <a:ln>
            <a:noFill/>
          </a:ln>
          <a:effectLst>
            <a:outerShdw dist="143684" dir="2700000" algn="ctr" rotWithShape="0">
              <a:srgbClr val="000000"/>
            </a:outerShdw>
          </a:effectLst>
        </p:spPr>
        <p:txBody>
          <a:bodyPr lIns="360000" tIns="360000" rIns="360000" bIns="360000"/>
          <a:lstStyle>
            <a:defPPr>
              <a:defRPr kern="1200" smtId="4294967295"/>
            </a:defPPr>
          </a:lstStyle>
          <a:p>
            <a:pPr marL="381000" indent="-381000">
              <a:spcBef>
                <a:spcPct val="50000"/>
              </a:spcBef>
            </a:pPr>
            <a:r>
              <a:rPr lang="en-GB" sz="4800" b="1">
                <a:solidFill>
                  <a:schemeClr val="tx2">
                    <a:lumMod val="25000"/>
                  </a:schemeClr>
                </a:solidFill>
                <a:latin typeface="Arial"/>
              </a:rPr>
              <a:t>Methods</a:t>
            </a:r>
          </a:p>
          <a:p>
            <a:pPr marL="381000" indent="-381000">
              <a:spcBef>
                <a:spcPct val="50000"/>
              </a:spcBef>
              <a:buSzPct val="60000"/>
              <a:buFont typeface="Monotype Sorts" pitchFamily="2" charset="2"/>
              <a:buChar char="n"/>
            </a:pPr>
            <a:r>
              <a:rPr lang="en-US" sz="3600">
                <a:solidFill>
                  <a:schemeClr val="tx2">
                    <a:lumMod val="25000"/>
                  </a:schemeClr>
                </a:solidFill>
                <a:latin typeface="Arial"/>
              </a:rPr>
              <a:t>Insert your text here. You can place your organizations logos on either side of the title of the poster. Insert your text here. </a:t>
            </a:r>
          </a:p>
          <a:p>
            <a:pPr marL="381000" indent="-381000">
              <a:spcBef>
                <a:spcPct val="50000"/>
              </a:spcBef>
              <a:buSzPct val="60000"/>
              <a:buFont typeface="Monotype Sorts" pitchFamily="2" charset="2"/>
              <a:buChar char="n"/>
            </a:pPr>
            <a:r>
              <a:rPr lang="en-US" sz="3600">
                <a:solidFill>
                  <a:schemeClr val="tx2">
                    <a:lumMod val="25000"/>
                  </a:schemeClr>
                </a:solidFill>
                <a:latin typeface="Arial"/>
              </a:rPr>
              <a:t>Remember to size your font to fit your information into the space. </a:t>
            </a:r>
          </a:p>
          <a:p>
            <a:pPr marL="381000" indent="-381000">
              <a:spcBef>
                <a:spcPct val="50000"/>
              </a:spcBef>
              <a:buSzPct val="60000"/>
              <a:buFont typeface="Monotype Sorts" pitchFamily="2" charset="2"/>
              <a:buChar char="n"/>
            </a:pPr>
            <a:r>
              <a:rPr lang="en-US" sz="3600">
                <a:solidFill>
                  <a:schemeClr val="tx2">
                    <a:lumMod val="25000"/>
                  </a:schemeClr>
                </a:solidFill>
                <a:latin typeface="Arial"/>
              </a:rPr>
              <a:t>The larger your font, the easier it will be for others to read your poster. Insert your text here. </a:t>
            </a:r>
          </a:p>
          <a:p>
            <a:pPr marL="381000" indent="-381000">
              <a:spcBef>
                <a:spcPct val="50000"/>
              </a:spcBef>
              <a:buSzPct val="60000"/>
              <a:buFont typeface="Monotype Sorts" pitchFamily="2" charset="2"/>
              <a:buChar char="n"/>
            </a:pPr>
            <a:r>
              <a:rPr lang="en-US" sz="3600">
                <a:solidFill>
                  <a:schemeClr val="tx2">
                    <a:lumMod val="25000"/>
                  </a:schemeClr>
                </a:solidFill>
                <a:latin typeface="Arial"/>
              </a:rPr>
              <a:t>Remember to size your font to fit your information into the space. </a:t>
            </a:r>
          </a:p>
          <a:p>
            <a:pPr marL="381000" indent="-381000">
              <a:spcBef>
                <a:spcPct val="50000"/>
              </a:spcBef>
              <a:buSzPct val="60000"/>
              <a:buFont typeface="Monotype Sorts" pitchFamily="2" charset="2"/>
              <a:buChar char="n"/>
            </a:pPr>
            <a:r>
              <a:rPr lang="en-US" sz="3600">
                <a:solidFill>
                  <a:schemeClr val="tx2">
                    <a:lumMod val="25000"/>
                  </a:schemeClr>
                </a:solidFill>
                <a:latin typeface="Arial"/>
              </a:rPr>
              <a:t>The larger your font, the easier it will be for others to read your poster. </a:t>
            </a:r>
          </a:p>
          <a:p>
            <a:pPr marL="381000" indent="-381000">
              <a:spcBef>
                <a:spcPct val="50000"/>
              </a:spcBef>
              <a:buSzPct val="60000"/>
              <a:buFont typeface="Monotype Sorts" pitchFamily="2" charset="2"/>
              <a:buChar char="n"/>
            </a:pPr>
            <a:r>
              <a:rPr lang="en-US" sz="3600">
                <a:solidFill>
                  <a:schemeClr val="tx2">
                    <a:lumMod val="25000"/>
                  </a:schemeClr>
                </a:solidFill>
                <a:latin typeface="Arial"/>
              </a:rPr>
              <a:t>Insert your text here. You can place your organizations logos on either side of the title of the poster. Insert your text here. </a:t>
            </a:r>
          </a:p>
        </p:txBody>
      </p:sp>
      <p:sp>
        <p:nvSpPr>
          <p:cNvPr id="2054" name="Rectangle 183"/>
          <p:cNvSpPr>
            <a:spLocks noChangeArrowheads="1"/>
          </p:cNvSpPr>
          <p:nvPr/>
        </p:nvSpPr>
        <p:spPr bwMode="auto">
          <a:xfrm>
            <a:off x="22301200" y="8716963"/>
            <a:ext cx="10199688" cy="22758400"/>
          </a:xfrm>
          <a:prstGeom prst="rect">
            <a:avLst/>
          </a:prstGeom>
          <a:solidFill>
            <a:schemeClr val="accent2">
              <a:lumMod val="20000"/>
              <a:lumOff val="80000"/>
            </a:schemeClr>
          </a:solidFill>
          <a:ln>
            <a:noFill/>
          </a:ln>
          <a:effectLst>
            <a:outerShdw dist="143684" dir="2700000" algn="ctr" rotWithShape="0">
              <a:srgbClr val="000000"/>
            </a:outerShdw>
          </a:effectLst>
        </p:spPr>
        <p:txBody>
          <a:bodyPr lIns="360000" tIns="360000" rIns="360000" bIns="360000"/>
          <a:lstStyle>
            <a:defPPr>
              <a:defRPr kern="1200" smtId="4294967295"/>
            </a:defPPr>
          </a:lstStyle>
          <a:p>
            <a:pPr>
              <a:spcBef>
                <a:spcPct val="50000"/>
              </a:spcBef>
            </a:pPr>
            <a:r>
              <a:rPr lang="en-GB" sz="4800" b="1">
                <a:solidFill>
                  <a:schemeClr val="tx2">
                    <a:lumMod val="25000"/>
                  </a:schemeClr>
                </a:solidFill>
                <a:latin typeface="Arial"/>
              </a:rPr>
              <a:t>Tools</a:t>
            </a:r>
          </a:p>
          <a:p>
            <a:pPr>
              <a:spcBef>
                <a:spcPct val="50000"/>
              </a:spcBef>
            </a:pPr>
            <a:endParaRPr lang="en-US" sz="3600" b="1">
              <a:solidFill>
                <a:schemeClr val="tx2">
                  <a:lumMod val="25000"/>
                </a:schemeClr>
              </a:solidFill>
              <a:latin typeface="Arial"/>
            </a:endParaRPr>
          </a:p>
        </p:txBody>
      </p:sp>
      <p:sp>
        <p:nvSpPr>
          <p:cNvPr id="2055" name="Rectangle 184"/>
          <p:cNvSpPr>
            <a:spLocks noChangeArrowheads="1"/>
          </p:cNvSpPr>
          <p:nvPr/>
        </p:nvSpPr>
        <p:spPr bwMode="auto">
          <a:xfrm>
            <a:off x="22693312" y="23880762"/>
            <a:ext cx="9405937" cy="6248400"/>
          </a:xfrm>
          <a:prstGeom prst="rect">
            <a:avLst/>
          </a:prstGeom>
          <a:solidFill>
            <a:schemeClr val="tx1">
              <a:lumMod val="95000"/>
            </a:schemeClr>
          </a:solidFill>
          <a:ln w="9525">
            <a:noFill/>
            <a:miter lim="800000"/>
          </a:ln>
        </p:spPr>
        <p:txBody>
          <a:bodyPr wrap="none"/>
          <a:lstStyle>
            <a:defPPr>
              <a:defRPr kern="1200" smtId="4294967295"/>
            </a:defPPr>
          </a:lstStyle>
          <a:p>
            <a:endParaRPr lang="en-US" sz="3600">
              <a:latin typeface="Arial"/>
            </a:endParaRPr>
          </a:p>
        </p:txBody>
      </p:sp>
      <p:sp>
        <p:nvSpPr>
          <p:cNvPr id="2056" name="Text Box 185"/>
          <p:cNvSpPr txBox="1">
            <a:spLocks noChangeArrowheads="1"/>
          </p:cNvSpPr>
          <p:nvPr/>
        </p:nvSpPr>
        <p:spPr bwMode="auto">
          <a:xfrm>
            <a:off x="22942550" y="30270450"/>
            <a:ext cx="8915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spcBef>
                <a:spcPct val="50000"/>
              </a:spcBef>
            </a:pPr>
            <a:r>
              <a:rPr lang="en-AU" sz="2400" i="1">
                <a:solidFill>
                  <a:schemeClr val="tx2">
                    <a:lumMod val="25000"/>
                  </a:schemeClr>
                </a:solidFill>
                <a:latin typeface="Arial"/>
              </a:rPr>
              <a:t>Training Program Components</a:t>
            </a:r>
          </a:p>
        </p:txBody>
      </p:sp>
      <p:sp>
        <p:nvSpPr>
          <p:cNvPr id="2057" name="Rectangle 186"/>
          <p:cNvSpPr>
            <a:spLocks noChangeArrowheads="1"/>
          </p:cNvSpPr>
          <p:nvPr/>
        </p:nvSpPr>
        <p:spPr bwMode="auto">
          <a:xfrm>
            <a:off x="12234863" y="20299362"/>
            <a:ext cx="9144000" cy="4745037"/>
          </a:xfrm>
          <a:prstGeom prst="rect">
            <a:avLst/>
          </a:prstGeom>
          <a:solidFill>
            <a:schemeClr val="tx1">
              <a:lumMod val="95000"/>
            </a:schemeClr>
          </a:solidFill>
          <a:ln w="9525">
            <a:noFill/>
            <a:miter lim="800000"/>
          </a:ln>
        </p:spPr>
        <p:txBody>
          <a:bodyPr wrap="none" anchor="ctr"/>
          <a:lstStyle>
            <a:defPPr>
              <a:defRPr kern="1200" smtId="4294967295"/>
            </a:defPPr>
          </a:lstStyle>
          <a:p>
            <a:endParaRPr lang="en-US"/>
          </a:p>
        </p:txBody>
      </p:sp>
      <p:sp>
        <p:nvSpPr>
          <p:cNvPr id="2058" name="Rectangle 187"/>
          <p:cNvSpPr>
            <a:spLocks noChangeArrowheads="1"/>
          </p:cNvSpPr>
          <p:nvPr/>
        </p:nvSpPr>
        <p:spPr bwMode="auto">
          <a:xfrm>
            <a:off x="12242800" y="25480962"/>
            <a:ext cx="9078913" cy="5410200"/>
          </a:xfrm>
          <a:prstGeom prst="rect">
            <a:avLst/>
          </a:prstGeom>
          <a:solidFill>
            <a:schemeClr val="tx1">
              <a:lumMod val="95000"/>
            </a:schemeClr>
          </a:solidFill>
          <a:ln w="9525">
            <a:noFill/>
            <a:miter lim="800000"/>
          </a:ln>
        </p:spPr>
        <p:txBody>
          <a:bodyPr wrap="none" anchor="ctr"/>
          <a:lstStyle>
            <a:defPPr>
              <a:defRPr kern="1200" smtId="4294967295"/>
            </a:defPPr>
          </a:lstStyle>
          <a:p>
            <a:endParaRPr lang="en-US"/>
          </a:p>
        </p:txBody>
      </p:sp>
      <p:sp>
        <p:nvSpPr>
          <p:cNvPr id="10428" name="Text Box 188"/>
          <p:cNvSpPr txBox="1">
            <a:spLocks noChangeArrowheads="1"/>
          </p:cNvSpPr>
          <p:nvPr/>
        </p:nvSpPr>
        <p:spPr bwMode="auto">
          <a:xfrm>
            <a:off x="26822400" y="31653162"/>
            <a:ext cx="1605280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kern="1200" smtId="4294967295"/>
            </a:defPPr>
          </a:lstStyle>
          <a:p>
            <a:pPr algn="r">
              <a:spcBef>
                <a:spcPct val="50000"/>
              </a:spcBef>
              <a:defRPr/>
            </a:pPr>
            <a:r>
              <a:rPr lang="en-US" sz="3200">
                <a:effectLst>
                  <a:outerShdw blurRad="38100" dist="38100" dir="2700000" algn="tl">
                    <a:srgbClr val="000000"/>
                  </a:outerShdw>
                </a:effectLst>
                <a:latin typeface="Arial" pitchFamily="34" charset="0"/>
              </a:rPr>
              <a:t>Additional information here about the authors or the name of the conference</a:t>
            </a:r>
          </a:p>
        </p:txBody>
      </p:sp>
      <p:sp>
        <p:nvSpPr>
          <p:cNvPr id="2060" name="Text Box 189"/>
          <p:cNvSpPr txBox="1">
            <a:spLocks noChangeArrowheads="1"/>
          </p:cNvSpPr>
          <p:nvPr/>
        </p:nvSpPr>
        <p:spPr bwMode="auto">
          <a:xfrm>
            <a:off x="17373600" y="20680362"/>
            <a:ext cx="3810000" cy="366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kern="1200" smtId="4294967295"/>
            </a:defPPr>
            <a:lvl1pPr marL="457200" indent="-457200">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r>
              <a:rPr lang="en-US" sz="2000" b="1">
                <a:solidFill>
                  <a:schemeClr val="tx2">
                    <a:lumMod val="25000"/>
                  </a:schemeClr>
                </a:solidFill>
                <a:latin typeface="Arial"/>
              </a:rPr>
              <a:t>Pre-program exit interview</a:t>
            </a:r>
          </a:p>
          <a:p>
            <a:r>
              <a:rPr lang="en-US" sz="2000" b="1">
                <a:solidFill>
                  <a:schemeClr val="tx2">
                    <a:lumMod val="25000"/>
                  </a:schemeClr>
                </a:solidFill>
                <a:latin typeface="Arial"/>
              </a:rPr>
              <a:t>results</a:t>
            </a:r>
          </a:p>
          <a:p>
            <a:pPr>
              <a:buFontTx/>
              <a:buChar char="•"/>
            </a:pPr>
            <a:r>
              <a:rPr lang="en-US" sz="2400">
                <a:solidFill>
                  <a:schemeClr val="tx2">
                    <a:lumMod val="25000"/>
                  </a:schemeClr>
                </a:solidFill>
                <a:latin typeface="Arial"/>
              </a:rPr>
              <a:t>Work hours:  too many or not what was expected</a:t>
            </a:r>
          </a:p>
          <a:p>
            <a:pPr>
              <a:buFontTx/>
              <a:buChar char="•"/>
            </a:pPr>
            <a:r>
              <a:rPr lang="en-US" sz="2400">
                <a:solidFill>
                  <a:schemeClr val="tx2">
                    <a:lumMod val="25000"/>
                  </a:schemeClr>
                </a:solidFill>
                <a:latin typeface="Arial"/>
              </a:rPr>
              <a:t>Poor orientation</a:t>
            </a:r>
          </a:p>
          <a:p>
            <a:pPr>
              <a:buFontTx/>
              <a:buChar char="•"/>
            </a:pPr>
            <a:r>
              <a:rPr lang="en-US" sz="2400">
                <a:solidFill>
                  <a:schemeClr val="tx2">
                    <a:lumMod val="25000"/>
                  </a:schemeClr>
                </a:solidFill>
                <a:latin typeface="Arial"/>
              </a:rPr>
              <a:t>Lack of communication between departments</a:t>
            </a:r>
          </a:p>
          <a:p>
            <a:pPr>
              <a:buFontTx/>
              <a:buChar char="•"/>
            </a:pPr>
            <a:r>
              <a:rPr lang="en-US" sz="2400">
                <a:solidFill>
                  <a:schemeClr val="tx2">
                    <a:lumMod val="25000"/>
                  </a:schemeClr>
                </a:solidFill>
                <a:latin typeface="Arial"/>
              </a:rPr>
              <a:t>Poor leadership </a:t>
            </a:r>
          </a:p>
          <a:p>
            <a:pPr>
              <a:buFontTx/>
              <a:buChar char="•"/>
            </a:pPr>
            <a:r>
              <a:rPr lang="en-US" sz="2400">
                <a:solidFill>
                  <a:schemeClr val="tx2">
                    <a:lumMod val="25000"/>
                  </a:schemeClr>
                </a:solidFill>
                <a:latin typeface="Arial"/>
              </a:rPr>
              <a:t>Benefit package</a:t>
            </a:r>
          </a:p>
        </p:txBody>
      </p:sp>
      <p:sp>
        <p:nvSpPr>
          <p:cNvPr id="2061" name="Rectangle 190"/>
          <p:cNvSpPr>
            <a:spLocks noChangeArrowheads="1"/>
          </p:cNvSpPr>
          <p:nvPr/>
        </p:nvSpPr>
        <p:spPr bwMode="auto">
          <a:xfrm>
            <a:off x="22693312" y="10088563"/>
            <a:ext cx="9405937" cy="12496800"/>
          </a:xfrm>
          <a:prstGeom prst="rect">
            <a:avLst/>
          </a:prstGeom>
          <a:solidFill>
            <a:schemeClr val="tx1">
              <a:lumMod val="95000"/>
            </a:schemeClr>
          </a:solidFill>
          <a:ln w="9525">
            <a:noFill/>
            <a:miter lim="800000"/>
          </a:ln>
        </p:spPr>
        <p:txBody>
          <a:bodyPr wrap="none" anchor="ctr"/>
          <a:lstStyle>
            <a:defPPr>
              <a:defRPr kern="1200" smtId="4294967295"/>
            </a:defPPr>
          </a:lstStyle>
          <a:p>
            <a:endParaRPr lang="en-US"/>
          </a:p>
        </p:txBody>
      </p:sp>
      <p:sp>
        <p:nvSpPr>
          <p:cNvPr id="2062" name="Text Box 191"/>
          <p:cNvSpPr txBox="1">
            <a:spLocks noChangeArrowheads="1"/>
          </p:cNvSpPr>
          <p:nvPr/>
        </p:nvSpPr>
        <p:spPr bwMode="auto">
          <a:xfrm>
            <a:off x="22693312" y="22661562"/>
            <a:ext cx="8915400" cy="46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spcBef>
                <a:spcPct val="50000"/>
              </a:spcBef>
            </a:pPr>
            <a:r>
              <a:rPr lang="en-AU" sz="2400" i="1">
                <a:solidFill>
                  <a:schemeClr val="tx2">
                    <a:lumMod val="25000"/>
                  </a:schemeClr>
                </a:solidFill>
                <a:latin typeface="Arial"/>
              </a:rPr>
              <a:t>Pre- and post-program </a:t>
            </a:r>
            <a:r>
              <a:rPr lang="en-US" sz="2400" i="1">
                <a:solidFill>
                  <a:schemeClr val="tx2">
                    <a:lumMod val="25000"/>
                  </a:schemeClr>
                </a:solidFill>
                <a:latin typeface="Arial"/>
              </a:rPr>
              <a:t>Insert your text here. </a:t>
            </a:r>
          </a:p>
        </p:txBody>
      </p:sp>
      <p:sp>
        <p:nvSpPr>
          <p:cNvPr id="2063" name="Text Box 192"/>
          <p:cNvSpPr txBox="1">
            <a:spLocks noChangeArrowheads="1"/>
          </p:cNvSpPr>
          <p:nvPr/>
        </p:nvSpPr>
        <p:spPr bwMode="auto">
          <a:xfrm>
            <a:off x="12307888" y="23309262"/>
            <a:ext cx="4637087" cy="1287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r>
              <a:rPr lang="en-AU" sz="2000" b="1">
                <a:solidFill>
                  <a:schemeClr val="tx2">
                    <a:lumMod val="25000"/>
                  </a:schemeClr>
                </a:solidFill>
                <a:latin typeface="Arial"/>
              </a:rPr>
              <a:t>Pre-program Terminations </a:t>
            </a:r>
          </a:p>
          <a:p>
            <a:r>
              <a:rPr lang="en-AU" sz="2000" b="1">
                <a:solidFill>
                  <a:schemeClr val="tx2">
                    <a:lumMod val="25000"/>
                  </a:schemeClr>
                </a:solidFill>
                <a:latin typeface="Arial"/>
              </a:rPr>
              <a:t>(voluntary and involuntary)</a:t>
            </a:r>
          </a:p>
          <a:p>
            <a:r>
              <a:rPr lang="en-AU" sz="2000">
                <a:solidFill>
                  <a:schemeClr val="tx2">
                    <a:lumMod val="25000"/>
                  </a:schemeClr>
                </a:solidFill>
                <a:latin typeface="Arial"/>
              </a:rPr>
              <a:t>2005 vs. 2006 (extrapolated)</a:t>
            </a:r>
          </a:p>
        </p:txBody>
      </p:sp>
      <p:sp>
        <p:nvSpPr>
          <p:cNvPr id="2064" name="Text Box 193"/>
          <p:cNvSpPr txBox="1">
            <a:spLocks noChangeArrowheads="1"/>
          </p:cNvSpPr>
          <p:nvPr/>
        </p:nvSpPr>
        <p:spPr bwMode="auto">
          <a:xfrm>
            <a:off x="12700000" y="30129162"/>
            <a:ext cx="8097838"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lgn="ctr"/>
            <a:r>
              <a:rPr lang="en-AU" sz="2000">
                <a:solidFill>
                  <a:schemeClr val="tx2">
                    <a:lumMod val="25000"/>
                  </a:schemeClr>
                </a:solidFill>
                <a:latin typeface="Arial"/>
              </a:rPr>
              <a:t>Pre-program Medication Errors (Jan-Sep 2006; n=191)</a:t>
            </a:r>
          </a:p>
        </p:txBody>
      </p:sp>
      <p:sp>
        <p:nvSpPr>
          <p:cNvPr id="2065" name="Text Box 194"/>
          <p:cNvSpPr txBox="1">
            <a:spLocks noChangeArrowheads="1"/>
          </p:cNvSpPr>
          <p:nvPr/>
        </p:nvSpPr>
        <p:spPr bwMode="auto">
          <a:xfrm>
            <a:off x="1270000" y="8716963"/>
            <a:ext cx="9798050" cy="11196637"/>
          </a:xfrm>
          <a:prstGeom prst="rect">
            <a:avLst/>
          </a:prstGeom>
          <a:solidFill>
            <a:schemeClr val="accent2">
              <a:lumMod val="20000"/>
              <a:lumOff val="80000"/>
            </a:schemeClr>
          </a:solidFill>
          <a:ln>
            <a:noFill/>
          </a:ln>
          <a:effectLst>
            <a:outerShdw dist="143684" dir="2700000" algn="ctr" rotWithShape="0">
              <a:srgbClr val="000000"/>
            </a:outerShdw>
          </a:effectLst>
        </p:spPr>
        <p:txBody>
          <a:bodyPr>
            <a:spAutoFit/>
          </a:bodyPr>
          <a:lstStyle>
            <a:defPPr>
              <a:defRPr kern="1200" smtId="4294967295"/>
            </a:defPPr>
            <a:lvl1pPr defTabSz="4703763">
              <a:defRPr sz="12600">
                <a:solidFill>
                  <a:schemeClr val="tx1"/>
                </a:solidFill>
                <a:latin typeface="Times New Roman" pitchFamily="18" charset="0"/>
              </a:defRPr>
            </a:lvl1pPr>
            <a:lvl2pPr marL="742950" indent="-285750" defTabSz="4703763">
              <a:defRPr sz="12600">
                <a:solidFill>
                  <a:schemeClr val="tx1"/>
                </a:solidFill>
                <a:latin typeface="Times New Roman" pitchFamily="18" charset="0"/>
              </a:defRPr>
            </a:lvl2pPr>
            <a:lvl3pPr marL="1143000" indent="-228600" defTabSz="4703763">
              <a:defRPr sz="12600">
                <a:solidFill>
                  <a:schemeClr val="tx1"/>
                </a:solidFill>
                <a:latin typeface="Times New Roman" pitchFamily="18" charset="0"/>
              </a:defRPr>
            </a:lvl3pPr>
            <a:lvl4pPr marL="1600200" indent="-228600" defTabSz="4703763">
              <a:defRPr sz="12600">
                <a:solidFill>
                  <a:schemeClr val="tx1"/>
                </a:solidFill>
                <a:latin typeface="Times New Roman" pitchFamily="18" charset="0"/>
              </a:defRPr>
            </a:lvl4pPr>
            <a:lvl5pPr marL="2057400" indent="-228600" defTabSz="4703763">
              <a:defRPr sz="12600">
                <a:solidFill>
                  <a:schemeClr val="tx1"/>
                </a:solidFill>
                <a:latin typeface="Times New Roman" pitchFamily="18" charset="0"/>
              </a:defRPr>
            </a:lvl5pPr>
            <a:lvl6pPr marL="2514600" indent="-228600" defTabSz="4703763" eaLnBrk="0" fontAlgn="base" hangingPunct="0">
              <a:spcBef>
                <a:spcPct val="0"/>
              </a:spcBef>
              <a:spcAft>
                <a:spcPct val="0"/>
              </a:spcAft>
              <a:defRPr sz="12600">
                <a:solidFill>
                  <a:schemeClr val="tx1"/>
                </a:solidFill>
                <a:latin typeface="Times New Roman" pitchFamily="18" charset="0"/>
              </a:defRPr>
            </a:lvl6pPr>
            <a:lvl7pPr marL="2971800" indent="-228600" defTabSz="4703763" eaLnBrk="0" fontAlgn="base" hangingPunct="0">
              <a:spcBef>
                <a:spcPct val="0"/>
              </a:spcBef>
              <a:spcAft>
                <a:spcPct val="0"/>
              </a:spcAft>
              <a:defRPr sz="12600">
                <a:solidFill>
                  <a:schemeClr val="tx1"/>
                </a:solidFill>
                <a:latin typeface="Times New Roman" pitchFamily="18" charset="0"/>
              </a:defRPr>
            </a:lvl7pPr>
            <a:lvl8pPr marL="3429000" indent="-228600" defTabSz="4703763" eaLnBrk="0" fontAlgn="base" hangingPunct="0">
              <a:spcBef>
                <a:spcPct val="0"/>
              </a:spcBef>
              <a:spcAft>
                <a:spcPct val="0"/>
              </a:spcAft>
              <a:defRPr sz="12600">
                <a:solidFill>
                  <a:schemeClr val="tx1"/>
                </a:solidFill>
                <a:latin typeface="Times New Roman" pitchFamily="18" charset="0"/>
              </a:defRPr>
            </a:lvl8pPr>
            <a:lvl9pPr marL="3886200" indent="-228600" defTabSz="4703763" eaLnBrk="0" fontAlgn="base" hangingPunct="0">
              <a:spcBef>
                <a:spcPct val="0"/>
              </a:spcBef>
              <a:spcAft>
                <a:spcPct val="0"/>
              </a:spcAft>
              <a:defRPr sz="12600">
                <a:solidFill>
                  <a:schemeClr val="tx1"/>
                </a:solidFill>
                <a:latin typeface="Times New Roman" pitchFamily="18" charset="0"/>
              </a:defRPr>
            </a:lvl9pPr>
          </a:lstStyle>
          <a:p>
            <a:pPr eaLnBrk="1" hangingPunct="1">
              <a:lnSpc>
                <a:spcPct val="110000"/>
              </a:lnSpc>
            </a:pPr>
            <a:r>
              <a:rPr lang="en-GB" sz="4800" b="1">
                <a:solidFill>
                  <a:schemeClr val="tx2">
                    <a:lumMod val="25000"/>
                  </a:schemeClr>
                </a:solidFill>
                <a:latin typeface="Arial"/>
              </a:rPr>
              <a:t>Introduction</a:t>
            </a:r>
          </a:p>
          <a:p>
            <a:pPr eaLnBrk="1" hangingPunct="1">
              <a:lnSpc>
                <a:spcPct val="110000"/>
              </a:lnSpc>
            </a:pPr>
            <a:endParaRPr lang="en-GB" sz="3200" b="1">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Insert your text here. You can place your organizations logos on either side of the title of the poster. Insert your text here.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Remember to size your font to fit your information into the space.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The larger your font, the easier it will be for others to read your poster. Insert your text here.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Remember to size your font to fit your information into the space.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The larger your font, the easier it will be for others to read your poster. </a:t>
            </a:r>
          </a:p>
        </p:txBody>
      </p:sp>
      <p:sp>
        <p:nvSpPr>
          <p:cNvPr id="2066" name="Text Box 195"/>
          <p:cNvSpPr txBox="1">
            <a:spLocks noChangeArrowheads="1"/>
          </p:cNvSpPr>
          <p:nvPr/>
        </p:nvSpPr>
        <p:spPr bwMode="auto">
          <a:xfrm>
            <a:off x="1335088" y="20227925"/>
            <a:ext cx="9796462" cy="12415838"/>
          </a:xfrm>
          <a:prstGeom prst="rect">
            <a:avLst/>
          </a:prstGeom>
          <a:solidFill>
            <a:schemeClr val="accent2">
              <a:lumMod val="20000"/>
              <a:lumOff val="80000"/>
            </a:schemeClr>
          </a:solidFill>
          <a:ln>
            <a:noFill/>
          </a:ln>
          <a:effectLst>
            <a:outerShdw dist="143684" dir="2700000" algn="ctr" rotWithShape="0">
              <a:srgbClr val="000000"/>
            </a:outerShdw>
          </a:effectLst>
        </p:spPr>
        <p:txBody>
          <a:bodyPr>
            <a:spAutoFit/>
          </a:bodyPr>
          <a:lstStyle>
            <a:defPPr>
              <a:defRPr kern="1200" smtId="4294967295"/>
            </a:defPPr>
            <a:lvl1pPr defTabSz="4703763">
              <a:defRPr sz="12600">
                <a:solidFill>
                  <a:schemeClr val="tx1"/>
                </a:solidFill>
                <a:latin typeface="Times New Roman" pitchFamily="18" charset="0"/>
              </a:defRPr>
            </a:lvl1pPr>
            <a:lvl2pPr marL="742950" indent="-285750" defTabSz="4703763">
              <a:defRPr sz="12600">
                <a:solidFill>
                  <a:schemeClr val="tx1"/>
                </a:solidFill>
                <a:latin typeface="Times New Roman" pitchFamily="18" charset="0"/>
              </a:defRPr>
            </a:lvl2pPr>
            <a:lvl3pPr marL="1143000" indent="-228600" defTabSz="4703763">
              <a:defRPr sz="12600">
                <a:solidFill>
                  <a:schemeClr val="tx1"/>
                </a:solidFill>
                <a:latin typeface="Times New Roman" pitchFamily="18" charset="0"/>
              </a:defRPr>
            </a:lvl3pPr>
            <a:lvl4pPr marL="1600200" indent="-228600" defTabSz="4703763">
              <a:defRPr sz="12600">
                <a:solidFill>
                  <a:schemeClr val="tx1"/>
                </a:solidFill>
                <a:latin typeface="Times New Roman" pitchFamily="18" charset="0"/>
              </a:defRPr>
            </a:lvl4pPr>
            <a:lvl5pPr marL="2057400" indent="-228600" defTabSz="4703763">
              <a:defRPr sz="12600">
                <a:solidFill>
                  <a:schemeClr val="tx1"/>
                </a:solidFill>
                <a:latin typeface="Times New Roman" pitchFamily="18" charset="0"/>
              </a:defRPr>
            </a:lvl5pPr>
            <a:lvl6pPr marL="2514600" indent="-228600" defTabSz="4703763" eaLnBrk="0" fontAlgn="base" hangingPunct="0">
              <a:spcBef>
                <a:spcPct val="0"/>
              </a:spcBef>
              <a:spcAft>
                <a:spcPct val="0"/>
              </a:spcAft>
              <a:defRPr sz="12600">
                <a:solidFill>
                  <a:schemeClr val="tx1"/>
                </a:solidFill>
                <a:latin typeface="Times New Roman" pitchFamily="18" charset="0"/>
              </a:defRPr>
            </a:lvl6pPr>
            <a:lvl7pPr marL="2971800" indent="-228600" defTabSz="4703763" eaLnBrk="0" fontAlgn="base" hangingPunct="0">
              <a:spcBef>
                <a:spcPct val="0"/>
              </a:spcBef>
              <a:spcAft>
                <a:spcPct val="0"/>
              </a:spcAft>
              <a:defRPr sz="12600">
                <a:solidFill>
                  <a:schemeClr val="tx1"/>
                </a:solidFill>
                <a:latin typeface="Times New Roman" pitchFamily="18" charset="0"/>
              </a:defRPr>
            </a:lvl7pPr>
            <a:lvl8pPr marL="3429000" indent="-228600" defTabSz="4703763" eaLnBrk="0" fontAlgn="base" hangingPunct="0">
              <a:spcBef>
                <a:spcPct val="0"/>
              </a:spcBef>
              <a:spcAft>
                <a:spcPct val="0"/>
              </a:spcAft>
              <a:defRPr sz="12600">
                <a:solidFill>
                  <a:schemeClr val="tx1"/>
                </a:solidFill>
                <a:latin typeface="Times New Roman" pitchFamily="18" charset="0"/>
              </a:defRPr>
            </a:lvl8pPr>
            <a:lvl9pPr marL="3886200" indent="-228600" defTabSz="4703763" eaLnBrk="0" fontAlgn="base" hangingPunct="0">
              <a:spcBef>
                <a:spcPct val="0"/>
              </a:spcBef>
              <a:spcAft>
                <a:spcPct val="0"/>
              </a:spcAft>
              <a:defRPr sz="12600">
                <a:solidFill>
                  <a:schemeClr val="tx1"/>
                </a:solidFill>
                <a:latin typeface="Times New Roman" pitchFamily="18" charset="0"/>
              </a:defRPr>
            </a:lvl9pPr>
          </a:lstStyle>
          <a:p>
            <a:pPr eaLnBrk="1" hangingPunct="1">
              <a:lnSpc>
                <a:spcPct val="110000"/>
              </a:lnSpc>
            </a:pPr>
            <a:r>
              <a:rPr lang="en-GB" sz="4800" b="1">
                <a:solidFill>
                  <a:schemeClr val="tx2">
                    <a:lumMod val="25000"/>
                  </a:schemeClr>
                </a:solidFill>
                <a:latin typeface="Arial"/>
              </a:rPr>
              <a:t>Purpose</a:t>
            </a:r>
          </a:p>
          <a:p>
            <a:pPr eaLnBrk="1" hangingPunct="1">
              <a:lnSpc>
                <a:spcPct val="110000"/>
              </a:lnSpc>
            </a:pPr>
            <a:endParaRPr lang="en-GB" sz="3200" b="1">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Insert your text here. You can place your organizations logos on either side of the title of the poster.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Insert your text here. Remember to size your font to fit your information into the space.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The larger your font, the easier it will be for others to read your poster. Insert your text here.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Remember to size your font to fit your information into the space.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The larger your font, the easier it will be for others to read your poster. Insert your text here. Remember to size your font to fit your information into the space. </a:t>
            </a:r>
          </a:p>
        </p:txBody>
      </p:sp>
      <p:grpSp>
        <p:nvGrpSpPr>
          <p:cNvPr id="2067" name="Group 196"/>
          <p:cNvGrpSpPr/>
          <p:nvPr/>
        </p:nvGrpSpPr>
        <p:grpSpPr>
          <a:xfrm>
            <a:off x="23083838" y="10317163"/>
            <a:ext cx="8491537" cy="11938000"/>
            <a:chOff x="-12860" y="11336"/>
            <a:chExt cx="5102" cy="6123"/>
          </a:xfrm>
        </p:grpSpPr>
        <p:sp>
          <p:nvSpPr>
            <p:cNvPr id="2075" name="Rectangle 197"/>
            <p:cNvSpPr>
              <a:spLocks noChangeArrowheads="1"/>
            </p:cNvSpPr>
            <p:nvPr/>
          </p:nvSpPr>
          <p:spPr bwMode="auto">
            <a:xfrm>
              <a:off x="-12859" y="11336"/>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tx2">
                    <a:lumMod val="25000"/>
                  </a:schemeClr>
                </a:solidFill>
              </a:endParaRPr>
            </a:p>
          </p:txBody>
        </p:sp>
        <p:sp>
          <p:nvSpPr>
            <p:cNvPr id="2076" name="Rectangle 198"/>
            <p:cNvSpPr>
              <a:spLocks noChangeArrowheads="1"/>
            </p:cNvSpPr>
            <p:nvPr/>
          </p:nvSpPr>
          <p:spPr bwMode="auto">
            <a:xfrm>
              <a:off x="-10249" y="11337"/>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tx2">
                    <a:lumMod val="25000"/>
                  </a:schemeClr>
                </a:solidFill>
              </a:endParaRPr>
            </a:p>
          </p:txBody>
        </p:sp>
        <p:sp>
          <p:nvSpPr>
            <p:cNvPr id="2077" name="Rectangle 199"/>
            <p:cNvSpPr>
              <a:spLocks noChangeArrowheads="1"/>
            </p:cNvSpPr>
            <p:nvPr/>
          </p:nvSpPr>
          <p:spPr bwMode="auto">
            <a:xfrm>
              <a:off x="-12846" y="12895"/>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tx2">
                    <a:lumMod val="25000"/>
                  </a:schemeClr>
                </a:solidFill>
              </a:endParaRPr>
            </a:p>
          </p:txBody>
        </p:sp>
        <p:sp>
          <p:nvSpPr>
            <p:cNvPr id="2078" name="Rectangle 200"/>
            <p:cNvSpPr>
              <a:spLocks noChangeArrowheads="1"/>
            </p:cNvSpPr>
            <p:nvPr/>
          </p:nvSpPr>
          <p:spPr bwMode="auto">
            <a:xfrm>
              <a:off x="-10236" y="12896"/>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tx2">
                    <a:lumMod val="25000"/>
                  </a:schemeClr>
                </a:solidFill>
              </a:endParaRPr>
            </a:p>
          </p:txBody>
        </p:sp>
        <p:sp>
          <p:nvSpPr>
            <p:cNvPr id="2079" name="Rectangle 201"/>
            <p:cNvSpPr>
              <a:spLocks noChangeArrowheads="1"/>
            </p:cNvSpPr>
            <p:nvPr/>
          </p:nvSpPr>
          <p:spPr bwMode="auto">
            <a:xfrm>
              <a:off x="-12860" y="14454"/>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tx2">
                    <a:lumMod val="25000"/>
                  </a:schemeClr>
                </a:solidFill>
              </a:endParaRPr>
            </a:p>
          </p:txBody>
        </p:sp>
        <p:sp>
          <p:nvSpPr>
            <p:cNvPr id="2080" name="Rectangle 202"/>
            <p:cNvSpPr>
              <a:spLocks noChangeArrowheads="1"/>
            </p:cNvSpPr>
            <p:nvPr/>
          </p:nvSpPr>
          <p:spPr bwMode="auto">
            <a:xfrm>
              <a:off x="-10250" y="14455"/>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tx2">
                    <a:lumMod val="25000"/>
                  </a:schemeClr>
                </a:solidFill>
              </a:endParaRPr>
            </a:p>
          </p:txBody>
        </p:sp>
        <p:sp>
          <p:nvSpPr>
            <p:cNvPr id="2081" name="Rectangle 203"/>
            <p:cNvSpPr>
              <a:spLocks noChangeArrowheads="1"/>
            </p:cNvSpPr>
            <p:nvPr/>
          </p:nvSpPr>
          <p:spPr bwMode="auto">
            <a:xfrm>
              <a:off x="-12856" y="16013"/>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tx2">
                    <a:lumMod val="25000"/>
                  </a:schemeClr>
                </a:solidFill>
              </a:endParaRPr>
            </a:p>
          </p:txBody>
        </p:sp>
        <p:sp>
          <p:nvSpPr>
            <p:cNvPr id="2082" name="Rectangle 204"/>
            <p:cNvSpPr>
              <a:spLocks noChangeArrowheads="1"/>
            </p:cNvSpPr>
            <p:nvPr/>
          </p:nvSpPr>
          <p:spPr bwMode="auto">
            <a:xfrm>
              <a:off x="-10246" y="16014"/>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tx2">
                    <a:lumMod val="25000"/>
                  </a:schemeClr>
                </a:solidFill>
              </a:endParaRPr>
            </a:p>
          </p:txBody>
        </p:sp>
        <p:sp>
          <p:nvSpPr>
            <p:cNvPr id="2083" name="Text Box 205"/>
            <p:cNvSpPr txBox="1">
              <a:spLocks noChangeArrowheads="1"/>
            </p:cNvSpPr>
            <p:nvPr/>
          </p:nvSpPr>
          <p:spPr bwMode="auto">
            <a:xfrm>
              <a:off x="-8937" y="17260"/>
              <a:ext cx="1047" cy="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lgn="r">
                <a:spcBef>
                  <a:spcPct val="50000"/>
                </a:spcBef>
              </a:pPr>
              <a:r>
                <a:rPr lang="en-AU" sz="1600" i="1">
                  <a:solidFill>
                    <a:schemeClr val="tx2">
                      <a:lumMod val="25000"/>
                    </a:schemeClr>
                  </a:solidFill>
                  <a:latin typeface="Arial"/>
                </a:rPr>
                <a:t>Picture 8</a:t>
              </a:r>
            </a:p>
          </p:txBody>
        </p:sp>
        <p:sp>
          <p:nvSpPr>
            <p:cNvPr id="2084" name="Text Box 206"/>
            <p:cNvSpPr txBox="1">
              <a:spLocks noChangeArrowheads="1"/>
            </p:cNvSpPr>
            <p:nvPr/>
          </p:nvSpPr>
          <p:spPr bwMode="auto">
            <a:xfrm>
              <a:off x="-8894" y="15664"/>
              <a:ext cx="1048" cy="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lgn="r">
                <a:spcBef>
                  <a:spcPct val="50000"/>
                </a:spcBef>
              </a:pPr>
              <a:r>
                <a:rPr lang="en-AU" sz="1600" i="1">
                  <a:solidFill>
                    <a:schemeClr val="tx2">
                      <a:lumMod val="25000"/>
                    </a:schemeClr>
                  </a:solidFill>
                  <a:latin typeface="Arial"/>
                </a:rPr>
                <a:t>Picture 6</a:t>
              </a:r>
            </a:p>
          </p:txBody>
        </p:sp>
        <p:sp>
          <p:nvSpPr>
            <p:cNvPr id="2085" name="Text Box 207"/>
            <p:cNvSpPr txBox="1">
              <a:spLocks noChangeArrowheads="1"/>
            </p:cNvSpPr>
            <p:nvPr/>
          </p:nvSpPr>
          <p:spPr bwMode="auto">
            <a:xfrm>
              <a:off x="-8894" y="14089"/>
              <a:ext cx="1048" cy="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lgn="r">
                <a:spcBef>
                  <a:spcPct val="50000"/>
                </a:spcBef>
              </a:pPr>
              <a:r>
                <a:rPr lang="en-AU" sz="1600" i="1">
                  <a:solidFill>
                    <a:schemeClr val="tx2">
                      <a:lumMod val="25000"/>
                    </a:schemeClr>
                  </a:solidFill>
                  <a:latin typeface="Arial"/>
                </a:rPr>
                <a:t>Picture 4</a:t>
              </a:r>
            </a:p>
          </p:txBody>
        </p:sp>
        <p:sp>
          <p:nvSpPr>
            <p:cNvPr id="2086" name="Text Box 208"/>
            <p:cNvSpPr txBox="1">
              <a:spLocks noChangeArrowheads="1"/>
            </p:cNvSpPr>
            <p:nvPr/>
          </p:nvSpPr>
          <p:spPr bwMode="auto">
            <a:xfrm>
              <a:off x="-8886" y="12573"/>
              <a:ext cx="1048" cy="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lgn="r">
                <a:spcBef>
                  <a:spcPct val="50000"/>
                </a:spcBef>
              </a:pPr>
              <a:r>
                <a:rPr lang="en-AU" sz="1600" i="1">
                  <a:solidFill>
                    <a:schemeClr val="tx2">
                      <a:lumMod val="25000"/>
                    </a:schemeClr>
                  </a:solidFill>
                  <a:latin typeface="Arial"/>
                </a:rPr>
                <a:t>Picture 2</a:t>
              </a:r>
            </a:p>
          </p:txBody>
        </p:sp>
        <p:sp>
          <p:nvSpPr>
            <p:cNvPr id="2087" name="Text Box 209"/>
            <p:cNvSpPr txBox="1">
              <a:spLocks noChangeArrowheads="1"/>
            </p:cNvSpPr>
            <p:nvPr/>
          </p:nvSpPr>
          <p:spPr bwMode="auto">
            <a:xfrm>
              <a:off x="-11498" y="17230"/>
              <a:ext cx="1047" cy="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lgn="r">
                <a:spcBef>
                  <a:spcPct val="50000"/>
                </a:spcBef>
              </a:pPr>
              <a:r>
                <a:rPr lang="en-AU" sz="1600" i="1">
                  <a:solidFill>
                    <a:schemeClr val="tx2">
                      <a:lumMod val="25000"/>
                    </a:schemeClr>
                  </a:solidFill>
                  <a:latin typeface="Arial"/>
                </a:rPr>
                <a:t>Picture 7</a:t>
              </a:r>
            </a:p>
          </p:txBody>
        </p:sp>
        <p:sp>
          <p:nvSpPr>
            <p:cNvPr id="2088" name="Text Box 210"/>
            <p:cNvSpPr txBox="1">
              <a:spLocks noChangeArrowheads="1"/>
            </p:cNvSpPr>
            <p:nvPr/>
          </p:nvSpPr>
          <p:spPr bwMode="auto">
            <a:xfrm>
              <a:off x="-11512" y="15657"/>
              <a:ext cx="1048" cy="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lgn="r">
                <a:spcBef>
                  <a:spcPct val="50000"/>
                </a:spcBef>
              </a:pPr>
              <a:r>
                <a:rPr lang="en-AU" sz="1600" i="1">
                  <a:solidFill>
                    <a:schemeClr val="tx2">
                      <a:lumMod val="25000"/>
                    </a:schemeClr>
                  </a:solidFill>
                  <a:latin typeface="Arial"/>
                </a:rPr>
                <a:t>Picture 5</a:t>
              </a:r>
            </a:p>
          </p:txBody>
        </p:sp>
        <p:sp>
          <p:nvSpPr>
            <p:cNvPr id="2089" name="Text Box 211"/>
            <p:cNvSpPr txBox="1">
              <a:spLocks noChangeArrowheads="1"/>
            </p:cNvSpPr>
            <p:nvPr/>
          </p:nvSpPr>
          <p:spPr bwMode="auto">
            <a:xfrm>
              <a:off x="-11492" y="14090"/>
              <a:ext cx="1048" cy="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lgn="r">
                <a:spcBef>
                  <a:spcPct val="50000"/>
                </a:spcBef>
              </a:pPr>
              <a:r>
                <a:rPr lang="en-AU" sz="1600" i="1">
                  <a:solidFill>
                    <a:schemeClr val="tx2">
                      <a:lumMod val="25000"/>
                    </a:schemeClr>
                  </a:solidFill>
                  <a:latin typeface="Arial"/>
                </a:rPr>
                <a:t>Picture 3</a:t>
              </a:r>
            </a:p>
          </p:txBody>
        </p:sp>
        <p:sp>
          <p:nvSpPr>
            <p:cNvPr id="2090" name="Text Box 212"/>
            <p:cNvSpPr txBox="1">
              <a:spLocks noChangeArrowheads="1"/>
            </p:cNvSpPr>
            <p:nvPr/>
          </p:nvSpPr>
          <p:spPr bwMode="auto">
            <a:xfrm>
              <a:off x="-11477" y="12542"/>
              <a:ext cx="1048" cy="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lgn="r">
                <a:spcBef>
                  <a:spcPct val="50000"/>
                </a:spcBef>
              </a:pPr>
              <a:r>
                <a:rPr lang="en-AU" sz="1600" i="1">
                  <a:solidFill>
                    <a:schemeClr val="tx2">
                      <a:lumMod val="25000"/>
                    </a:schemeClr>
                  </a:solidFill>
                  <a:latin typeface="Arial"/>
                </a:rPr>
                <a:t>Picture 1</a:t>
              </a:r>
            </a:p>
          </p:txBody>
        </p:sp>
      </p:grpSp>
      <p:sp>
        <p:nvSpPr>
          <p:cNvPr id="10455" name="Text Box 215"/>
          <p:cNvSpPr txBox="1">
            <a:spLocks noChangeArrowheads="1"/>
          </p:cNvSpPr>
          <p:nvPr/>
        </p:nvSpPr>
        <p:spPr bwMode="auto">
          <a:xfrm>
            <a:off x="22693312" y="23880762"/>
            <a:ext cx="9339262" cy="6065837"/>
          </a:xfrm>
          <a:prstGeom prst="rect">
            <a:avLst/>
          </a:prstGeom>
          <a:noFill/>
          <a:ln>
            <a:noFill/>
          </a:ln>
          <a:extLst/>
        </p:spPr>
        <p:txBody>
          <a:bodyPr/>
          <a:lstStyle>
            <a:defPPr>
              <a:defRPr kern="1200" smtId="4294967295"/>
            </a:defPPr>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defRPr/>
            </a:pPr>
            <a:r>
              <a:rPr lang="en-US" sz="2800" b="1" smtClean="0">
                <a:solidFill>
                  <a:schemeClr val="tx2">
                    <a:lumMod val="25000"/>
                  </a:schemeClr>
                </a:solidFill>
                <a:latin typeface="Arial" pitchFamily="34" charset="0"/>
              </a:rPr>
              <a:t>Doctors Technician Training Module</a:t>
            </a:r>
          </a:p>
          <a:p>
            <a:pPr>
              <a:defRPr/>
            </a:pPr>
            <a:r>
              <a:rPr lang="en-US" smtClean="0">
                <a:solidFill>
                  <a:schemeClr val="tx2">
                    <a:lumMod val="25000"/>
                  </a:schemeClr>
                </a:solidFill>
                <a:latin typeface="Arial" pitchFamily="34" charset="0"/>
              </a:rPr>
              <a:t>Insert your text here. </a:t>
            </a:r>
          </a:p>
          <a:p>
            <a:pPr>
              <a:buFont typeface="Arial" pitchFamily="34" charset="0"/>
              <a:buChar char="•"/>
              <a:defRPr/>
            </a:pPr>
            <a:r>
              <a:rPr lang="en-US" smtClean="0">
                <a:solidFill>
                  <a:schemeClr val="tx2">
                    <a:lumMod val="25000"/>
                  </a:schemeClr>
                </a:solidFill>
                <a:latin typeface="Arial" pitchFamily="34" charset="0"/>
              </a:rPr>
              <a:t>You can place your organizations logos on either side of the title of the poster.</a:t>
            </a:r>
          </a:p>
          <a:p>
            <a:pPr>
              <a:buFont typeface="Arial" pitchFamily="34" charset="0"/>
              <a:buChar char="•"/>
              <a:defRPr/>
            </a:pPr>
            <a:r>
              <a:rPr lang="en-US" smtClean="0">
                <a:solidFill>
                  <a:schemeClr val="tx2">
                    <a:lumMod val="25000"/>
                  </a:schemeClr>
                </a:solidFill>
                <a:latin typeface="Arial" pitchFamily="34" charset="0"/>
              </a:rPr>
              <a:t>Insert your text here. </a:t>
            </a:r>
          </a:p>
          <a:p>
            <a:pPr>
              <a:buFont typeface="Arial" pitchFamily="34" charset="0"/>
              <a:buChar char="•"/>
              <a:defRPr/>
            </a:pPr>
            <a:r>
              <a:rPr lang="en-US" smtClean="0">
                <a:solidFill>
                  <a:schemeClr val="tx2">
                    <a:lumMod val="25000"/>
                  </a:schemeClr>
                </a:solidFill>
                <a:latin typeface="Arial" pitchFamily="34" charset="0"/>
              </a:rPr>
              <a:t>Remember to size your font to fit your information into the space. </a:t>
            </a:r>
          </a:p>
          <a:p>
            <a:pPr>
              <a:buFont typeface="Arial" pitchFamily="34" charset="0"/>
              <a:buChar char="•"/>
              <a:defRPr/>
            </a:pPr>
            <a:r>
              <a:rPr lang="en-US" smtClean="0">
                <a:solidFill>
                  <a:schemeClr val="tx2">
                    <a:lumMod val="25000"/>
                  </a:schemeClr>
                </a:solidFill>
                <a:latin typeface="Arial" pitchFamily="34" charset="0"/>
              </a:rPr>
              <a:t>The larger your font, the easier it will be for others to read your poster. Insert your text here. </a:t>
            </a:r>
          </a:p>
          <a:p>
            <a:pPr>
              <a:buFont typeface="Arial" pitchFamily="34" charset="0"/>
              <a:buChar char="•"/>
              <a:defRPr/>
            </a:pPr>
            <a:endParaRPr lang="en-US" smtClean="0">
              <a:solidFill>
                <a:schemeClr val="tx2">
                  <a:lumMod val="25000"/>
                </a:schemeClr>
              </a:solidFill>
              <a:latin typeface="Arial" pitchFamily="34" charset="0"/>
            </a:endParaRPr>
          </a:p>
          <a:p>
            <a:pPr marL="0" indent="0">
              <a:defRPr/>
            </a:pPr>
            <a:r>
              <a:rPr lang="en-US" smtClean="0">
                <a:solidFill>
                  <a:schemeClr val="tx2">
                    <a:lumMod val="25000"/>
                  </a:schemeClr>
                </a:solidFill>
                <a:latin typeface="Arial" pitchFamily="34" charset="0"/>
              </a:rPr>
              <a:t>Remember to size your font to fit your information into the space. </a:t>
            </a:r>
          </a:p>
          <a:p>
            <a:pPr>
              <a:buFont typeface="Arial" pitchFamily="34" charset="0"/>
              <a:buChar char="•"/>
              <a:defRPr/>
            </a:pPr>
            <a:r>
              <a:rPr lang="en-US" smtClean="0">
                <a:solidFill>
                  <a:schemeClr val="tx2">
                    <a:lumMod val="25000"/>
                  </a:schemeClr>
                </a:solidFill>
                <a:latin typeface="Arial" pitchFamily="34" charset="0"/>
              </a:rPr>
              <a:t>The larger your font, the easier it will be for others to read your poster. </a:t>
            </a:r>
          </a:p>
          <a:p>
            <a:pPr>
              <a:buFont typeface="Arial" pitchFamily="34" charset="0"/>
              <a:buChar char="•"/>
              <a:defRPr/>
            </a:pPr>
            <a:r>
              <a:rPr lang="en-US" smtClean="0">
                <a:solidFill>
                  <a:schemeClr val="tx2">
                    <a:lumMod val="25000"/>
                  </a:schemeClr>
                </a:solidFill>
                <a:latin typeface="Arial" pitchFamily="34" charset="0"/>
              </a:rPr>
              <a:t>Insert your text here. </a:t>
            </a:r>
          </a:p>
        </p:txBody>
      </p:sp>
      <p:sp>
        <p:nvSpPr>
          <p:cNvPr id="2071" name="Rectangle 216"/>
          <p:cNvSpPr>
            <a:spLocks noChangeArrowheads="1"/>
          </p:cNvSpPr>
          <p:nvPr/>
        </p:nvSpPr>
        <p:spPr bwMode="auto">
          <a:xfrm>
            <a:off x="33077150" y="18889662"/>
            <a:ext cx="9798050" cy="6637337"/>
          </a:xfrm>
          <a:prstGeom prst="rect">
            <a:avLst/>
          </a:prstGeom>
          <a:solidFill>
            <a:schemeClr val="accent2">
              <a:lumMod val="20000"/>
              <a:lumOff val="80000"/>
            </a:schemeClr>
          </a:solidFill>
          <a:ln>
            <a:noFill/>
          </a:ln>
          <a:effectLst>
            <a:outerShdw dist="143684" dir="2700000" algn="ctr" rotWithShape="0">
              <a:srgbClr val="000000"/>
            </a:outerShdw>
          </a:effectLst>
        </p:spPr>
        <p:txBody>
          <a:bodyPr lIns="360000" tIns="360000" rIns="360000" bIns="360000"/>
          <a:lstStyle>
            <a:defPPr>
              <a:defRPr kern="1200" smtId="4294967295"/>
            </a:defPPr>
          </a:lstStyle>
          <a:p>
            <a:pPr marL="381000" indent="-381000" eaLnBrk="1" hangingPunct="1">
              <a:spcBef>
                <a:spcPct val="50000"/>
              </a:spcBef>
            </a:pPr>
            <a:r>
              <a:rPr lang="en-GB" sz="4800" b="1">
                <a:solidFill>
                  <a:schemeClr val="tx2">
                    <a:lumMod val="25000"/>
                  </a:schemeClr>
                </a:solidFill>
                <a:latin typeface="Arial"/>
              </a:rPr>
              <a:t>Expected Results</a:t>
            </a:r>
          </a:p>
          <a:p>
            <a:pPr marL="381000" indent="-381000" eaLnBrk="1" hangingPunct="1">
              <a:spcBef>
                <a:spcPct val="50000"/>
              </a:spcBef>
            </a:pPr>
            <a:r>
              <a:rPr lang="en-US" sz="3600">
                <a:solidFill>
                  <a:schemeClr val="tx2">
                    <a:lumMod val="25000"/>
                  </a:schemeClr>
                </a:solidFill>
                <a:latin typeface="Arial"/>
              </a:rPr>
              <a:t>The larger your font, the easier it will be for others to read your poster. Insert your text here. </a:t>
            </a:r>
          </a:p>
          <a:p>
            <a:pPr marL="381000" indent="-381000" eaLnBrk="1" hangingPunct="1">
              <a:spcBef>
                <a:spcPct val="50000"/>
              </a:spcBef>
            </a:pPr>
            <a:r>
              <a:rPr lang="en-US" sz="3600">
                <a:solidFill>
                  <a:schemeClr val="tx2">
                    <a:lumMod val="25000"/>
                  </a:schemeClr>
                </a:solidFill>
                <a:latin typeface="Arial"/>
              </a:rPr>
              <a:t>Remember to size your font to fit your information into the space. </a:t>
            </a:r>
          </a:p>
          <a:p>
            <a:pPr marL="381000" indent="-381000" eaLnBrk="1" hangingPunct="1">
              <a:spcBef>
                <a:spcPct val="50000"/>
              </a:spcBef>
            </a:pPr>
            <a:r>
              <a:rPr lang="en-US" sz="3600">
                <a:solidFill>
                  <a:schemeClr val="tx2">
                    <a:lumMod val="25000"/>
                  </a:schemeClr>
                </a:solidFill>
                <a:latin typeface="Arial"/>
              </a:rPr>
              <a:t>The larger your font, the easier it will be for others to read your poster. </a:t>
            </a:r>
          </a:p>
        </p:txBody>
      </p:sp>
      <p:sp>
        <p:nvSpPr>
          <p:cNvPr id="2072" name="Text Box 217"/>
          <p:cNvSpPr txBox="1">
            <a:spLocks noChangeArrowheads="1"/>
          </p:cNvSpPr>
          <p:nvPr/>
        </p:nvSpPr>
        <p:spPr bwMode="auto">
          <a:xfrm>
            <a:off x="33077150" y="8716963"/>
            <a:ext cx="9798050" cy="11196637"/>
          </a:xfrm>
          <a:prstGeom prst="rect">
            <a:avLst/>
          </a:prstGeom>
          <a:solidFill>
            <a:schemeClr val="accent2">
              <a:lumMod val="20000"/>
              <a:lumOff val="80000"/>
            </a:schemeClr>
          </a:solidFill>
          <a:ln>
            <a:noFill/>
          </a:ln>
          <a:effectLst>
            <a:outerShdw dist="125080" dir="3962251" algn="ctr" rotWithShape="0">
              <a:srgbClr val="000000"/>
            </a:outerShdw>
          </a:effectLst>
        </p:spPr>
        <p:txBody>
          <a:bodyPr>
            <a:spAutoFit/>
          </a:bodyPr>
          <a:lstStyle>
            <a:defPPr>
              <a:defRPr kern="1200" smtId="4294967295"/>
            </a:defPPr>
            <a:lvl1pPr defTabSz="4703763">
              <a:defRPr sz="12600">
                <a:solidFill>
                  <a:schemeClr val="tx1"/>
                </a:solidFill>
                <a:latin typeface="Times New Roman" pitchFamily="18" charset="0"/>
              </a:defRPr>
            </a:lvl1pPr>
            <a:lvl2pPr marL="742950" indent="-285750" defTabSz="4703763">
              <a:defRPr sz="12600">
                <a:solidFill>
                  <a:schemeClr val="tx1"/>
                </a:solidFill>
                <a:latin typeface="Times New Roman" pitchFamily="18" charset="0"/>
              </a:defRPr>
            </a:lvl2pPr>
            <a:lvl3pPr marL="1143000" indent="-228600" defTabSz="4703763">
              <a:defRPr sz="12600">
                <a:solidFill>
                  <a:schemeClr val="tx1"/>
                </a:solidFill>
                <a:latin typeface="Times New Roman" pitchFamily="18" charset="0"/>
              </a:defRPr>
            </a:lvl3pPr>
            <a:lvl4pPr marL="1600200" indent="-228600" defTabSz="4703763">
              <a:defRPr sz="12600">
                <a:solidFill>
                  <a:schemeClr val="tx1"/>
                </a:solidFill>
                <a:latin typeface="Times New Roman" pitchFamily="18" charset="0"/>
              </a:defRPr>
            </a:lvl4pPr>
            <a:lvl5pPr marL="2057400" indent="-228600" defTabSz="4703763">
              <a:defRPr sz="12600">
                <a:solidFill>
                  <a:schemeClr val="tx1"/>
                </a:solidFill>
                <a:latin typeface="Times New Roman" pitchFamily="18" charset="0"/>
              </a:defRPr>
            </a:lvl5pPr>
            <a:lvl6pPr marL="2514600" indent="-228600" defTabSz="4703763" eaLnBrk="0" fontAlgn="base" hangingPunct="0">
              <a:spcBef>
                <a:spcPct val="0"/>
              </a:spcBef>
              <a:spcAft>
                <a:spcPct val="0"/>
              </a:spcAft>
              <a:defRPr sz="12600">
                <a:solidFill>
                  <a:schemeClr val="tx1"/>
                </a:solidFill>
                <a:latin typeface="Times New Roman" pitchFamily="18" charset="0"/>
              </a:defRPr>
            </a:lvl6pPr>
            <a:lvl7pPr marL="2971800" indent="-228600" defTabSz="4703763" eaLnBrk="0" fontAlgn="base" hangingPunct="0">
              <a:spcBef>
                <a:spcPct val="0"/>
              </a:spcBef>
              <a:spcAft>
                <a:spcPct val="0"/>
              </a:spcAft>
              <a:defRPr sz="12600">
                <a:solidFill>
                  <a:schemeClr val="tx1"/>
                </a:solidFill>
                <a:latin typeface="Times New Roman" pitchFamily="18" charset="0"/>
              </a:defRPr>
            </a:lvl7pPr>
            <a:lvl8pPr marL="3429000" indent="-228600" defTabSz="4703763" eaLnBrk="0" fontAlgn="base" hangingPunct="0">
              <a:spcBef>
                <a:spcPct val="0"/>
              </a:spcBef>
              <a:spcAft>
                <a:spcPct val="0"/>
              </a:spcAft>
              <a:defRPr sz="12600">
                <a:solidFill>
                  <a:schemeClr val="tx1"/>
                </a:solidFill>
                <a:latin typeface="Times New Roman" pitchFamily="18" charset="0"/>
              </a:defRPr>
            </a:lvl8pPr>
            <a:lvl9pPr marL="3886200" indent="-228600" defTabSz="4703763" eaLnBrk="0" fontAlgn="base" hangingPunct="0">
              <a:spcBef>
                <a:spcPct val="0"/>
              </a:spcBef>
              <a:spcAft>
                <a:spcPct val="0"/>
              </a:spcAft>
              <a:defRPr sz="12600">
                <a:solidFill>
                  <a:schemeClr val="tx1"/>
                </a:solidFill>
                <a:latin typeface="Times New Roman" pitchFamily="18" charset="0"/>
              </a:defRPr>
            </a:lvl9pPr>
          </a:lstStyle>
          <a:p>
            <a:pPr eaLnBrk="1" hangingPunct="1">
              <a:lnSpc>
                <a:spcPct val="110000"/>
              </a:lnSpc>
            </a:pPr>
            <a:r>
              <a:rPr lang="en-GB" sz="4800" b="1">
                <a:solidFill>
                  <a:schemeClr val="tx2">
                    <a:lumMod val="25000"/>
                  </a:schemeClr>
                </a:solidFill>
                <a:latin typeface="Arial"/>
              </a:rPr>
              <a:t>Literature Cited</a:t>
            </a:r>
          </a:p>
          <a:p>
            <a:pPr eaLnBrk="1" hangingPunct="1">
              <a:lnSpc>
                <a:spcPct val="110000"/>
              </a:lnSpc>
            </a:pPr>
            <a:endParaRPr lang="en-GB" sz="3200" b="1">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Insert your text here. You can place your organizations logos on either side of the title of the poster. Insert your text here.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Remember to size your font to fit your information into the space.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The larger your font, the easier it will be for others to read your poster. Insert your text here.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Remember to size your font to fit your information into the space.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The larger your font, the easier it will be for others</a:t>
            </a:r>
          </a:p>
        </p:txBody>
      </p:sp>
      <p:sp>
        <p:nvSpPr>
          <p:cNvPr id="2073" name="Rectangle 218"/>
          <p:cNvSpPr>
            <a:spLocks noChangeArrowheads="1"/>
          </p:cNvSpPr>
          <p:nvPr/>
        </p:nvSpPr>
        <p:spPr bwMode="auto">
          <a:xfrm>
            <a:off x="33077150" y="25849262"/>
            <a:ext cx="9798050" cy="5638800"/>
          </a:xfrm>
          <a:prstGeom prst="rect">
            <a:avLst/>
          </a:prstGeom>
          <a:solidFill>
            <a:schemeClr val="accent2">
              <a:lumMod val="20000"/>
              <a:lumOff val="80000"/>
            </a:schemeClr>
          </a:solidFill>
          <a:ln>
            <a:noFill/>
          </a:ln>
          <a:effectLst>
            <a:outerShdw dist="143684" dir="2700000" algn="ctr" rotWithShape="0">
              <a:srgbClr val="000000"/>
            </a:outerShdw>
          </a:effectLst>
        </p:spPr>
        <p:txBody>
          <a:bodyPr lIns="360000" tIns="360000" rIns="360000" bIns="360000"/>
          <a:lstStyle>
            <a:defPPr>
              <a:defRPr kern="1200" smtId="4294967295"/>
            </a:defPPr>
          </a:lstStyle>
          <a:p>
            <a:pPr marL="381000" indent="-381000" eaLnBrk="1" hangingPunct="1">
              <a:spcBef>
                <a:spcPct val="50000"/>
              </a:spcBef>
            </a:pPr>
            <a:r>
              <a:rPr lang="en-GB" sz="4800" b="1">
                <a:solidFill>
                  <a:schemeClr val="tx2">
                    <a:lumMod val="25000"/>
                  </a:schemeClr>
                </a:solidFill>
                <a:latin typeface="Arial"/>
              </a:rPr>
              <a:t>Disclosure</a:t>
            </a:r>
          </a:p>
          <a:p>
            <a:pPr marL="381000" indent="-381000" eaLnBrk="1" hangingPunct="1">
              <a:spcBef>
                <a:spcPct val="50000"/>
              </a:spcBef>
            </a:pPr>
            <a:r>
              <a:rPr lang="en-US" sz="3600" i="1">
                <a:solidFill>
                  <a:schemeClr val="tx2">
                    <a:lumMod val="25000"/>
                  </a:schemeClr>
                </a:solidFill>
                <a:latin typeface="Arial"/>
              </a:rPr>
              <a:t>Insert your text here. You can place your organizations logos on either side of the title of the poster. Insert your text here. Remember to size your font to fit your information into the space. </a:t>
            </a:r>
          </a:p>
          <a:p>
            <a:pPr marL="381000" indent="-381000" eaLnBrk="1" hangingPunct="1">
              <a:spcBef>
                <a:spcPct val="50000"/>
              </a:spcBef>
            </a:pPr>
            <a:r>
              <a:rPr lang="en-AU" sz="3600" i="1">
                <a:solidFill>
                  <a:schemeClr val="tx2">
                    <a:lumMod val="25000"/>
                  </a:schemeClr>
                </a:solidFill>
                <a:latin typeface="Arial"/>
              </a:rPr>
              <a:t>First Name:  More text or position here</a:t>
            </a:r>
            <a:br>
              <a:rPr lang="en-AU" sz="3600" i="1">
                <a:solidFill>
                  <a:schemeClr val="tx2">
                    <a:lumMod val="25000"/>
                  </a:schemeClr>
                </a:solidFill>
                <a:latin typeface="Arial"/>
              </a:rPr>
            </a:br>
            <a:r>
              <a:rPr lang="en-AU" sz="3600" i="1">
                <a:solidFill>
                  <a:schemeClr val="tx2">
                    <a:lumMod val="25000"/>
                  </a:schemeClr>
                </a:solidFill>
                <a:latin typeface="Arial"/>
              </a:rPr>
              <a:t>First Name, Last:  More info goes here</a:t>
            </a:r>
          </a:p>
        </p:txBody>
      </p:sp>
      <p:graphicFrame>
        <p:nvGraphicFramePr>
          <p:cNvPr id="44" name="Chart 43"/>
          <p:cNvGraphicFramePr/>
          <p:nvPr>
            <p:extLst>
              <p:ext uri="{D42A27DB-BD31-4B8C-83A1-F6EECF244321}">
                <p14:modId xmlns:p14="http://schemas.microsoft.com/office/powerpoint/2010/main" val="2880836147"/>
              </p:ext>
            </p:extLst>
          </p:nvPr>
        </p:nvGraphicFramePr>
        <p:xfrm>
          <a:off x="12451256" y="20680362"/>
          <a:ext cx="4435558" cy="2773363"/>
        </p:xfrm>
        <a:graphic>
          <a:graphicData uri="http://schemas.openxmlformats.org/drawingml/2006/chart">
            <c:chart xmlns:c="http://schemas.openxmlformats.org/drawingml/2006/chart" r:id="rId3"/>
          </a:graphicData>
        </a:graphic>
      </p:graphicFrame>
      <p:graphicFrame>
        <p:nvGraphicFramePr>
          <p:cNvPr id="45" name="Chart 44"/>
          <p:cNvGraphicFramePr/>
          <p:nvPr>
            <p:extLst>
              <p:ext uri="{D42A27DB-BD31-4B8C-83A1-F6EECF244321}">
                <p14:modId xmlns:p14="http://schemas.microsoft.com/office/powerpoint/2010/main" val="4045119186"/>
              </p:ext>
            </p:extLst>
          </p:nvPr>
        </p:nvGraphicFramePr>
        <p:xfrm>
          <a:off x="12242800" y="25778619"/>
          <a:ext cx="8875712" cy="4491831"/>
        </p:xfrm>
        <a:graphic>
          <a:graphicData uri="http://schemas.openxmlformats.org/drawingml/2006/chart">
            <c:chart xmlns:c="http://schemas.openxmlformats.org/drawingml/2006/chart" r:id="rId4"/>
          </a:graphicData>
        </a:graphic>
      </p:graphicFrame>
      <p:pic>
        <p:nvPicPr>
          <p:cNvPr id="10456" name="New picture"/>
          <p:cNvPicPr/>
          <p:nvPr/>
        </p:nvPicPr>
        <p:blipFill dpi="0">
          <a:blip r:embed="rId5"/>
          <a:stretch>
            <a:fillRect/>
          </a:stretch>
        </p:blipFill>
        <p:spPr>
          <a:xfrm>
            <a:off x="11874500" y="9245600"/>
            <a:ext cx="20142200" cy="144272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r="http://schemas.openxmlformats.org/officeDocument/2006/relationships" xmlns:a="http://schemas.openxmlformats.org/drawingml/2006/main" name="Childrens drawings on blue design templat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hildrens drawings on blue design template">
      <a:majorFont>
        <a:latin typeface="Arial"/>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806950" rtl="0" eaLnBrk="0" fontAlgn="base" latinLnBrk="0" hangingPunct="0">
          <a:lnSpc>
            <a:spcPct val="100000"/>
          </a:lnSpc>
          <a:spcBef>
            <a:spcPct val="0"/>
          </a:spcBef>
          <a:spcAft>
            <a:spcPct val="0"/>
          </a:spcAft>
          <a:buClrTx/>
          <a:buSzTx/>
          <a:buFontTx/>
          <a:buNone/>
          <a:tabLst/>
          <a:defRPr kumimoji="0" lang="en-US" sz="12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806950" rtl="0" eaLnBrk="0" fontAlgn="base" latinLnBrk="0" hangingPunct="0">
          <a:lnSpc>
            <a:spcPct val="100000"/>
          </a:lnSpc>
          <a:spcBef>
            <a:spcPct val="0"/>
          </a:spcBef>
          <a:spcAft>
            <a:spcPct val="0"/>
          </a:spcAft>
          <a:buClrTx/>
          <a:buSzTx/>
          <a:buFontTx/>
          <a:buNone/>
          <a:tabLst/>
          <a:defRPr kumimoji="0" lang="en-US" sz="12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hildrens drawings on blue design template 1">
        <a:dk1>
          <a:srgbClr val="000066"/>
        </a:dk1>
        <a:lt1>
          <a:srgbClr val="FFFFFF"/>
        </a:lt1>
        <a:dk2>
          <a:srgbClr val="4A8AC4"/>
        </a:dk2>
        <a:lt2>
          <a:srgbClr val="F7CC17"/>
        </a:lt2>
        <a:accent1>
          <a:srgbClr val="CDCD1F"/>
        </a:accent1>
        <a:accent2>
          <a:srgbClr val="368D2D"/>
        </a:accent2>
        <a:accent3>
          <a:srgbClr val="B1C4DE"/>
        </a:accent3>
        <a:accent4>
          <a:srgbClr val="DADADA"/>
        </a:accent4>
        <a:accent5>
          <a:srgbClr val="E3E3AB"/>
        </a:accent5>
        <a:accent6>
          <a:srgbClr val="307F28"/>
        </a:accent6>
        <a:hlink>
          <a:srgbClr val="0066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docProps/app.xml><?xml version="1.0" encoding="utf-8"?>
<Properties xmlns="http://schemas.openxmlformats.org/officeDocument/2006/extended-properties">
  <Template>Childrens drawings on blue design template</Template>
  <Manager/>
  <Company>Graphicsland</Company>
  <PresentationFormat>Custom</PresentationFormat>
  <TotalTime>361</TotalTime>
  <SharedDoc>0</SharedDoc>
  <Application>Aspose.Slides for .NET</Application>
  <AppVersion>15.0801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Free research poster template</dc:title>
  <cp:category>scientific poster PowerPoint</cp:category>
  <dc:creator>Graphicsland/MakeSigns.com</dc:creator>
  <dc:description>We offer free PowerPoint poster templates to help you design your very own scientific poster presentation.</dc:description>
  <cp:keywords>scientific, research, template, custom, poster, presentation, symposium, printing, PowerPoint, create, design, example, sample, download</cp:keywords>
  <cp:lastModifiedBy>Justin</cp:lastModifiedBy>
  <cp:revision>23</cp:revision>
  <dcterms:modified xsi:type="dcterms:W3CDTF">2016-02-11T22:22:56Z</dcterms:modified>
  <dc:subject>Free Poster Presentation Example</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_TemplateID">
    <vt:lpwstr>TC011408101033</vt:lpwstr>
  </property>
</Properties>
</file>