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Default Extension="png" ContentType="image/png"/>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56" r:id="rId3"/>
  </p:sldIdLst>
  <p:sldSz cx="49377600" cy="32918400"/>
  <p:notesSz cx="6858000" cy="9144000"/>
  <p:custDataLst>
    <p:tags r:id="rId4"/>
  </p:custDataLst>
  <p:defaultTextStyle>
    <a:defPPr>
      <a:defRPr lang="en-US"/>
    </a:defPPr>
    <a:lvl1pPr algn="l" rtl="0" fontAlgn="base">
      <a:spcBef>
        <a:spcPct val="0"/>
      </a:spcBef>
      <a:spcAft>
        <a:spcPct val="0"/>
      </a:spcAft>
      <a:defRPr sz="3800" kern="1200">
        <a:solidFill>
          <a:schemeClr val="tx1"/>
        </a:solidFill>
        <a:latin typeface="Arial"/>
        <a:ea typeface="+mn-ea"/>
        <a:cs typeface="+mn-cs"/>
      </a:defRPr>
    </a:lvl1pPr>
    <a:lvl2pPr marL="457200" algn="l" rtl="0" fontAlgn="base">
      <a:spcBef>
        <a:spcPct val="0"/>
      </a:spcBef>
      <a:spcAft>
        <a:spcPct val="0"/>
      </a:spcAft>
      <a:defRPr sz="3800" kern="1200">
        <a:solidFill>
          <a:schemeClr val="tx1"/>
        </a:solidFill>
        <a:latin typeface="Arial"/>
        <a:ea typeface="+mn-ea"/>
        <a:cs typeface="+mn-cs"/>
      </a:defRPr>
    </a:lvl2pPr>
    <a:lvl3pPr marL="914400" algn="l" rtl="0" fontAlgn="base">
      <a:spcBef>
        <a:spcPct val="0"/>
      </a:spcBef>
      <a:spcAft>
        <a:spcPct val="0"/>
      </a:spcAft>
      <a:defRPr sz="3800" kern="1200">
        <a:solidFill>
          <a:schemeClr val="tx1"/>
        </a:solidFill>
        <a:latin typeface="Arial"/>
        <a:ea typeface="+mn-ea"/>
        <a:cs typeface="+mn-cs"/>
      </a:defRPr>
    </a:lvl3pPr>
    <a:lvl4pPr marL="1371600" algn="l" rtl="0" fontAlgn="base">
      <a:spcBef>
        <a:spcPct val="0"/>
      </a:spcBef>
      <a:spcAft>
        <a:spcPct val="0"/>
      </a:spcAft>
      <a:defRPr sz="3800" kern="1200">
        <a:solidFill>
          <a:schemeClr val="tx1"/>
        </a:solidFill>
        <a:latin typeface="Arial"/>
        <a:ea typeface="+mn-ea"/>
        <a:cs typeface="+mn-cs"/>
      </a:defRPr>
    </a:lvl4pPr>
    <a:lvl5pPr marL="1828800" algn="l" rtl="0" fontAlgn="base">
      <a:spcBef>
        <a:spcPct val="0"/>
      </a:spcBef>
      <a:spcAft>
        <a:spcPct val="0"/>
      </a:spcAft>
      <a:defRPr sz="3800" kern="1200">
        <a:solidFill>
          <a:schemeClr val="tx1"/>
        </a:solidFill>
        <a:latin typeface="Arial"/>
        <a:ea typeface="+mn-ea"/>
        <a:cs typeface="+mn-cs"/>
      </a:defRPr>
    </a:lvl5pPr>
    <a:lvl6pPr marL="2286000" algn="l" defTabSz="914400" rtl="0" eaLnBrk="1" latinLnBrk="0" hangingPunct="1">
      <a:defRPr sz="3800" kern="1200">
        <a:solidFill>
          <a:schemeClr val="tx1"/>
        </a:solidFill>
        <a:latin typeface="Arial"/>
        <a:ea typeface="+mn-ea"/>
        <a:cs typeface="+mn-cs"/>
      </a:defRPr>
    </a:lvl6pPr>
    <a:lvl7pPr marL="2743200" algn="l" defTabSz="914400" rtl="0" eaLnBrk="1" latinLnBrk="0" hangingPunct="1">
      <a:defRPr sz="3800" kern="1200">
        <a:solidFill>
          <a:schemeClr val="tx1"/>
        </a:solidFill>
        <a:latin typeface="Arial"/>
        <a:ea typeface="+mn-ea"/>
        <a:cs typeface="+mn-cs"/>
      </a:defRPr>
    </a:lvl7pPr>
    <a:lvl8pPr marL="3200400" algn="l" defTabSz="914400" rtl="0" eaLnBrk="1" latinLnBrk="0" hangingPunct="1">
      <a:defRPr sz="3800" kern="1200">
        <a:solidFill>
          <a:schemeClr val="tx1"/>
        </a:solidFill>
        <a:latin typeface="Arial"/>
        <a:ea typeface="+mn-ea"/>
        <a:cs typeface="+mn-cs"/>
      </a:defRPr>
    </a:lvl8pPr>
    <a:lvl9pPr marL="3657600" algn="l" defTabSz="914400" rtl="0" eaLnBrk="1" latinLnBrk="0" hangingPunct="1">
      <a:defRPr sz="38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DDDDDD"/>
    <a:srgbClr val="336600"/>
    <a:srgbClr val="669900"/>
    <a:srgbClr val="87C5CB"/>
    <a:srgbClr val="5BFFFF"/>
    <a:srgbClr val="808000"/>
    <a:srgbClr val="D1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5" d="100"/>
          <a:sy n="25" d="100"/>
        </p:scale>
        <p:origin x="1686" y="18"/>
      </p:cViewPr>
      <p:guideLst>
        <p:guide orient="horz" pos="10368"/>
        <p:guide pos="15552"/>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plotArea>
      <c:layout>
        <c:manualLayout>
          <c:layoutTarget val="inner"/>
          <c:xMode val="edge"/>
          <c:yMode val="edge"/>
          <c:x val="0.068812429904937744"/>
          <c:y val="0.044045675545930862"/>
          <c:w val="0.92119866609573364"/>
          <c:h val="0.86949431896209717"/>
        </c:manualLayout>
      </c:layout>
      <c:barChart>
        <c:barDir val="col"/>
        <c:grouping val="clustered"/>
        <c:varyColors val="0"/>
        <c:ser>
          <c:idx val="0"/>
          <c:order val="0"/>
          <c:tx>
            <c:strRef>
              <c:f>Sheet1!$A$2</c:f>
              <c:strCache>
                <c:ptCount val="1"/>
                <c:pt idx="0">
                  <c:v>East</c:v>
                </c:pt>
              </c:strCache>
            </c:strRef>
          </c:tx>
          <c:spPr>
            <a:solidFill>
              <a:schemeClr val="bg2"/>
            </a:solidFill>
            <a:ln w="1032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20.4</c:v>
                </c:pt>
                <c:pt idx="1">
                  <c:v>27.4</c:v>
                </c:pt>
                <c:pt idx="2">
                  <c:v>90</c:v>
                </c:pt>
                <c:pt idx="3">
                  <c:v>20.4</c:v>
                </c:pt>
              </c:numCache>
            </c:numRef>
          </c:val>
          <c:extLst>
            <c:ext xmlns:c16="http://schemas.microsoft.com/office/drawing/2014/chart" uri="{C3380CC4-5D6E-409C-BE32-E72D297353CC}">
              <c16:uniqueId val="{00000000-0D36-479C-B52D-97CC47A7172E}"/>
            </c:ext>
          </c:extLst>
        </c:ser>
        <c:ser>
          <c:idx val="1"/>
          <c:order val="1"/>
          <c:tx>
            <c:strRef>
              <c:f>Sheet1!$A$3</c:f>
              <c:strCache>
                <c:ptCount val="1"/>
                <c:pt idx="0">
                  <c:v>West</c:v>
                </c:pt>
              </c:strCache>
            </c:strRef>
          </c:tx>
          <c:spPr>
            <a:solidFill>
              <a:schemeClr val="accent6">
                <a:lumMod val="75000"/>
              </a:schemeClr>
            </a:solidFill>
            <a:ln w="1032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0D36-479C-B52D-97CC47A7172E}"/>
            </c:ext>
          </c:extLst>
        </c:ser>
        <c:ser>
          <c:idx val="2"/>
          <c:order val="2"/>
          <c:tx>
            <c:strRef>
              <c:f>Sheet1!$A$4</c:f>
              <c:strCache>
                <c:ptCount val="1"/>
                <c:pt idx="0">
                  <c:v>North</c:v>
                </c:pt>
              </c:strCache>
            </c:strRef>
          </c:tx>
          <c:spPr>
            <a:solidFill>
              <a:schemeClr val="accent1">
                <a:lumMod val="75000"/>
              </a:schemeClr>
            </a:solidFill>
            <a:ln w="1032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0D36-479C-B52D-97CC47A7172E}"/>
            </c:ext>
          </c:extLst>
        </c:ser>
        <c:dLbls>
          <c:showLegendKey val="0"/>
          <c:showVal val="0"/>
          <c:showCatName val="0"/>
          <c:showSerName val="0"/>
          <c:showPercent val="0"/>
          <c:showBubbleSize val="0"/>
          <c:showLeaderLines val="0"/>
        </c:dLbls>
        <c:gapWidth/>
        <c:overlap/>
        <c:axId val="120359424"/>
        <c:axId val="145091392"/>
      </c:barChart>
      <c:catAx>
        <c:axId val="120359424"/>
        <c:scaling>
          <c:orientation/>
        </c:scaling>
        <c:delete val="0"/>
        <c:axPos val="b"/>
        <c:numFmt formatCode="General" sourceLinked="1"/>
        <c:majorTickMark val="out"/>
        <c:minorTickMark val="none"/>
        <c:spPr>
          <a:ln w="2581">
            <a:solidFill>
              <a:schemeClr val="tx1"/>
            </a:solidFill>
            <a:prstDash val="solid"/>
          </a:ln>
        </c:spPr>
        <c:txPr>
          <a:bodyPr rot="0" vert="horz"/>
          <a:p>
            <a:pPr>
              <a:defRPr/>
            </a:pPr>
            <a:endParaRPr lang="en-US"/>
          </a:p>
        </c:txPr>
        <c:crossAx val="145091392"/>
        <c:crosses val="autoZero"/>
        <c:auto val="0"/>
        <c:lblAlgn val="ctr"/>
        <c:lblOffset/>
        <c:tickLblSkip val="1"/>
        <c:tickMarkSkip val="1"/>
        <c:noMultiLvlLbl val="0"/>
      </c:catAx>
      <c:valAx>
        <c:axId val="145091392"/>
        <c:scaling>
          <c:orientation/>
        </c:scaling>
        <c:delete val="0"/>
        <c:axPos val="l"/>
        <c:numFmt formatCode="General" sourceLinked="1"/>
        <c:majorTickMark val="out"/>
        <c:minorTickMark val="none"/>
        <c:spPr>
          <a:ln w="2581">
            <a:solidFill>
              <a:schemeClr val="tx1"/>
            </a:solidFill>
            <a:prstDash val="solid"/>
          </a:ln>
        </c:spPr>
        <c:txPr>
          <a:bodyPr rot="0" vert="horz"/>
          <a:p>
            <a:pPr>
              <a:defRPr/>
            </a:pPr>
            <a:endParaRPr lang="en-US"/>
          </a:p>
        </c:txPr>
        <c:crossAx val="120359424"/>
        <c:crosses val="autoZero"/>
        <c:crossBetween val="between"/>
      </c:valAx>
      <c:spPr>
        <a:noFill/>
        <a:ln w="10323">
          <a:solidFill>
            <a:schemeClr val="tx1"/>
          </a:solidFill>
          <a:prstDash val="solid"/>
        </a:ln>
      </c:spPr>
    </c:plotArea>
    <c:plotVisOnly val="1"/>
    <c:dispBlanksAs val="gap"/>
    <c:showDLblsOverMax val="0"/>
  </c:chart>
  <c:spPr>
    <a:noFill/>
    <a:ln>
      <a:noFill/>
    </a:ln>
  </c:spPr>
  <c:txPr>
    <a:bodyPr/>
    <a:p>
      <a:pPr>
        <a:defRPr sz="2400" b="1" i="0" u="none" strike="noStrike" baseline="0">
          <a:solidFill>
            <a:schemeClr val="tx1"/>
          </a:solidFill>
          <a:latin typeface="Arial"/>
          <a:ea typeface="Arial"/>
          <a:cs typeface="Arial"/>
        </a:defRPr>
      </a:pPr>
      <a:endParaRPr lang="en-US"/>
    </a:p>
  </c:txPr>
  <c:externalData r:id="rId1">
    <c:autoUpdate val="0"/>
  </c:externalData>
</c:chartSpace>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defRPr sz="1200">
                <a:latin typeface="Arial"/>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lgn="r">
              <a:defRPr sz="1200">
                <a:latin typeface="Arial"/>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857250" y="685800"/>
            <a:ext cx="51435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defRPr sz="1200">
                <a:latin typeface="Arial"/>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lgn="r">
              <a:defRPr sz="1200">
                <a:latin typeface="Arial"/>
              </a:defRPr>
            </a:lvl1pPr>
          </a:lstStyle>
          <a:p>
            <a:pPr>
              <a:defRPr/>
            </a:pPr>
            <a:fld id="{44E7D1EB-ADFF-41D6-9B54-30F87FB0F357}" type="slidenum">
              <a:rPr lang="en-US"/>
              <a:pPr>
                <a:defRPr/>
              </a:pPr>
              <a:t>‹#›</a:t>
            </a:fld>
          </a:p>
        </p:txBody>
      </p:sp>
    </p:spTree>
    <p:extLst>
      <p:ext uri="{BB962C8B-B14F-4D97-AF65-F5344CB8AC3E}">
        <p14:creationId xmlns:p14="http://schemas.microsoft.com/office/powerpoint/2010/main" val="2038055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vl1pPr eaLnBrk="0" hangingPunct="0">
              <a:defRPr sz="3800">
                <a:solidFill>
                  <a:schemeClr val="tx1"/>
                </a:solidFill>
                <a:latin typeface="Arial"/>
              </a:defRPr>
            </a:lvl1pPr>
            <a:lvl2pPr marL="742950" indent="-285750" eaLnBrk="0" hangingPunct="0">
              <a:defRPr sz="3800">
                <a:solidFill>
                  <a:schemeClr val="tx1"/>
                </a:solidFill>
                <a:latin typeface="Arial"/>
              </a:defRPr>
            </a:lvl2pPr>
            <a:lvl3pPr marL="1143000" indent="-228600" eaLnBrk="0" hangingPunct="0">
              <a:defRPr sz="3800">
                <a:solidFill>
                  <a:schemeClr val="tx1"/>
                </a:solidFill>
                <a:latin typeface="Arial"/>
              </a:defRPr>
            </a:lvl3pPr>
            <a:lvl4pPr marL="1600200" indent="-228600" eaLnBrk="0" hangingPunct="0">
              <a:defRPr sz="3800">
                <a:solidFill>
                  <a:schemeClr val="tx1"/>
                </a:solidFill>
                <a:latin typeface="Arial"/>
              </a:defRPr>
            </a:lvl4pPr>
            <a:lvl5pPr marL="2057400" indent="-228600" eaLnBrk="0" hangingPunct="0">
              <a:defRPr sz="3800">
                <a:solidFill>
                  <a:schemeClr val="tx1"/>
                </a:solidFill>
                <a:latin typeface="Arial"/>
              </a:defRPr>
            </a:lvl5pPr>
            <a:lvl6pPr marL="2514600" indent="-228600" eaLnBrk="0" fontAlgn="base" hangingPunct="0">
              <a:spcBef>
                <a:spcPct val="0"/>
              </a:spcBef>
              <a:spcAft>
                <a:spcPct val="0"/>
              </a:spcAft>
              <a:defRPr sz="3800">
                <a:solidFill>
                  <a:schemeClr val="tx1"/>
                </a:solidFill>
                <a:latin typeface="Arial"/>
              </a:defRPr>
            </a:lvl6pPr>
            <a:lvl7pPr marL="2971800" indent="-228600" eaLnBrk="0" fontAlgn="base" hangingPunct="0">
              <a:spcBef>
                <a:spcPct val="0"/>
              </a:spcBef>
              <a:spcAft>
                <a:spcPct val="0"/>
              </a:spcAft>
              <a:defRPr sz="3800">
                <a:solidFill>
                  <a:schemeClr val="tx1"/>
                </a:solidFill>
                <a:latin typeface="Arial"/>
              </a:defRPr>
            </a:lvl7pPr>
            <a:lvl8pPr marL="3429000" indent="-228600" eaLnBrk="0" fontAlgn="base" hangingPunct="0">
              <a:spcBef>
                <a:spcPct val="0"/>
              </a:spcBef>
              <a:spcAft>
                <a:spcPct val="0"/>
              </a:spcAft>
              <a:defRPr sz="3800">
                <a:solidFill>
                  <a:schemeClr val="tx1"/>
                </a:solidFill>
                <a:latin typeface="Arial"/>
              </a:defRPr>
            </a:lvl8pPr>
            <a:lvl9pPr marL="3886200" indent="-228600" eaLnBrk="0" fontAlgn="base" hangingPunct="0">
              <a:spcBef>
                <a:spcPct val="0"/>
              </a:spcBef>
              <a:spcAft>
                <a:spcPct val="0"/>
              </a:spcAft>
              <a:defRPr sz="3800">
                <a:solidFill>
                  <a:schemeClr val="tx1"/>
                </a:solidFill>
                <a:latin typeface="Arial"/>
              </a:defRPr>
            </a:lvl9pPr>
          </a:lstStyle>
          <a:p>
            <a:pPr eaLnBrk="1" hangingPunct="1"/>
            <a:fld id="{21660846-F926-46FE-87A3-392A710435CD}" type="slidenum">
              <a:rPr lang="en-US" sz="1200" smtClean="0"/>
              <a:pPr eaLnBrk="1" hangingPunct="1"/>
              <a:t>1</a:t>
            </a:fld>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pPr eaLnBrk="1" hangingPunct="1"/>
            <a:endParaRPr 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703638" y="10226675"/>
            <a:ext cx="41970325"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7407275" y="18653125"/>
            <a:ext cx="34563050"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D5527386-70C9-4ED7-805A-35F62FD64863}" type="slidenum">
              <a:rPr lang="en-US"/>
              <a:pPr>
                <a:defRPr/>
              </a:pPr>
              <a:t>‹#›</a:t>
            </a:fld>
          </a:p>
        </p:txBody>
      </p:sp>
    </p:spTree>
    <p:extLst>
      <p:ext uri="{BB962C8B-B14F-4D97-AF65-F5344CB8AC3E}">
        <p14:creationId xmlns:p14="http://schemas.microsoft.com/office/powerpoint/2010/main" val="4060116457"/>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587890B-2FB7-4342-92C0-8A36087E7F51}" type="slidenum">
              <a:rPr lang="en-US"/>
              <a:pPr>
                <a:defRPr/>
              </a:pPr>
              <a:t>‹#›</a:t>
            </a:fld>
          </a:p>
        </p:txBody>
      </p:sp>
    </p:spTree>
    <p:extLst>
      <p:ext uri="{BB962C8B-B14F-4D97-AF65-F5344CB8AC3E}">
        <p14:creationId xmlns:p14="http://schemas.microsoft.com/office/powerpoint/2010/main" val="318418639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5799712" y="1317625"/>
            <a:ext cx="11109325" cy="2808922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1317625"/>
            <a:ext cx="33178750" cy="2808922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36AF6BBA-F400-49EF-A180-F7A0B7263023}" type="slidenum">
              <a:rPr lang="en-US"/>
              <a:pPr>
                <a:defRPr/>
              </a:pPr>
              <a:t>‹#›</a:t>
            </a:fld>
          </a:p>
        </p:txBody>
      </p:sp>
    </p:spTree>
    <p:extLst>
      <p:ext uri="{BB962C8B-B14F-4D97-AF65-F5344CB8AC3E}">
        <p14:creationId xmlns:p14="http://schemas.microsoft.com/office/powerpoint/2010/main" val="125586288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xAndChart" preserve="1">
  <p:cSld name="Title, Text and Chart">
    <p:spTree>
      <p:nvGrpSpPr>
        <p:cNvPr id="1" name=""/>
        <p:cNvGrpSpPr/>
        <p:nvPr/>
      </p:nvGrpSpPr>
      <p:grpSpPr>
        <a:xfrm>
          <a:off x="0" y="0"/>
          <a:ext cx="0" cy="0"/>
        </a:xfrm>
      </p:grpSpPr>
      <p:sp>
        <p:nvSpPr>
          <p:cNvPr id="2" name="Title 1"/>
          <p:cNvSpPr>
            <a:spLocks noGrp="1"/>
          </p:cNvSpPr>
          <p:nvPr>
            <p:ph type="title"/>
          </p:nvPr>
        </p:nvSpPr>
        <p:spPr>
          <a:xfrm>
            <a:off x="2468563" y="1317625"/>
            <a:ext cx="44440475" cy="5486400"/>
          </a:xfrm>
        </p:spPr>
        <p:txBody>
          <a:bodyPr/>
          <a:lstStyle>
            <a:defPPr>
              <a:defRPr kern="1200" smtId="4294967295"/>
            </a:defPPr>
          </a:lstStyle>
          <a:p>
            <a:r>
              <a:rPr lang="en-US" smtClean="0"/>
              <a:t>Click to edit Master title style</a:t>
            </a:r>
            <a:endParaRPr lang="en-US"/>
          </a:p>
        </p:txBody>
      </p:sp>
      <p:sp>
        <p:nvSpPr>
          <p:cNvPr id="3" name="Text Placeholder 2"/>
          <p:cNvSpPr>
            <a:spLocks noGrp="1"/>
          </p:cNvSpPr>
          <p:nvPr>
            <p:ph type="body" sz="half" idx="1"/>
          </p:nvPr>
        </p:nvSpPr>
        <p:spPr>
          <a:xfrm>
            <a:off x="2468563" y="7680325"/>
            <a:ext cx="22144038" cy="2172652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24765000" y="7680325"/>
            <a:ext cx="22144038" cy="21726525"/>
          </a:xfrm>
        </p:spPr>
        <p:txBody>
          <a:bodyPr/>
          <a:lstStyle>
            <a:defPPr>
              <a:defRPr kern="1200" smtId="4294967295"/>
            </a:defPPr>
          </a:lstStyle>
          <a:p>
            <a:pPr lvl="0"/>
            <a:endParaRPr lang="en-US" noProof="0" smtClean="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EBF05D87-2D15-43C6-B363-2D021A44053A}" type="slidenum">
              <a:rPr lang="en-US"/>
              <a:pPr>
                <a:defRPr/>
              </a:pPr>
              <a:t>‹#›</a:t>
            </a:fld>
          </a:p>
        </p:txBody>
      </p:sp>
    </p:spTree>
    <p:extLst>
      <p:ext uri="{BB962C8B-B14F-4D97-AF65-F5344CB8AC3E}">
        <p14:creationId xmlns:p14="http://schemas.microsoft.com/office/powerpoint/2010/main" val="117040595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2EF04BB1-6204-48F5-B6CC-C811A10502E4}" type="slidenum">
              <a:rPr lang="en-US"/>
              <a:pPr>
                <a:defRPr/>
              </a:pPr>
              <a:t>‹#›</a:t>
            </a:fld>
          </a:p>
        </p:txBody>
      </p:sp>
    </p:spTree>
    <p:extLst>
      <p:ext uri="{BB962C8B-B14F-4D97-AF65-F5344CB8AC3E}">
        <p14:creationId xmlns:p14="http://schemas.microsoft.com/office/powerpoint/2010/main" val="166961751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900488" y="21153438"/>
            <a:ext cx="41970325"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900488" y="13952538"/>
            <a:ext cx="41970325"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319940DB-90DC-4BA4-9CA8-44792502EC10}" type="slidenum">
              <a:rPr lang="en-US"/>
              <a:pPr>
                <a:defRPr/>
              </a:pPr>
              <a:t>‹#›</a:t>
            </a:fld>
          </a:p>
        </p:txBody>
      </p:sp>
    </p:spTree>
    <p:extLst>
      <p:ext uri="{BB962C8B-B14F-4D97-AF65-F5344CB8AC3E}">
        <p14:creationId xmlns:p14="http://schemas.microsoft.com/office/powerpoint/2010/main" val="376760858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468563" y="7680325"/>
            <a:ext cx="22144038"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65000" y="7680325"/>
            <a:ext cx="22144038"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090B5204-53D2-4807-872E-526DCEFEAF4E}" type="slidenum">
              <a:rPr lang="en-US"/>
              <a:pPr>
                <a:defRPr/>
              </a:pPr>
              <a:t>‹#›</a:t>
            </a:fld>
          </a:p>
        </p:txBody>
      </p:sp>
    </p:spTree>
    <p:extLst>
      <p:ext uri="{BB962C8B-B14F-4D97-AF65-F5344CB8AC3E}">
        <p14:creationId xmlns:p14="http://schemas.microsoft.com/office/powerpoint/2010/main" val="418222232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563" y="7369175"/>
            <a:ext cx="21817012"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468563" y="10439400"/>
            <a:ext cx="21817012"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2500" y="7369175"/>
            <a:ext cx="218265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5082500" y="10439400"/>
            <a:ext cx="218265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02B44B14-A1D9-4979-9429-93A71AB68A6D}" type="slidenum">
              <a:rPr lang="en-US"/>
              <a:pPr>
                <a:defRPr/>
              </a:pPr>
              <a:t>‹#›</a:t>
            </a:fld>
          </a:p>
        </p:txBody>
      </p:sp>
    </p:spTree>
    <p:extLst>
      <p:ext uri="{BB962C8B-B14F-4D97-AF65-F5344CB8AC3E}">
        <p14:creationId xmlns:p14="http://schemas.microsoft.com/office/powerpoint/2010/main" val="71761405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34863D62-3816-40D9-81C6-997A8F1B7198}" type="slidenum">
              <a:rPr lang="en-US"/>
              <a:pPr>
                <a:defRPr/>
              </a:pPr>
              <a:t>‹#›</a:t>
            </a:fld>
          </a:p>
        </p:txBody>
      </p:sp>
    </p:spTree>
    <p:extLst>
      <p:ext uri="{BB962C8B-B14F-4D97-AF65-F5344CB8AC3E}">
        <p14:creationId xmlns:p14="http://schemas.microsoft.com/office/powerpoint/2010/main" val="262482370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BC711F8A-93F5-41FA-A698-9A59C2D663E9}" type="slidenum">
              <a:rPr lang="en-US"/>
              <a:pPr>
                <a:defRPr/>
              </a:pPr>
              <a:t>‹#›</a:t>
            </a:fld>
          </a:p>
        </p:txBody>
      </p:sp>
    </p:spTree>
    <p:extLst>
      <p:ext uri="{BB962C8B-B14F-4D97-AF65-F5344CB8AC3E}">
        <p14:creationId xmlns:p14="http://schemas.microsoft.com/office/powerpoint/2010/main" val="39586509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468563" y="1311275"/>
            <a:ext cx="16244888"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9305588" y="1311275"/>
            <a:ext cx="2760345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563" y="6888163"/>
            <a:ext cx="16244888"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9522D6F4-D4CB-4AFD-9C30-D167297D5A55}" type="slidenum">
              <a:rPr lang="en-US"/>
              <a:pPr>
                <a:defRPr/>
              </a:pPr>
              <a:t>‹#›</a:t>
            </a:fld>
          </a:p>
        </p:txBody>
      </p:sp>
    </p:spTree>
    <p:extLst>
      <p:ext uri="{BB962C8B-B14F-4D97-AF65-F5344CB8AC3E}">
        <p14:creationId xmlns:p14="http://schemas.microsoft.com/office/powerpoint/2010/main" val="335380015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9678988" y="23042562"/>
            <a:ext cx="29625925"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678988" y="2941638"/>
            <a:ext cx="29625925"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9678988" y="25763538"/>
            <a:ext cx="29625925"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121032AA-B824-4244-9B7B-6F0B1854A4EE}" type="slidenum">
              <a:rPr lang="en-US"/>
              <a:pPr>
                <a:defRPr/>
              </a:pPr>
              <a:t>‹#›</a:t>
            </a:fld>
          </a:p>
        </p:txBody>
      </p:sp>
    </p:spTree>
    <p:extLst>
      <p:ext uri="{BB962C8B-B14F-4D97-AF65-F5344CB8AC3E}">
        <p14:creationId xmlns:p14="http://schemas.microsoft.com/office/powerpoint/2010/main" val="145037881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image" Target="../media/image1.png" /><Relationship Id="rId14" Type="http://schemas.openxmlformats.org/officeDocument/2006/relationships/image" Target="../media/image2.pn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2468563" y="1317625"/>
            <a:ext cx="444404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468563" y="7680325"/>
            <a:ext cx="44440475"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68563" y="29978350"/>
            <a:ext cx="11522075"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defRPr sz="71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6870362" y="29978350"/>
            <a:ext cx="15636875"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lgn="ctr">
              <a:defRPr sz="71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5386962" y="29978350"/>
            <a:ext cx="11522075"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lgn="r">
              <a:defRPr sz="7100" smtClean="0">
                <a:latin typeface="Arial" pitchFamily="34" charset="0"/>
              </a:defRPr>
            </a:lvl1pPr>
          </a:lstStyle>
          <a:p>
            <a:pPr>
              <a:defRPr/>
            </a:pPr>
            <a:fld id="{0960EBA7-0FCF-4CCA-9FF2-A1E38F6995A2}" type="slidenum">
              <a:rPr lang="en-US"/>
              <a:pPr>
                <a:defRPr/>
              </a:pPr>
              <a:t>‹#›</a:t>
            </a:fld>
          </a:p>
        </p:txBody>
      </p:sp>
      <p:pic>
        <p:nvPicPr>
          <p:cNvPr id="1031" name="New picture"/>
          <p:cNvPicPr/>
          <p:nvPr/>
        </p:nvPicPr>
        <p:blipFill dpi="0">
          <a:blip r:embed="rId13"/>
          <a:stretch>
            <a:fillRect/>
          </a:stretch>
        </p:blipFill>
        <p:spPr>
          <a:xfrm rot="16200000">
            <a:off x="-11506200" y="16459200"/>
            <a:ext cx="14274800" cy="4368800"/>
          </a:xfrm>
          <a:prstGeom prst="rect">
            <a:avLst/>
          </a:prstGeom>
        </p:spPr>
      </p:pic>
      <p:pic>
        <p:nvPicPr>
          <p:cNvPr id="1032" name="New picture"/>
          <p:cNvPicPr/>
          <p:nvPr/>
        </p:nvPicPr>
        <p:blipFill dpi="0">
          <a:blip r:embed="rId13"/>
          <a:stretch>
            <a:fillRect/>
          </a:stretch>
        </p:blipFill>
        <p:spPr>
          <a:xfrm rot="5400000">
            <a:off x="46609000" y="16459200"/>
            <a:ext cx="14274800" cy="4368800"/>
          </a:xfrm>
          <a:prstGeom prst="rect">
            <a:avLst/>
          </a:prstGeom>
        </p:spPr>
      </p:pic>
      <p:pic>
        <p:nvPicPr>
          <p:cNvPr id="1033" name="New picture"/>
          <p:cNvPicPr/>
          <p:nvPr/>
        </p:nvPicPr>
        <p:blipFill dpi="0">
          <a:blip r:embed="rId14"/>
          <a:stretch>
            <a:fillRect/>
          </a:stretch>
        </p:blipFill>
        <p:spPr>
          <a:xfrm>
            <a:off x="9404350" y="33426400"/>
            <a:ext cx="30568900" cy="1549400"/>
          </a:xfrm>
          <a:prstGeom prst="rect">
            <a:avLst/>
          </a:prstGeom>
        </p:spPr>
      </p:pic>
      <p:sp>
        <p:nvSpPr>
          <p:cNvPr id="1034" name="New shape"/>
          <p:cNvSpPr/>
          <p:nvPr/>
        </p:nvSpPr>
        <p:spPr>
          <a:xfrm>
            <a:off x="9404350" y="33997900"/>
            <a:ext cx="246888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junglegreens  Size: 54x36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75338" indent="-1171575" algn="l" defTabSz="4703763" rtl="0" eaLnBrk="0" fontAlgn="base" hangingPunct="0">
        <a:spcBef>
          <a:spcPct val="20000"/>
        </a:spcBef>
        <a:spcAft>
          <a:spcPct val="0"/>
        </a:spcAft>
        <a:buChar char="•"/>
        <a:defRPr sz="12400">
          <a:solidFill>
            <a:schemeClr val="tx1"/>
          </a:solidFill>
          <a:latin typeface="+mn-lt"/>
        </a:defRPr>
      </a:lvl3pPr>
      <a:lvl4pPr marL="8228013" indent="-1173163" algn="l" defTabSz="4703763" rtl="0" eaLnBrk="0" fontAlgn="base" hangingPunct="0">
        <a:spcBef>
          <a:spcPct val="20000"/>
        </a:spcBef>
        <a:spcAft>
          <a:spcPct val="0"/>
        </a:spcAft>
        <a:buChar char="–"/>
        <a:defRPr sz="10300">
          <a:solidFill>
            <a:schemeClr val="tx1"/>
          </a:solidFill>
          <a:latin typeface="+mn-lt"/>
        </a:defRPr>
      </a:lvl4pPr>
      <a:lvl5pPr marL="10582275" indent="-1176338" algn="l" defTabSz="4703763" rtl="0" eaLnBrk="0" fontAlgn="base" hangingPunct="0">
        <a:spcBef>
          <a:spcPct val="20000"/>
        </a:spcBef>
        <a:spcAft>
          <a:spcPct val="0"/>
        </a:spcAft>
        <a:buChar char="»"/>
        <a:defRPr sz="10300">
          <a:solidFill>
            <a:schemeClr val="tx1"/>
          </a:solidFill>
          <a:latin typeface="+mn-lt"/>
        </a:defRPr>
      </a:lvl5pPr>
      <a:lvl6pPr marL="11039475" indent="-1176338" algn="l" defTabSz="4703763" rtl="0" fontAlgn="base">
        <a:spcBef>
          <a:spcPct val="20000"/>
        </a:spcBef>
        <a:spcAft>
          <a:spcPct val="0"/>
        </a:spcAft>
        <a:buChar char="»"/>
        <a:defRPr sz="10300">
          <a:solidFill>
            <a:schemeClr val="tx1"/>
          </a:solidFill>
          <a:latin typeface="+mn-lt"/>
        </a:defRPr>
      </a:lvl6pPr>
      <a:lvl7pPr marL="11496675" indent="-1176338" algn="l" defTabSz="4703763" rtl="0" fontAlgn="base">
        <a:spcBef>
          <a:spcPct val="20000"/>
        </a:spcBef>
        <a:spcAft>
          <a:spcPct val="0"/>
        </a:spcAft>
        <a:buChar char="»"/>
        <a:defRPr sz="10300">
          <a:solidFill>
            <a:schemeClr val="tx1"/>
          </a:solidFill>
          <a:latin typeface="+mn-lt"/>
        </a:defRPr>
      </a:lvl7pPr>
      <a:lvl8pPr marL="11953875" indent="-1176338" algn="l" defTabSz="4703763" rtl="0" fontAlgn="base">
        <a:spcBef>
          <a:spcPct val="20000"/>
        </a:spcBef>
        <a:spcAft>
          <a:spcPct val="0"/>
        </a:spcAft>
        <a:buChar char="»"/>
        <a:defRPr sz="10300">
          <a:solidFill>
            <a:schemeClr val="tx1"/>
          </a:solidFill>
          <a:latin typeface="+mn-lt"/>
        </a:defRPr>
      </a:lvl8pPr>
      <a:lvl9pPr marL="12411075" indent="-1176338"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xml" /><Relationship Id="rId3" Type="http://schemas.openxmlformats.org/officeDocument/2006/relationships/chart" Target="../charts/chart1.xml" /><Relationship Id="rId4"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chemeClr val="accent4">
                <a:lumMod val="40000"/>
                <a:lumOff val="60000"/>
              </a:schemeClr>
            </a:gs>
            <a:gs pos="100000">
              <a:schemeClr val="bg1"/>
            </a:gs>
          </a:gsLst>
          <a:lin ang="5400000" scaled="1"/>
          <a:tileRect/>
        </a:gradFill>
        <a:effectLst/>
      </p:bgPr>
    </p:bg>
    <p:spTree>
      <p:nvGrpSpPr>
        <p:cNvPr id="1" name=""/>
        <p:cNvGrpSpPr/>
        <p:nvPr/>
      </p:nvGrpSpPr>
      <p:grpSpPr>
        <a:xfrm>
          <a:off x="0" y="0"/>
          <a:ext cx="0" cy="0"/>
        </a:xfrm>
      </p:grpSpPr>
      <p:sp>
        <p:nvSpPr>
          <p:cNvPr id="49" name="Rectangle 48"/>
          <p:cNvSpPr/>
          <p:nvPr/>
        </p:nvSpPr>
        <p:spPr bwMode="auto">
          <a:xfrm>
            <a:off x="0" y="0"/>
            <a:ext cx="49377600" cy="32918400"/>
          </a:xfrm>
          <a:prstGeom prst="rect">
            <a:avLst/>
          </a:prstGeom>
          <a:gradFill flip="none" rotWithShape="1">
            <a:gsLst>
              <a:gs pos="0">
                <a:schemeClr val="accent6">
                  <a:lumMod val="75000"/>
                  <a:tint val="66000"/>
                  <a:satMod val="160000"/>
                  <a:alpha val="61000"/>
                </a:schemeClr>
              </a:gs>
              <a:gs pos="100000">
                <a:schemeClr val="bg1"/>
              </a:gs>
            </a:gsLst>
            <a:lin ang="5400000" scaled="1"/>
            <a:tileRect/>
          </a:gra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3762375" rtl="0" eaLnBrk="1" fontAlgn="base" latinLnBrk="0" hangingPunct="1">
              <a:lnSpc>
                <a:spcPct val="100000"/>
              </a:lnSpc>
              <a:spcBef>
                <a:spcPct val="0"/>
              </a:spcBef>
              <a:spcAft>
                <a:spcPct val="0"/>
              </a:spcAft>
              <a:buClrTx/>
              <a:buSzTx/>
              <a:buFontTx/>
              <a:buNone/>
            </a:pPr>
            <a:endParaRPr kumimoji="0" lang="en-US" sz="3000" b="0" i="0" u="none" strike="noStrike" cap="none" normalizeH="0" baseline="0" smtClean="0">
              <a:ln>
                <a:noFill/>
              </a:ln>
              <a:solidFill>
                <a:schemeClr val="tx1"/>
              </a:solidFill>
              <a:latin typeface="Arial"/>
            </a:endParaRPr>
          </a:p>
        </p:txBody>
      </p:sp>
      <p:grpSp>
        <p:nvGrpSpPr>
          <p:cNvPr id="33" name="Group 32"/>
          <p:cNvGrpSpPr/>
          <p:nvPr/>
        </p:nvGrpSpPr>
        <p:grpSpPr>
          <a:xfrm>
            <a:off x="2486025" y="1314450"/>
            <a:ext cx="44405550" cy="5495925"/>
            <a:chOff x="2746935" y="5006975"/>
            <a:chExt cx="39503350" cy="3657600"/>
          </a:xfrm>
        </p:grpSpPr>
        <p:sp>
          <p:nvSpPr>
            <p:cNvPr id="34" name="Rectangle 13"/>
            <p:cNvSpPr txBox="1">
              <a:spLocks noChangeArrowheads="1"/>
            </p:cNvSpPr>
            <p:nvPr/>
          </p:nvSpPr>
          <p:spPr bwMode="auto">
            <a:xfrm>
              <a:off x="2746935" y="5006975"/>
              <a:ext cx="39503350" cy="3657600"/>
            </a:xfrm>
            <a:prstGeom prst="rect">
              <a:avLst/>
            </a:prstGeom>
            <a:solidFill>
              <a:schemeClr val="accent6">
                <a:lumMod val="75000"/>
              </a:schemeClr>
            </a:solidFill>
            <a:ln w="60325" cap="flat">
              <a:solidFill>
                <a:schemeClr val="accent1">
                  <a:lumMod val="75000"/>
                </a:schemeClr>
              </a:solid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endParaRPr lang="en-US" sz="4800" i="1" smtClean="0">
                <a:solidFill>
                  <a:schemeClr val="bg1"/>
                </a:solidFill>
                <a:latin typeface="Lucida Grande" pitchFamily="2" charset="0"/>
              </a:endParaRPr>
            </a:p>
          </p:txBody>
        </p:sp>
        <p:sp>
          <p:nvSpPr>
            <p:cNvPr id="35" name="Rectangle 13"/>
            <p:cNvSpPr txBox="1">
              <a:spLocks noChangeArrowheads="1"/>
            </p:cNvSpPr>
            <p:nvPr/>
          </p:nvSpPr>
          <p:spPr bwMode="auto">
            <a:xfrm>
              <a:off x="2746935" y="5006975"/>
              <a:ext cx="39503350" cy="3657600"/>
            </a:xfrm>
            <a:prstGeom prst="rect">
              <a:avLst/>
            </a:prstGeom>
            <a:solidFill>
              <a:srgbClr val="00576E">
                <a:alpha val="40000"/>
              </a:srgbClr>
            </a:solidFill>
            <a:ln w="60325" cap="flat">
              <a:no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r>
                <a:rPr lang="en-US" sz="11500" b="1" smtClean="0">
                  <a:solidFill>
                    <a:schemeClr val="bg1"/>
                  </a:solidFill>
                  <a:latin typeface="Lucida Grande" pitchFamily="2" charset="0"/>
                </a:rPr>
                <a:t>Insert the Title of the Poster Here</a:t>
              </a:r>
              <a:br>
                <a:rPr lang="en-US" sz="6000" smtClean="0">
                  <a:solidFill>
                    <a:schemeClr val="bg1"/>
                  </a:solidFill>
                  <a:latin typeface="Lucida Grande" pitchFamily="2" charset="0"/>
                </a:rPr>
              </a:br>
              <a:r>
                <a:rPr lang="en-US" sz="6000" i="1" smtClean="0">
                  <a:solidFill>
                    <a:schemeClr val="bg1"/>
                  </a:solidFill>
                  <a:latin typeface="Lucida Grande" pitchFamily="2" charset="0"/>
                </a:rPr>
                <a:t>Names of</a:t>
              </a:r>
              <a:r>
                <a:rPr lang="en-US" sz="6000" smtClean="0">
                  <a:solidFill>
                    <a:schemeClr val="bg1"/>
                  </a:solidFill>
                  <a:latin typeface="Lucida Grande" pitchFamily="2" charset="0"/>
                </a:rPr>
                <a:t> </a:t>
              </a:r>
              <a:r>
                <a:rPr lang="en-US" sz="6000" i="1" smtClean="0">
                  <a:solidFill>
                    <a:schemeClr val="bg1"/>
                  </a:solidFill>
                  <a:latin typeface="Lucida Grande" pitchFamily="2" charset="0"/>
                </a:rPr>
                <a:t>Researchers</a:t>
              </a:r>
              <a:br>
                <a:rPr lang="en-US" sz="6000" i="1" smtClean="0">
                  <a:solidFill>
                    <a:schemeClr val="bg1"/>
                  </a:solidFill>
                  <a:latin typeface="Lucida Grande" pitchFamily="2" charset="0"/>
                </a:rPr>
              </a:br>
              <a:r>
                <a:rPr lang="en-US" sz="6000" i="1" smtClean="0">
                  <a:solidFill>
                    <a:schemeClr val="bg1"/>
                  </a:solidFill>
                  <a:latin typeface="Lucida Grande" pitchFamily="2" charset="0"/>
                </a:rPr>
                <a:t>Name of Institution can be placed here</a:t>
              </a:r>
            </a:p>
          </p:txBody>
        </p:sp>
      </p:grpSp>
      <p:sp>
        <p:nvSpPr>
          <p:cNvPr id="36" name="Rectangle 42"/>
          <p:cNvSpPr>
            <a:spLocks noChangeArrowheads="1"/>
          </p:cNvSpPr>
          <p:nvPr/>
        </p:nvSpPr>
        <p:spPr bwMode="auto">
          <a:xfrm>
            <a:off x="2481542" y="1314450"/>
            <a:ext cx="513937" cy="5495925"/>
          </a:xfrm>
          <a:prstGeom prst="rect">
            <a:avLst/>
          </a:prstGeom>
          <a:solidFill>
            <a:schemeClr val="accent1">
              <a:lumMod val="75000"/>
            </a:schemeClr>
          </a:solidFill>
          <a:ln>
            <a:noFill/>
          </a:ln>
        </p:spPr>
        <p:txBody>
          <a:bodyPr wrap="none" anchor="ctr"/>
          <a:lstStyle>
            <a:defPPr>
              <a:defRPr kern="1200" smtId="4294967295"/>
            </a:defPPr>
          </a:lstStyle>
          <a:p>
            <a:endParaRPr lang="en-US"/>
          </a:p>
        </p:txBody>
      </p:sp>
      <p:sp>
        <p:nvSpPr>
          <p:cNvPr id="37" name="Rectangle 43"/>
          <p:cNvSpPr>
            <a:spLocks noChangeArrowheads="1"/>
          </p:cNvSpPr>
          <p:nvPr/>
        </p:nvSpPr>
        <p:spPr bwMode="auto">
          <a:xfrm>
            <a:off x="46377225" y="1314450"/>
            <a:ext cx="513937" cy="5495925"/>
          </a:xfrm>
          <a:prstGeom prst="rect">
            <a:avLst/>
          </a:prstGeom>
          <a:solidFill>
            <a:schemeClr val="accent1">
              <a:lumMod val="75000"/>
            </a:schemeClr>
          </a:solidFill>
          <a:ln>
            <a:noFill/>
          </a:ln>
        </p:spPr>
        <p:txBody>
          <a:bodyPr wrap="none" anchor="ctr"/>
          <a:lstStyle>
            <a:defPPr>
              <a:defRPr kern="1200" smtId="4294967295"/>
            </a:defPPr>
          </a:lstStyle>
          <a:p>
            <a:endParaRPr lang="en-US"/>
          </a:p>
        </p:txBody>
      </p:sp>
      <p:sp>
        <p:nvSpPr>
          <p:cNvPr id="2051" name="Rectangle 17"/>
          <p:cNvSpPr>
            <a:spLocks noChangeArrowheads="1"/>
          </p:cNvSpPr>
          <p:nvPr/>
        </p:nvSpPr>
        <p:spPr bwMode="auto">
          <a:xfrm>
            <a:off x="514350" y="7429500"/>
            <a:ext cx="1563052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Introduction</a:t>
            </a:r>
          </a:p>
        </p:txBody>
      </p:sp>
      <p:sp>
        <p:nvSpPr>
          <p:cNvPr id="2052" name="Rectangle 19"/>
          <p:cNvSpPr>
            <a:spLocks noChangeArrowheads="1"/>
          </p:cNvSpPr>
          <p:nvPr/>
        </p:nvSpPr>
        <p:spPr bwMode="auto">
          <a:xfrm>
            <a:off x="16667162" y="7467600"/>
            <a:ext cx="1563052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Methods</a:t>
            </a:r>
          </a:p>
        </p:txBody>
      </p:sp>
      <p:sp>
        <p:nvSpPr>
          <p:cNvPr id="2053" name="Rectangle 20"/>
          <p:cNvSpPr>
            <a:spLocks noChangeArrowheads="1"/>
          </p:cNvSpPr>
          <p:nvPr/>
        </p:nvSpPr>
        <p:spPr bwMode="auto">
          <a:xfrm>
            <a:off x="33054925" y="7467600"/>
            <a:ext cx="1563052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Conclusion</a:t>
            </a:r>
          </a:p>
        </p:txBody>
      </p:sp>
      <p:sp>
        <p:nvSpPr>
          <p:cNvPr id="2054" name="Rectangle 25"/>
          <p:cNvSpPr>
            <a:spLocks noChangeArrowheads="1"/>
          </p:cNvSpPr>
          <p:nvPr/>
        </p:nvSpPr>
        <p:spPr bwMode="auto">
          <a:xfrm>
            <a:off x="550863" y="19377025"/>
            <a:ext cx="1563052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Objectives</a:t>
            </a:r>
          </a:p>
        </p:txBody>
      </p:sp>
      <p:sp>
        <p:nvSpPr>
          <p:cNvPr id="2055" name="Rectangle 26"/>
          <p:cNvSpPr>
            <a:spLocks noChangeArrowheads="1"/>
          </p:cNvSpPr>
          <p:nvPr/>
        </p:nvSpPr>
        <p:spPr bwMode="auto">
          <a:xfrm>
            <a:off x="33054925" y="28498800"/>
            <a:ext cx="1563052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References</a:t>
            </a:r>
          </a:p>
        </p:txBody>
      </p:sp>
      <p:sp>
        <p:nvSpPr>
          <p:cNvPr id="2056" name="Rectangle 30"/>
          <p:cNvSpPr>
            <a:spLocks noChangeArrowheads="1"/>
          </p:cNvSpPr>
          <p:nvPr/>
        </p:nvSpPr>
        <p:spPr bwMode="auto">
          <a:xfrm>
            <a:off x="16667162" y="15201900"/>
            <a:ext cx="15630525" cy="13716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a:solidFill>
                  <a:schemeClr val="accent6">
                    <a:lumMod val="75000"/>
                  </a:schemeClr>
                </a:solidFill>
                <a:latin typeface="Lucida Grande" pitchFamily="2" charset="0"/>
              </a:rPr>
              <a:t>Chart or Graphic title here</a:t>
            </a:r>
          </a:p>
        </p:txBody>
      </p:sp>
      <p:sp>
        <p:nvSpPr>
          <p:cNvPr id="2058" name="Text Box 33"/>
          <p:cNvSpPr txBox="1">
            <a:spLocks noChangeArrowheads="1"/>
          </p:cNvSpPr>
          <p:nvPr/>
        </p:nvSpPr>
        <p:spPr bwMode="auto">
          <a:xfrm>
            <a:off x="33193038" y="30295850"/>
            <a:ext cx="15363825"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t>Insert references here</a:t>
            </a:r>
          </a:p>
        </p:txBody>
      </p:sp>
      <p:sp>
        <p:nvSpPr>
          <p:cNvPr id="2059" name="Text Box 35"/>
          <p:cNvSpPr txBox="1">
            <a:spLocks noChangeArrowheads="1"/>
          </p:cNvSpPr>
          <p:nvPr/>
        </p:nvSpPr>
        <p:spPr bwMode="auto">
          <a:xfrm>
            <a:off x="16870362" y="9296400"/>
            <a:ext cx="152273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b="1">
                <a:solidFill>
                  <a:schemeClr val="accent1">
                    <a:lumMod val="50000"/>
                  </a:schemeClr>
                </a:solidFill>
              </a:rPr>
              <a:t>Insert your text here. You can place your organizations logos on either side of the title of the poster.  Remember, you can change template colors to suit your own taste or institution colors. The graphic can be replaced with several smaller graphics. Insert your text here. You can place your organizations logos on either side of the title of the poster.  Remember, you can change template colors to suit your own taste or institution colors. The graphic can be replaced with several smaller graphics.</a:t>
            </a:r>
          </a:p>
          <a:p>
            <a:pPr eaLnBrk="1" hangingPunct="1">
              <a:spcBef>
                <a:spcPct val="50000"/>
              </a:spcBef>
            </a:pPr>
            <a:endParaRPr lang="en-US" b="1">
              <a:solidFill>
                <a:schemeClr val="accent1">
                  <a:lumMod val="50000"/>
                </a:schemeClr>
              </a:solidFill>
            </a:endParaRPr>
          </a:p>
          <a:p>
            <a:pPr eaLnBrk="1" hangingPunct="1">
              <a:spcBef>
                <a:spcPct val="50000"/>
              </a:spcBef>
            </a:pPr>
            <a:endParaRPr lang="en-US" sz="10300" b="1">
              <a:solidFill>
                <a:schemeClr val="accent1">
                  <a:lumMod val="50000"/>
                </a:schemeClr>
              </a:solidFill>
            </a:endParaRPr>
          </a:p>
        </p:txBody>
      </p:sp>
      <p:sp>
        <p:nvSpPr>
          <p:cNvPr id="2061" name="Text Box 40"/>
          <p:cNvSpPr txBox="1">
            <a:spLocks noChangeArrowheads="1"/>
          </p:cNvSpPr>
          <p:nvPr/>
        </p:nvSpPr>
        <p:spPr bwMode="auto">
          <a:xfrm>
            <a:off x="685800" y="9296400"/>
            <a:ext cx="15224125" cy="944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t>Insert your text here. You can place your organizations logos on either side of the title of the poster. </a:t>
            </a:r>
          </a:p>
          <a:p>
            <a:pPr eaLnBrk="1" hangingPunct="1">
              <a:spcBef>
                <a:spcPct val="50000"/>
              </a:spcBef>
            </a:pPr>
            <a:r>
              <a:rPr lang="en-US" sz="4300" b="1"/>
              <a:t>Insert your text here. You can place your organizations logos on either side of the title of the poster.  Remember, you can change template colors to suit your own taste or institution colors. The graphic can be replaced with several smaller graphics. Insert your text here. You can place your organizations logos on either side of the title of the poster.  Remember, you can change template colors to suit your own taste or institution colors. The graphic can be replaced with several smaller graphics.</a:t>
            </a:r>
            <a:endParaRPr lang="en-US" b="1">
              <a:solidFill>
                <a:srgbClr val="336600"/>
              </a:solidFill>
            </a:endParaRPr>
          </a:p>
          <a:p>
            <a:pPr eaLnBrk="1" hangingPunct="1">
              <a:spcBef>
                <a:spcPct val="50000"/>
              </a:spcBef>
            </a:pPr>
            <a:endParaRPr lang="en-US" sz="10300" b="1"/>
          </a:p>
        </p:txBody>
      </p:sp>
      <p:sp>
        <p:nvSpPr>
          <p:cNvPr id="2064" name="Text Box 44"/>
          <p:cNvSpPr txBox="1">
            <a:spLocks noChangeArrowheads="1"/>
          </p:cNvSpPr>
          <p:nvPr/>
        </p:nvSpPr>
        <p:spPr bwMode="auto">
          <a:xfrm>
            <a:off x="33224788" y="31718250"/>
            <a:ext cx="1536065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solidFill>
                  <a:schemeClr val="accent6">
                    <a:lumMod val="75000"/>
                  </a:schemeClr>
                </a:solidFill>
              </a:rPr>
              <a:t>Funding Source:  these gracious people listed here</a:t>
            </a:r>
          </a:p>
        </p:txBody>
      </p:sp>
      <p:sp>
        <p:nvSpPr>
          <p:cNvPr id="2069" name="Text Box 56"/>
          <p:cNvSpPr txBox="1">
            <a:spLocks noChangeArrowheads="1"/>
          </p:cNvSpPr>
          <p:nvPr/>
        </p:nvSpPr>
        <p:spPr bwMode="auto">
          <a:xfrm>
            <a:off x="39776400" y="22752050"/>
            <a:ext cx="8537575"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3900" b="1">
                <a:solidFill>
                  <a:schemeClr val="accent1">
                    <a:lumMod val="50000"/>
                  </a:schemeClr>
                </a:solidFill>
              </a:rPr>
              <a:t>Insert your text here. You can place your organizations logos on either side of the title of the poster.  Remember, you can change template colors to suit your own taste or institution colors. The graphic can be replaced with several smaller graphics.</a:t>
            </a:r>
          </a:p>
        </p:txBody>
      </p:sp>
      <p:sp>
        <p:nvSpPr>
          <p:cNvPr id="40" name="Text Box 32"/>
          <p:cNvSpPr txBox="1">
            <a:spLocks noChangeArrowheads="1"/>
          </p:cNvSpPr>
          <p:nvPr/>
        </p:nvSpPr>
        <p:spPr bwMode="auto">
          <a:xfrm>
            <a:off x="730250" y="21205825"/>
            <a:ext cx="13411200" cy="968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8572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t>Insert your text here. Remember to size your font to fit your information into the space. The larger your font, the easier it will be for others to read your poster. </a:t>
            </a:r>
          </a:p>
          <a:p>
            <a:pPr eaLnBrk="1" hangingPunct="1">
              <a:spcBef>
                <a:spcPct val="50000"/>
              </a:spcBef>
            </a:pPr>
            <a:endParaRPr lang="en-US" sz="4300" b="1"/>
          </a:p>
          <a:p>
            <a:pPr eaLnBrk="1" hangingPunct="1">
              <a:spcBef>
                <a:spcPct val="50000"/>
              </a:spcBef>
              <a:buClr>
                <a:schemeClr val="accent1">
                  <a:lumMod val="75000"/>
                </a:schemeClr>
              </a:buClr>
              <a:buFont typeface="Wingdings 2" pitchFamily="18" charset="2"/>
              <a:buChar char="¦"/>
            </a:pPr>
            <a:r>
              <a:rPr lang="en-US" sz="4300" b="1"/>
              <a:t>Objective one</a:t>
            </a:r>
          </a:p>
          <a:p>
            <a:pPr lvl="1" eaLnBrk="1" hangingPunct="1">
              <a:spcBef>
                <a:spcPct val="50000"/>
              </a:spcBef>
              <a:buClr>
                <a:schemeClr val="accent1">
                  <a:lumMod val="75000"/>
                </a:schemeClr>
              </a:buClr>
              <a:buFont typeface="Wingdings" pitchFamily="2" charset="2"/>
              <a:buChar char="§"/>
            </a:pPr>
            <a:r>
              <a:rPr lang="en-US" sz="4300" b="1"/>
              <a:t>Sub point</a:t>
            </a:r>
          </a:p>
          <a:p>
            <a:pPr eaLnBrk="1" hangingPunct="1">
              <a:spcBef>
                <a:spcPct val="50000"/>
              </a:spcBef>
              <a:buClr>
                <a:schemeClr val="accent1">
                  <a:lumMod val="75000"/>
                </a:schemeClr>
              </a:buClr>
              <a:buFont typeface="Wingdings 2" pitchFamily="18" charset="2"/>
              <a:buChar char="¦"/>
            </a:pPr>
            <a:r>
              <a:rPr lang="en-US" sz="4300" b="1"/>
              <a:t>Objective two</a:t>
            </a:r>
          </a:p>
          <a:p>
            <a:pPr eaLnBrk="1" hangingPunct="1">
              <a:spcBef>
                <a:spcPct val="50000"/>
              </a:spcBef>
              <a:buClr>
                <a:schemeClr val="accent1">
                  <a:lumMod val="75000"/>
                </a:schemeClr>
              </a:buClr>
              <a:buFont typeface="Wingdings 2" pitchFamily="18" charset="2"/>
              <a:buChar char="¦"/>
            </a:pPr>
            <a:r>
              <a:rPr lang="en-US" sz="4300" b="1"/>
              <a:t>Objective three</a:t>
            </a:r>
          </a:p>
          <a:p>
            <a:pPr eaLnBrk="1" hangingPunct="1">
              <a:spcBef>
                <a:spcPct val="50000"/>
              </a:spcBef>
              <a:buClr>
                <a:schemeClr val="accent1">
                  <a:lumMod val="75000"/>
                </a:schemeClr>
              </a:buClr>
              <a:buFont typeface="Wingdings 2" pitchFamily="18" charset="2"/>
              <a:buChar char="¦"/>
            </a:pPr>
            <a:r>
              <a:rPr lang="en-US" sz="4300" b="1"/>
              <a:t>Objective four</a:t>
            </a:r>
          </a:p>
          <a:p>
            <a:pPr eaLnBrk="1" hangingPunct="1">
              <a:spcBef>
                <a:spcPct val="50000"/>
              </a:spcBef>
            </a:pPr>
            <a:endParaRPr lang="en-US" sz="4300" b="1"/>
          </a:p>
        </p:txBody>
      </p:sp>
      <p:sp>
        <p:nvSpPr>
          <p:cNvPr id="41" name="Text Box 36"/>
          <p:cNvSpPr txBox="1">
            <a:spLocks noChangeArrowheads="1"/>
          </p:cNvSpPr>
          <p:nvPr/>
        </p:nvSpPr>
        <p:spPr bwMode="auto">
          <a:xfrm>
            <a:off x="33054925" y="9296400"/>
            <a:ext cx="13655675" cy="1132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defTabSz="4703763" eaLnBrk="0" hangingPunct="0">
              <a:defRPr sz="3800">
                <a:solidFill>
                  <a:schemeClr val="tx1"/>
                </a:solidFill>
                <a:latin typeface="Arial"/>
              </a:defRPr>
            </a:lvl1pPr>
            <a:lvl2pPr marL="8572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t>Put your information here. Remember to size your font accordingly. </a:t>
            </a:r>
          </a:p>
          <a:p>
            <a:pPr eaLnBrk="1" hangingPunct="1">
              <a:spcBef>
                <a:spcPct val="50000"/>
              </a:spcBef>
              <a:buClr>
                <a:schemeClr val="accent1">
                  <a:lumMod val="75000"/>
                </a:schemeClr>
              </a:buClr>
              <a:buFont typeface="Wingdings 2" pitchFamily="18" charset="2"/>
              <a:buChar char="¦"/>
            </a:pPr>
            <a:r>
              <a:rPr lang="en-US" sz="4300" b="1"/>
              <a:t>Point one</a:t>
            </a:r>
          </a:p>
          <a:p>
            <a:pPr eaLnBrk="1" hangingPunct="1">
              <a:spcBef>
                <a:spcPct val="50000"/>
              </a:spcBef>
              <a:buClr>
                <a:schemeClr val="accent1">
                  <a:lumMod val="75000"/>
                </a:schemeClr>
              </a:buClr>
              <a:buFont typeface="Wingdings 2" pitchFamily="18" charset="2"/>
              <a:buChar char="¦"/>
            </a:pPr>
            <a:r>
              <a:rPr lang="en-US" sz="4300" b="1"/>
              <a:t>Second conclusion</a:t>
            </a:r>
          </a:p>
          <a:p>
            <a:pPr lvl="1" eaLnBrk="1" hangingPunct="1">
              <a:spcBef>
                <a:spcPct val="50000"/>
              </a:spcBef>
              <a:buClr>
                <a:schemeClr val="accent1">
                  <a:lumMod val="75000"/>
                </a:schemeClr>
              </a:buClr>
              <a:buFont typeface="Wingdings" pitchFamily="2" charset="2"/>
              <a:buChar char="§"/>
            </a:pPr>
            <a:r>
              <a:rPr lang="en-US" sz="4300" b="1"/>
              <a:t>Sub point</a:t>
            </a:r>
          </a:p>
          <a:p>
            <a:pPr eaLnBrk="1" hangingPunct="1">
              <a:spcBef>
                <a:spcPct val="50000"/>
              </a:spcBef>
              <a:buClr>
                <a:schemeClr val="accent1">
                  <a:lumMod val="75000"/>
                </a:schemeClr>
              </a:buClr>
              <a:buFont typeface="Wingdings 2" pitchFamily="18" charset="2"/>
              <a:buChar char="¦"/>
            </a:pPr>
            <a:r>
              <a:rPr lang="en-US" sz="4300" b="1"/>
              <a:t>Next interesting point</a:t>
            </a:r>
          </a:p>
          <a:p>
            <a:pPr lvl="1" eaLnBrk="1" hangingPunct="1">
              <a:spcBef>
                <a:spcPct val="50000"/>
              </a:spcBef>
              <a:buClr>
                <a:schemeClr val="accent1">
                  <a:lumMod val="75000"/>
                </a:schemeClr>
              </a:buClr>
              <a:buFont typeface="Wingdings" pitchFamily="2" charset="2"/>
              <a:buChar char="§"/>
            </a:pPr>
            <a:r>
              <a:rPr lang="en-US" sz="4300" b="1"/>
              <a:t>Sub point</a:t>
            </a:r>
          </a:p>
          <a:p>
            <a:pPr lvl="1" eaLnBrk="1" hangingPunct="1">
              <a:spcBef>
                <a:spcPct val="50000"/>
              </a:spcBef>
              <a:buClr>
                <a:schemeClr val="accent1">
                  <a:lumMod val="75000"/>
                </a:schemeClr>
              </a:buClr>
              <a:buFont typeface="Wingdings" pitchFamily="2" charset="2"/>
              <a:buChar char="§"/>
            </a:pPr>
            <a:r>
              <a:rPr lang="en-US" sz="4300" b="1"/>
              <a:t>Sub point</a:t>
            </a:r>
            <a:endParaRPr lang="en-US" sz="4700" b="1"/>
          </a:p>
          <a:p>
            <a:pPr eaLnBrk="1" hangingPunct="1">
              <a:spcBef>
                <a:spcPct val="50000"/>
              </a:spcBef>
              <a:buClr>
                <a:schemeClr val="accent1">
                  <a:lumMod val="75000"/>
                </a:schemeClr>
              </a:buClr>
              <a:buFont typeface="Wingdings 2" pitchFamily="18" charset="2"/>
              <a:buChar char="¦"/>
            </a:pPr>
            <a:r>
              <a:rPr lang="en-US" sz="4300" b="1"/>
              <a:t>Last point of interest</a:t>
            </a:r>
          </a:p>
          <a:p>
            <a:pPr lvl="1" eaLnBrk="1" hangingPunct="1">
              <a:spcBef>
                <a:spcPct val="50000"/>
              </a:spcBef>
              <a:buClr>
                <a:schemeClr val="accent1">
                  <a:lumMod val="75000"/>
                </a:schemeClr>
              </a:buClr>
              <a:buFont typeface="Wingdings" pitchFamily="2" charset="2"/>
              <a:buChar char="§"/>
            </a:pPr>
            <a:r>
              <a:rPr lang="en-US" sz="4300" b="1"/>
              <a:t>Sub point</a:t>
            </a:r>
          </a:p>
          <a:p>
            <a:pPr lvl="1" eaLnBrk="1" hangingPunct="1">
              <a:spcBef>
                <a:spcPct val="50000"/>
              </a:spcBef>
              <a:buClr>
                <a:schemeClr val="accent1">
                  <a:lumMod val="75000"/>
                </a:schemeClr>
              </a:buClr>
              <a:buFont typeface="Wingdings" pitchFamily="2" charset="2"/>
              <a:buChar char="§"/>
            </a:pPr>
            <a:r>
              <a:rPr lang="en-US" sz="4300" b="1"/>
              <a:t>Sub point</a:t>
            </a:r>
          </a:p>
          <a:p>
            <a:pPr lvl="1" eaLnBrk="1" hangingPunct="1">
              <a:spcBef>
                <a:spcPct val="50000"/>
              </a:spcBef>
              <a:buClr>
                <a:schemeClr val="accent1">
                  <a:lumMod val="75000"/>
                </a:schemeClr>
              </a:buClr>
              <a:buFont typeface="Wingdings" pitchFamily="2" charset="2"/>
              <a:buChar char="§"/>
            </a:pPr>
            <a:r>
              <a:rPr lang="en-US" sz="4300" b="1"/>
              <a:t>Sub point</a:t>
            </a:r>
          </a:p>
        </p:txBody>
      </p:sp>
      <p:graphicFrame>
        <p:nvGraphicFramePr>
          <p:cNvPr id="42" name="Object 47"/>
          <p:cNvGraphicFramePr>
            <a:graphicFrameLocks noChangeAspect="1"/>
          </p:cNvGraphicFramePr>
          <p:nvPr>
            <p:extLst>
              <p:ext uri="{D42A27DB-BD31-4B8C-83A1-F6EECF244321}">
                <p14:modId xmlns:p14="http://schemas.microsoft.com/office/powerpoint/2010/main" val="3642108846"/>
              </p:ext>
            </p:extLst>
          </p:nvPr>
        </p:nvGraphicFramePr>
        <p:xfrm>
          <a:off x="17576800" y="17002125"/>
          <a:ext cx="9483725" cy="14274800"/>
        </p:xfrm>
        <a:graphic>
          <a:graphicData uri="http://schemas.openxmlformats.org/drawingml/2006/chart">
            <c:chart xmlns:c="http://schemas.openxmlformats.org/drawingml/2006/chart" r:id="rId3"/>
          </a:graphicData>
        </a:graphic>
      </p:graphicFrame>
      <p:sp>
        <p:nvSpPr>
          <p:cNvPr id="43" name="Text Box 49"/>
          <p:cNvSpPr txBox="1">
            <a:spLocks noChangeArrowheads="1"/>
          </p:cNvSpPr>
          <p:nvPr/>
        </p:nvSpPr>
        <p:spPr bwMode="auto">
          <a:xfrm>
            <a:off x="27187525" y="17389475"/>
            <a:ext cx="4054475" cy="804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defPPr>
              <a:defRPr kern="1200" smtId="4294967295"/>
            </a:defPPr>
            <a:lvl1pPr marL="527050" indent="-527050"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4300" b="1"/>
              <a:t>Insert your text about the chart here. </a:t>
            </a:r>
          </a:p>
          <a:p>
            <a:pPr eaLnBrk="1" hangingPunct="1">
              <a:spcBef>
                <a:spcPct val="50000"/>
              </a:spcBef>
              <a:buClr>
                <a:schemeClr val="accent1">
                  <a:lumMod val="75000"/>
                </a:schemeClr>
              </a:buClr>
              <a:buFont typeface="Wingdings 2" pitchFamily="18" charset="2"/>
              <a:buChar char="¦"/>
            </a:pPr>
            <a:r>
              <a:rPr lang="en-US" sz="4300" b="1"/>
              <a:t>Interesting info</a:t>
            </a:r>
          </a:p>
          <a:p>
            <a:pPr eaLnBrk="1" hangingPunct="1">
              <a:spcBef>
                <a:spcPct val="50000"/>
              </a:spcBef>
              <a:buClr>
                <a:schemeClr val="accent1">
                  <a:lumMod val="75000"/>
                </a:schemeClr>
              </a:buClr>
              <a:buFont typeface="Wingdings 2" pitchFamily="18" charset="2"/>
              <a:buChar char="¦"/>
            </a:pPr>
            <a:r>
              <a:rPr lang="en-US" sz="4300" b="1"/>
              <a:t>Point  two</a:t>
            </a:r>
          </a:p>
          <a:p>
            <a:pPr eaLnBrk="1" hangingPunct="1">
              <a:spcBef>
                <a:spcPct val="50000"/>
              </a:spcBef>
              <a:buClr>
                <a:schemeClr val="accent1">
                  <a:lumMod val="75000"/>
                </a:schemeClr>
              </a:buClr>
              <a:buFont typeface="Wingdings 2" pitchFamily="18" charset="2"/>
              <a:buChar char="¦"/>
            </a:pPr>
            <a:r>
              <a:rPr lang="en-US" sz="4300" b="1"/>
              <a:t>Third note</a:t>
            </a:r>
          </a:p>
          <a:p>
            <a:pPr eaLnBrk="1" hangingPunct="1">
              <a:spcBef>
                <a:spcPct val="50000"/>
              </a:spcBef>
              <a:buClr>
                <a:schemeClr val="accent1">
                  <a:lumMod val="75000"/>
                </a:schemeClr>
              </a:buClr>
              <a:buFont typeface="Wingdings 2" pitchFamily="18" charset="2"/>
              <a:buChar char="¦"/>
            </a:pPr>
            <a:r>
              <a:rPr lang="en-US" sz="4300" b="1"/>
              <a:t>Fourth finding</a:t>
            </a:r>
          </a:p>
        </p:txBody>
      </p:sp>
      <p:sp>
        <p:nvSpPr>
          <p:cNvPr id="44" name="Text Box 50"/>
          <p:cNvSpPr txBox="1">
            <a:spLocks noChangeArrowheads="1"/>
          </p:cNvSpPr>
          <p:nvPr/>
        </p:nvSpPr>
        <p:spPr bwMode="auto">
          <a:xfrm>
            <a:off x="27339925" y="26746200"/>
            <a:ext cx="3714750" cy="2819985"/>
          </a:xfrm>
          <a:prstGeom prst="rect">
            <a:avLst/>
          </a:prstGeom>
          <a:noFill/>
          <a:ln w="3175">
            <a:solidFill>
              <a:schemeClr val="tx1"/>
            </a:solidFill>
            <a:miter lim="800000"/>
          </a:ln>
          <a:extLst>
            <a:ext uri="{909E8E84-426E-40DD-AFC4-6F175D3DCCD1}">
              <a14:hiddenFill xmlns:a14="http://schemas.microsoft.com/office/drawing/2010/main">
                <a:solidFill>
                  <a:srgbClr val="FFFFFF"/>
                </a:solidFill>
              </a14:hiddenFill>
            </a:ext>
          </a:extLst>
        </p:spPr>
        <p:txBody>
          <a:bodyPr wrap="square" lIns="171433" tIns="85716" rIns="171433" bIns="85716">
            <a:spAutoFit/>
          </a:bodyPr>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buClr>
                <a:srgbClr val="DDDDDD"/>
              </a:buClr>
              <a:buFont typeface="Wingdings 2" pitchFamily="18" charset="2"/>
              <a:buChar char="¢"/>
            </a:pPr>
            <a:r>
              <a:rPr lang="en-US" sz="4300"/>
              <a:t>  North</a:t>
            </a:r>
          </a:p>
          <a:p>
            <a:pPr eaLnBrk="1" hangingPunct="1">
              <a:spcBef>
                <a:spcPct val="50000"/>
              </a:spcBef>
              <a:buClr>
                <a:schemeClr val="accent6">
                  <a:lumMod val="75000"/>
                </a:schemeClr>
              </a:buClr>
              <a:buFont typeface="Wingdings 2" pitchFamily="18" charset="2"/>
              <a:buChar char="¢"/>
            </a:pPr>
            <a:r>
              <a:rPr lang="en-US" sz="4300"/>
              <a:t>  East</a:t>
            </a:r>
          </a:p>
          <a:p>
            <a:pPr eaLnBrk="1" hangingPunct="1">
              <a:spcBef>
                <a:spcPct val="50000"/>
              </a:spcBef>
              <a:buClr>
                <a:schemeClr val="accent1">
                  <a:lumMod val="75000"/>
                </a:schemeClr>
              </a:buClr>
              <a:buFont typeface="Wingdings 2" pitchFamily="18" charset="2"/>
              <a:buChar char="¢"/>
            </a:pPr>
            <a:r>
              <a:rPr lang="en-US" sz="4300"/>
              <a:t>  West</a:t>
            </a:r>
          </a:p>
        </p:txBody>
      </p:sp>
      <p:grpSp>
        <p:nvGrpSpPr>
          <p:cNvPr id="45" name="Group 55"/>
          <p:cNvGrpSpPr/>
          <p:nvPr/>
        </p:nvGrpSpPr>
        <p:grpSpPr>
          <a:xfrm>
            <a:off x="34144527" y="22771100"/>
            <a:ext cx="4724400" cy="5385092"/>
            <a:chOff x="22944" y="8016"/>
            <a:chExt cx="2976" cy="2064"/>
          </a:xfrm>
        </p:grpSpPr>
        <p:sp>
          <p:nvSpPr>
            <p:cNvPr id="46" name="AutoShape 52"/>
            <p:cNvSpPr>
              <a:spLocks noChangeArrowheads="1"/>
            </p:cNvSpPr>
            <p:nvPr/>
          </p:nvSpPr>
          <p:spPr bwMode="auto">
            <a:xfrm>
              <a:off x="22944" y="8064"/>
              <a:ext cx="912" cy="2016"/>
            </a:xfrm>
            <a:prstGeom prst="octagon">
              <a:avLst>
                <a:gd name="adj" fmla="val 29287"/>
              </a:avLst>
            </a:prstGeom>
            <a:solidFill>
              <a:srgbClr val="D1F0EF"/>
            </a:solidFill>
            <a:ln w="9525">
              <a:solidFill>
                <a:schemeClr val="tx1"/>
              </a:solidFill>
              <a:miter lim="800000"/>
            </a:ln>
          </p:spPr>
          <p:txBody>
            <a:bodyPr wrap="none" anchor="ctr"/>
            <a:lstStyle>
              <a:defPPr>
                <a:defRPr kern="1200" smtId="4294967295"/>
              </a:defPPr>
            </a:lstStyle>
            <a:p>
              <a:endParaRPr lang="en-US"/>
            </a:p>
          </p:txBody>
        </p:sp>
        <p:sp>
          <p:nvSpPr>
            <p:cNvPr id="47" name="AutoShape 53"/>
            <p:cNvSpPr>
              <a:spLocks noChangeArrowheads="1"/>
            </p:cNvSpPr>
            <p:nvPr/>
          </p:nvSpPr>
          <p:spPr bwMode="auto">
            <a:xfrm>
              <a:off x="23975" y="8016"/>
              <a:ext cx="912" cy="2016"/>
            </a:xfrm>
            <a:prstGeom prst="octagon">
              <a:avLst>
                <a:gd name="adj" fmla="val 29287"/>
              </a:avLst>
            </a:prstGeom>
            <a:solidFill>
              <a:schemeClr val="accent1">
                <a:lumMod val="75000"/>
              </a:schemeClr>
            </a:solidFill>
            <a:ln w="9525">
              <a:solidFill>
                <a:schemeClr val="tx1"/>
              </a:solidFill>
              <a:miter lim="800000"/>
            </a:ln>
          </p:spPr>
          <p:txBody>
            <a:bodyPr wrap="none" anchor="ctr"/>
            <a:lstStyle>
              <a:defPPr>
                <a:defRPr kern="1200" smtId="4294967295"/>
              </a:defPPr>
            </a:lstStyle>
            <a:p>
              <a:endParaRPr lang="en-US"/>
            </a:p>
          </p:txBody>
        </p:sp>
        <p:sp>
          <p:nvSpPr>
            <p:cNvPr id="48" name="AutoShape 54"/>
            <p:cNvSpPr>
              <a:spLocks noChangeArrowheads="1"/>
            </p:cNvSpPr>
            <p:nvPr/>
          </p:nvSpPr>
          <p:spPr bwMode="auto">
            <a:xfrm>
              <a:off x="25008" y="8016"/>
              <a:ext cx="912" cy="2016"/>
            </a:xfrm>
            <a:prstGeom prst="octagon">
              <a:avLst>
                <a:gd name="adj" fmla="val 29287"/>
              </a:avLst>
            </a:prstGeom>
            <a:solidFill>
              <a:schemeClr val="accent6">
                <a:lumMod val="75000"/>
              </a:schemeClr>
            </a:solidFill>
            <a:ln w="9525">
              <a:solidFill>
                <a:schemeClr val="tx1"/>
              </a:solidFill>
              <a:miter lim="800000"/>
            </a:ln>
          </p:spPr>
          <p:txBody>
            <a:bodyPr wrap="none" anchor="ctr"/>
            <a:lstStyle>
              <a:defPPr>
                <a:defRPr kern="1200" smtId="4294967295"/>
              </a:defPPr>
            </a:lstStyle>
            <a:p>
              <a:endParaRPr lang="en-US"/>
            </a:p>
          </p:txBody>
        </p:sp>
      </p:grpSp>
      <p:pic>
        <p:nvPicPr>
          <p:cNvPr id="2070" name="New picture"/>
          <p:cNvPicPr/>
          <p:nvPr/>
        </p:nvPicPr>
        <p:blipFill dpi="0">
          <a:blip r:embed="rId4"/>
          <a:stretch>
            <a:fillRect/>
          </a:stretch>
        </p:blipFill>
        <p:spPr>
          <a:xfrm>
            <a:off x="146177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2507</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Free research poster template</dc:title>
  <cp:category>scientific poster template</cp:category>
  <dc:creator>Graphicsland/MakeSigns.com</dc:creator>
  <dc:description>These templates are offered for free to help your create a poster ranging from nursing research posters to psychology research posters.</dc:description>
  <cp:keywords>scientific, research, template, custom, poster, presentation, symposium, printing, PowerPoint, create, design, example, sample, download</cp:keywords>
  <cp:lastModifiedBy>Justin</cp:lastModifiedBy>
  <cp:revision>37</cp:revision>
  <dcterms:modified xsi:type="dcterms:W3CDTF">2016-02-11T20:01:47Z</dcterms:modified>
  <dc:subject>Example Of A Sample Research Poster</dc:subject>
</cp:coreProperties>
</file>