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21945600"/>
  <p:notesSz cx="6858000" cy="9144000"/>
  <p:embeddedFontLst>
    <p:embeddedFont>
      <p:font typeface="Libre Baskerville" panose="02000000000000000000" pitchFamily="2" charset="0"/>
      <p:bold r:id="rId4"/>
    </p:embeddedFont>
    <p:embeddedFont>
      <p:font typeface="Montserrat Light" panose="00000400000000000000" pitchFamily="50" charset="0"/>
      <p:regular r:id="rId5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78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8DF5FCE-FDEA-4465-BCF6-C7F63911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170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E3CA81D-4204-48B1-A4D7-36EFD127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9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878417"/>
            <a:ext cx="7406878" cy="18726150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878417"/>
            <a:ext cx="22106334" cy="18726150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1D08C6D-384C-4677-A8CE-0D580832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97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8417"/>
            <a:ext cx="29627512" cy="36576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947A3F5-B070-47AF-A223-F33332FE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196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43242BF-F4C0-49CF-80EA-38D6C064D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43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3"/>
            <a:ext cx="2798087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29423EF-61E0-492B-A58A-8462960B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207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0F45B66-FD4B-43D3-97DD-29BBADA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441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4912784"/>
            <a:ext cx="1455063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6959600"/>
            <a:ext cx="1455063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34DC469-4A79-40F8-9FD1-29BC04AA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82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77ED9D9-385C-4EF3-825C-DD7EC451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49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D843B82-F4E2-4569-B1E8-B9E053E8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208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D2E94D-57D8-45DE-BBE8-59CBB7A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592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15361709"/>
            <a:ext cx="1975128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1961092"/>
            <a:ext cx="1975128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17175693"/>
            <a:ext cx="1975128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1FD068A-1390-4726-BE45-AB18C473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895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878417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5120217"/>
            <a:ext cx="2962751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19985568"/>
            <a:ext cx="76819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19985568"/>
            <a:ext cx="104251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19985568"/>
            <a:ext cx="76819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fld id="{D74CA0E6-19C8-4E24-ACA2-24DF946E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intellectualsage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4809" indent="-117480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205" indent="-783206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67">
          <a:solidFill>
            <a:schemeClr val="tx1"/>
          </a:solidFill>
          <a:latin typeface="+mn-lt"/>
        </a:defRPr>
      </a:lvl3pPr>
      <a:lvl4pPr marL="5486674" indent="-783206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5203" indent="-784265" algn="l" defTabSz="3135999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6001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4833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964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4464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BCDCDE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406F193C-8566-41B6-8625-E7C934BB073C}"/>
              </a:ext>
            </a:extLst>
          </p:cNvPr>
          <p:cNvSpPr/>
          <p:nvPr/>
        </p:nvSpPr>
        <p:spPr bwMode="auto">
          <a:xfrm>
            <a:off x="381000" y="457200"/>
            <a:ext cx="32156400" cy="4177829"/>
          </a:xfrm>
          <a:prstGeom prst="round2DiagRect">
            <a:avLst/>
          </a:prstGeom>
          <a:solidFill>
            <a:srgbClr val="4380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3135999"/>
            <a:endParaRPr lang="en-US" sz="2533">
              <a:latin typeface="Arial"/>
            </a:endParaRPr>
          </a:p>
        </p:txBody>
      </p:sp>
      <p:sp>
        <p:nvSpPr>
          <p:cNvPr id="2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899652" y="977429"/>
            <a:ext cx="31119096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Provided By MakeSigns</a:t>
            </a:r>
            <a:b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  <a:t>Enter a Title And Add Logos To Your Poster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899652" y="2967871"/>
            <a:ext cx="31119096" cy="689729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chemeClr val="bg1"/>
                </a:solidFill>
                <a:latin typeface="Montserrat Light" panose="00000400000000000000" pitchFamily="50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chemeClr val="bg1"/>
                </a:solidFill>
                <a:latin typeface="Montserrat Light" panose="00000400000000000000" pitchFamily="50" charset="0"/>
              </a:rPr>
              <a:t>Include University or Department Names if Needed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33A929B9-4AE7-4535-8E25-5C0801DF2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700EFA-F39A-4B67-A41D-B592D129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3C57D4F6-5B1E-4A2D-8728-4DE56B722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7887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D4AEC4-FDA9-4DCC-AB41-6178867E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170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C6D1DA5E-B2DC-498D-8EF9-B74BF9406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7341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B18890-DE76-4473-9E1E-3198CB432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7341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0C0A07D8-0E58-42E5-B79C-184F9F822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509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009B54-5040-4B8B-91C3-ED7FF3B1B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0509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73BEFC1-7549-40B5-A4BD-36562574D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2917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3C6F59-1B0C-4EDA-8518-F88FAC8A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03020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D8586159-F4C4-4390-B155-F7761D66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509" y="1372917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59AB0E-37A8-4432-8FCF-494C0593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0509" y="1303020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Acknowledgements</a:t>
            </a:r>
          </a:p>
        </p:txBody>
      </p:sp>
      <p:pic>
        <p:nvPicPr>
          <p:cNvPr id="3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intellectualsag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0</Notes>
  <TotalTime>1304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Libre Baskerville</vt:lpstr>
      <vt:lpstr>Montserrat Light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27</cp:revision>
  <dcterms:modified xsi:type="dcterms:W3CDTF">2022-02-28T22:12:03Z</dcterms:modified>
  <dc:subject>Free Research Poster</dc:subject>
</cp:coreProperties>
</file>