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96" r:id="rId1"/>
  </p:sldMasterIdLst>
  <p:notesMasterIdLst>
    <p:notesMasterId r:id="rId2"/>
  </p:notesMasterIdLst>
  <p:sldIdLst>
    <p:sldId id="256" r:id="rId3"/>
  </p:sldIdLst>
  <p:sldSz cx="43891200" cy="38404800"/>
  <p:notesSz cx="6858000" cy="9144000"/>
  <p:custDataLst>
    <p:tags r:id="rId4"/>
  </p:custDataLst>
  <p:defaultTextStyle>
    <a:defPPr>
      <a:defRPr lang="en-US"/>
    </a:defPPr>
    <a:lvl1pPr algn="l" rtl="0" eaLnBrk="0" fontAlgn="base" hangingPunct="0">
      <a:spcBef>
        <a:spcPct val="0"/>
      </a:spcBef>
      <a:spcAft>
        <a:spcPct val="0"/>
      </a:spcAft>
      <a:defRPr sz="9300" kern="1200">
        <a:solidFill>
          <a:schemeClr val="tx1"/>
        </a:solidFill>
        <a:latin typeface="Arial"/>
        <a:ea typeface="+mn-ea"/>
        <a:cs typeface="+mn-cs"/>
      </a:defRPr>
    </a:lvl1pPr>
    <a:lvl2pPr marL="457200" algn="l" rtl="0" eaLnBrk="0" fontAlgn="base" hangingPunct="0">
      <a:spcBef>
        <a:spcPct val="0"/>
      </a:spcBef>
      <a:spcAft>
        <a:spcPct val="0"/>
      </a:spcAft>
      <a:defRPr sz="9300" kern="1200">
        <a:solidFill>
          <a:schemeClr val="tx1"/>
        </a:solidFill>
        <a:latin typeface="Arial"/>
        <a:ea typeface="+mn-ea"/>
        <a:cs typeface="+mn-cs"/>
      </a:defRPr>
    </a:lvl2pPr>
    <a:lvl3pPr marL="914400" algn="l" rtl="0" eaLnBrk="0" fontAlgn="base" hangingPunct="0">
      <a:spcBef>
        <a:spcPct val="0"/>
      </a:spcBef>
      <a:spcAft>
        <a:spcPct val="0"/>
      </a:spcAft>
      <a:defRPr sz="9300" kern="1200">
        <a:solidFill>
          <a:schemeClr val="tx1"/>
        </a:solidFill>
        <a:latin typeface="Arial"/>
        <a:ea typeface="+mn-ea"/>
        <a:cs typeface="+mn-cs"/>
      </a:defRPr>
    </a:lvl3pPr>
    <a:lvl4pPr marL="1371600" algn="l" rtl="0" eaLnBrk="0" fontAlgn="base" hangingPunct="0">
      <a:spcBef>
        <a:spcPct val="0"/>
      </a:spcBef>
      <a:spcAft>
        <a:spcPct val="0"/>
      </a:spcAft>
      <a:defRPr sz="9300" kern="1200">
        <a:solidFill>
          <a:schemeClr val="tx1"/>
        </a:solidFill>
        <a:latin typeface="Arial"/>
        <a:ea typeface="+mn-ea"/>
        <a:cs typeface="+mn-cs"/>
      </a:defRPr>
    </a:lvl4pPr>
    <a:lvl5pPr marL="1828800" algn="l" rtl="0" eaLnBrk="0" fontAlgn="base" hangingPunct="0">
      <a:spcBef>
        <a:spcPct val="0"/>
      </a:spcBef>
      <a:spcAft>
        <a:spcPct val="0"/>
      </a:spcAft>
      <a:defRPr sz="9300" kern="1200">
        <a:solidFill>
          <a:schemeClr val="tx1"/>
        </a:solidFill>
        <a:latin typeface="Arial"/>
        <a:ea typeface="+mn-ea"/>
        <a:cs typeface="+mn-cs"/>
      </a:defRPr>
    </a:lvl5pPr>
    <a:lvl6pPr marL="2286000" algn="l" defTabSz="914400" rtl="0" eaLnBrk="1" latinLnBrk="0" hangingPunct="1">
      <a:defRPr sz="9300" kern="1200">
        <a:solidFill>
          <a:schemeClr val="tx1"/>
        </a:solidFill>
        <a:latin typeface="Arial"/>
        <a:ea typeface="+mn-ea"/>
        <a:cs typeface="+mn-cs"/>
      </a:defRPr>
    </a:lvl6pPr>
    <a:lvl7pPr marL="2743200" algn="l" defTabSz="914400" rtl="0" eaLnBrk="1" latinLnBrk="0" hangingPunct="1">
      <a:defRPr sz="9300" kern="1200">
        <a:solidFill>
          <a:schemeClr val="tx1"/>
        </a:solidFill>
        <a:latin typeface="Arial"/>
        <a:ea typeface="+mn-ea"/>
        <a:cs typeface="+mn-cs"/>
      </a:defRPr>
    </a:lvl7pPr>
    <a:lvl8pPr marL="3200400" algn="l" defTabSz="914400" rtl="0" eaLnBrk="1" latinLnBrk="0" hangingPunct="1">
      <a:defRPr sz="9300" kern="1200">
        <a:solidFill>
          <a:schemeClr val="tx1"/>
        </a:solidFill>
        <a:latin typeface="Arial"/>
        <a:ea typeface="+mn-ea"/>
        <a:cs typeface="+mn-cs"/>
      </a:defRPr>
    </a:lvl8pPr>
    <a:lvl9pPr marL="3657600" algn="l" defTabSz="914400" rtl="0" eaLnBrk="1" latinLnBrk="0" hangingPunct="1">
      <a:defRPr sz="93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99CBDF"/>
    <a:srgbClr val="0088CC"/>
    <a:srgbClr val="4D4D4D"/>
    <a:srgbClr val="777777"/>
    <a:srgbClr val="292929"/>
    <a:srgbClr val="1965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4648" autoAdjust="0"/>
  </p:normalViewPr>
  <p:slideViewPr>
    <p:cSldViewPr>
      <p:cViewPr varScale="1">
        <p:scale>
          <a:sx n="21" d="100"/>
          <a:sy n="21" d="100"/>
        </p:scale>
        <p:origin x="2694" y="42"/>
      </p:cViewPr>
      <p:guideLst>
        <p:guide orient="horz" pos="12096"/>
        <p:guide pos="13824"/>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1.xml" /><Relationship Id="rId8" Type="http://schemas.openxmlformats.org/officeDocument/2006/relationships/tableStyles" Target="tableStyles.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eaLnBrk="1" hangingPunct="1">
              <a:defRPr sz="1200">
                <a:latin typeface="Arial" pitchFamily="34" charset="0"/>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lgn="r" eaLnBrk="1" hangingPunct="1">
              <a:defRPr sz="1200">
                <a:latin typeface="Arial" pitchFamily="34"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470025" y="685800"/>
            <a:ext cx="391795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eaLnBrk="1" hangingPunct="1">
              <a:defRPr sz="1200">
                <a:latin typeface="Arial" pitchFamily="34" charset="0"/>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lgn="r" eaLnBrk="1" hangingPunct="1">
              <a:defRPr sz="1200">
                <a:latin typeface="Arial" pitchFamily="34" charset="0"/>
              </a:defRPr>
            </a:lvl1pPr>
          </a:lstStyle>
          <a:p>
            <a:pPr>
              <a:defRPr/>
            </a:pPr>
            <a:fld id="{AF9B6CF6-4E35-4494-B8EA-8B550D0B7C1D}" type="slidenum">
              <a:rPr lang="en-US"/>
              <a:pPr>
                <a:defRPr/>
              </a:pPr>
              <a:t>‹#›</a:t>
            </a:fld>
          </a:p>
        </p:txBody>
      </p:sp>
    </p:spTree>
    <p:extLst>
      <p:ext uri="{BB962C8B-B14F-4D97-AF65-F5344CB8AC3E}">
        <p14:creationId xmlns:p14="http://schemas.microsoft.com/office/powerpoint/2010/main" val="4195559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5122" name="Rectangle 7"/>
          <p:cNvSpPr>
            <a:spLocks noGrp="1" noChangeArrowheads="1"/>
          </p:cNvSpPr>
          <p:nvPr>
            <p:ph type="sldNum" sz="quarter" idx="5"/>
          </p:nvPr>
        </p:nvSpPr>
        <p:spPr>
          <a:noFill/>
        </p:spPr>
        <p:txBody>
          <a:bodyPr/>
          <a:lstStyle>
            <a:defPPr>
              <a:defRPr kern="1200" smtId="4294967295"/>
            </a:defPPr>
            <a:lvl1pPr>
              <a:defRPr sz="9300">
                <a:solidFill>
                  <a:schemeClr val="tx1"/>
                </a:solidFill>
                <a:latin typeface="Arial"/>
              </a:defRPr>
            </a:lvl1pPr>
            <a:lvl2pPr marL="742950" indent="-285750">
              <a:defRPr sz="9300">
                <a:solidFill>
                  <a:schemeClr val="tx1"/>
                </a:solidFill>
                <a:latin typeface="Arial"/>
              </a:defRPr>
            </a:lvl2pPr>
            <a:lvl3pPr marL="1143000" indent="-228600">
              <a:defRPr sz="9300">
                <a:solidFill>
                  <a:schemeClr val="tx1"/>
                </a:solidFill>
                <a:latin typeface="Arial"/>
              </a:defRPr>
            </a:lvl3pPr>
            <a:lvl4pPr marL="1600200" indent="-228600">
              <a:defRPr sz="9300">
                <a:solidFill>
                  <a:schemeClr val="tx1"/>
                </a:solidFill>
                <a:latin typeface="Arial"/>
              </a:defRPr>
            </a:lvl4pPr>
            <a:lvl5pPr marL="2057400" indent="-228600">
              <a:defRPr sz="9300">
                <a:solidFill>
                  <a:schemeClr val="tx1"/>
                </a:solidFill>
                <a:latin typeface="Arial"/>
              </a:defRPr>
            </a:lvl5pPr>
            <a:lvl6pPr marL="2514600" indent="-228600" eaLnBrk="0" fontAlgn="base" hangingPunct="0">
              <a:spcBef>
                <a:spcPct val="0"/>
              </a:spcBef>
              <a:spcAft>
                <a:spcPct val="0"/>
              </a:spcAft>
              <a:defRPr sz="9300">
                <a:solidFill>
                  <a:schemeClr val="tx1"/>
                </a:solidFill>
                <a:latin typeface="Arial"/>
              </a:defRPr>
            </a:lvl6pPr>
            <a:lvl7pPr marL="2971800" indent="-228600" eaLnBrk="0" fontAlgn="base" hangingPunct="0">
              <a:spcBef>
                <a:spcPct val="0"/>
              </a:spcBef>
              <a:spcAft>
                <a:spcPct val="0"/>
              </a:spcAft>
              <a:defRPr sz="9300">
                <a:solidFill>
                  <a:schemeClr val="tx1"/>
                </a:solidFill>
                <a:latin typeface="Arial"/>
              </a:defRPr>
            </a:lvl7pPr>
            <a:lvl8pPr marL="3429000" indent="-228600" eaLnBrk="0" fontAlgn="base" hangingPunct="0">
              <a:spcBef>
                <a:spcPct val="0"/>
              </a:spcBef>
              <a:spcAft>
                <a:spcPct val="0"/>
              </a:spcAft>
              <a:defRPr sz="9300">
                <a:solidFill>
                  <a:schemeClr val="tx1"/>
                </a:solidFill>
                <a:latin typeface="Arial"/>
              </a:defRPr>
            </a:lvl8pPr>
            <a:lvl9pPr marL="3886200" indent="-228600" eaLnBrk="0" fontAlgn="base" hangingPunct="0">
              <a:spcBef>
                <a:spcPct val="0"/>
              </a:spcBef>
              <a:spcAft>
                <a:spcPct val="0"/>
              </a:spcAft>
              <a:defRPr sz="9300">
                <a:solidFill>
                  <a:schemeClr val="tx1"/>
                </a:solidFill>
                <a:latin typeface="Arial"/>
              </a:defRPr>
            </a:lvl9pPr>
          </a:lstStyle>
          <a:p>
            <a:fld id="{BFF1A679-D2E7-41C8-9235-EA4AAE43ABB1}" type="slidenum">
              <a:rPr lang="en-US" sz="1200" smtClean="0"/>
              <a:t>1</a:t>
            </a:fld>
          </a:p>
        </p:txBody>
      </p:sp>
      <p:sp>
        <p:nvSpPr>
          <p:cNvPr id="5123" name="Rectangle 2"/>
          <p:cNvSpPr>
            <a:spLocks noGrp="1" noRot="1" noChangeAspect="1" noChangeArrowheads="1" noTextEdit="1"/>
          </p:cNvSpPr>
          <p:nvPr>
            <p:ph type="sldImg"/>
          </p:nvPr>
        </p:nvSpPr>
        <p:spPr/>
      </p:sp>
      <p:sp>
        <p:nvSpPr>
          <p:cNvPr id="5124" name="Rectangle 3"/>
          <p:cNvSpPr>
            <a:spLocks noGrp="1" noChangeArrowheads="1"/>
          </p:cNvSpPr>
          <p:nvPr>
            <p:ph type="body" idx="1"/>
          </p:nvPr>
        </p:nvSpPr>
        <p:spPr>
          <a:noFill/>
        </p:spPr>
        <p:txBody>
          <a:bodyPr/>
          <a:lstStyle>
            <a:defPPr>
              <a:defRPr kern="1200" smtId="4294967295"/>
            </a:defPPr>
          </a:lstStyle>
          <a:p>
            <a:pPr eaLnBrk="1" hangingPunct="1"/>
            <a:endParaRPr lang="en-US" smtClean="0">
              <a:latin typeface="Arial"/>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3291840" y="11930405"/>
            <a:ext cx="37307521" cy="8232140"/>
          </a:xfrm>
          <a:prstGeom prst="rect">
            <a:avLst/>
          </a:prstGeo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39" cy="9814560"/>
          </a:xfrm>
          <a:prstGeom prst="rect">
            <a:avLst/>
          </a:prstGeom>
        </p:spPr>
        <p:txBody>
          <a:bodyPr/>
          <a:lstStyle>
            <a:defPPr>
              <a:defRPr kern="1200" smtId="4294967295"/>
            </a:defPPr>
            <a:lvl1pPr marL="0" indent="0" algn="ctr">
              <a:buNone/>
              <a:defRPr>
                <a:solidFill>
                  <a:schemeClr val="tx1">
                    <a:tint val="75000"/>
                  </a:schemeClr>
                </a:solidFill>
              </a:defRPr>
            </a:lvl1pPr>
            <a:lvl2pPr marL="2346922" indent="0" algn="ctr">
              <a:buNone/>
              <a:defRPr>
                <a:solidFill>
                  <a:schemeClr val="tx1">
                    <a:tint val="75000"/>
                  </a:schemeClr>
                </a:solidFill>
              </a:defRPr>
            </a:lvl2pPr>
            <a:lvl3pPr marL="4693849" indent="0" algn="ctr">
              <a:buNone/>
              <a:defRPr>
                <a:solidFill>
                  <a:schemeClr val="tx1">
                    <a:tint val="75000"/>
                  </a:schemeClr>
                </a:solidFill>
              </a:defRPr>
            </a:lvl3pPr>
            <a:lvl4pPr marL="7040771" indent="0" algn="ctr">
              <a:buNone/>
              <a:defRPr>
                <a:solidFill>
                  <a:schemeClr val="tx1">
                    <a:tint val="75000"/>
                  </a:schemeClr>
                </a:solidFill>
              </a:defRPr>
            </a:lvl4pPr>
            <a:lvl5pPr marL="9387698" indent="0" algn="ctr">
              <a:buNone/>
              <a:defRPr>
                <a:solidFill>
                  <a:schemeClr val="tx1">
                    <a:tint val="75000"/>
                  </a:schemeClr>
                </a:solidFill>
              </a:defRPr>
            </a:lvl5pPr>
            <a:lvl6pPr marL="11734620" indent="0" algn="ctr">
              <a:buNone/>
              <a:defRPr>
                <a:solidFill>
                  <a:schemeClr val="tx1">
                    <a:tint val="75000"/>
                  </a:schemeClr>
                </a:solidFill>
              </a:defRPr>
            </a:lvl6pPr>
            <a:lvl7pPr marL="14081547" indent="0" algn="ctr">
              <a:buNone/>
              <a:defRPr>
                <a:solidFill>
                  <a:schemeClr val="tx1">
                    <a:tint val="75000"/>
                  </a:schemeClr>
                </a:solidFill>
              </a:defRPr>
            </a:lvl7pPr>
            <a:lvl8pPr marL="16428459" indent="0" algn="ctr">
              <a:buNone/>
              <a:defRPr>
                <a:solidFill>
                  <a:schemeClr val="tx1">
                    <a:tint val="75000"/>
                  </a:schemeClr>
                </a:solidFill>
              </a:defRPr>
            </a:lvl8pPr>
            <a:lvl9pPr marL="1877539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2194560" y="35595585"/>
            <a:ext cx="10241280" cy="20447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4996161" y="35595585"/>
            <a:ext cx="13898880" cy="20447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31455361" y="35595585"/>
            <a:ext cx="10241280" cy="2044700"/>
          </a:xfrm>
          <a:prstGeom prst="rect">
            <a:avLst/>
          </a:prstGeom>
        </p:spPr>
        <p:txBody>
          <a:bodyPr/>
          <a:lstStyle>
            <a:defPPr>
              <a:defRPr kern="1200" smtId="4294967295"/>
            </a:defPPr>
          </a:lstStyle>
          <a:p>
            <a:pPr>
              <a:defRPr/>
            </a:pPr>
            <a:fld id="{3CB5D619-ACFA-43FA-A383-9C3BF7802406}" type="slidenum">
              <a:rPr lang="en-US" smtClean="0"/>
              <a:pPr>
                <a:defRPr/>
              </a:pPr>
              <a:t>‹#›</a:t>
            </a:fld>
            <a:endParaRPr lang="en-US"/>
          </a:p>
        </p:txBody>
      </p:sp>
    </p:spTree>
    <p:extLst>
      <p:ext uri="{BB962C8B-B14F-4D97-AF65-F5344CB8AC3E}">
        <p14:creationId xmlns:p14="http://schemas.microsoft.com/office/powerpoint/2010/main" val="273239843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a:xfrm>
            <a:off x="2194560" y="1537973"/>
            <a:ext cx="39502079" cy="6400800"/>
          </a:xfrm>
          <a:prstGeom prst="rect">
            <a:avLst/>
          </a:prstGeom>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8961168"/>
            <a:ext cx="39502079" cy="25345392"/>
          </a:xfrm>
          <a:prstGeom prst="rect">
            <a:avLst/>
          </a:prstGeo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4560" y="35595585"/>
            <a:ext cx="10241280" cy="20447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4996161" y="35595585"/>
            <a:ext cx="13898880" cy="20447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31455361" y="35595585"/>
            <a:ext cx="10241280" cy="2044700"/>
          </a:xfrm>
          <a:prstGeom prst="rect">
            <a:avLst/>
          </a:prstGeom>
        </p:spPr>
        <p:txBody>
          <a:bodyPr/>
          <a:lstStyle>
            <a:defPPr>
              <a:defRPr kern="1200" smtId="4294967295"/>
            </a:defPPr>
          </a:lstStyle>
          <a:p>
            <a:pPr>
              <a:defRPr/>
            </a:pPr>
            <a:fld id="{784F02E4-DB37-480F-A5E0-962F7DC013F9}" type="slidenum">
              <a:rPr lang="en-US" smtClean="0"/>
              <a:pPr>
                <a:defRPr/>
              </a:pPr>
              <a:t>‹#›</a:t>
            </a:fld>
            <a:endParaRPr lang="en-US"/>
          </a:p>
        </p:txBody>
      </p:sp>
    </p:spTree>
    <p:extLst>
      <p:ext uri="{BB962C8B-B14F-4D97-AF65-F5344CB8AC3E}">
        <p14:creationId xmlns:p14="http://schemas.microsoft.com/office/powerpoint/2010/main" val="280986202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171838652" y="7378700"/>
            <a:ext cx="53324758" cy="157290777"/>
          </a:xfrm>
          <a:prstGeom prst="rect">
            <a:avLst/>
          </a:prstGeo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11849102" y="7378700"/>
            <a:ext cx="159258000" cy="157290777"/>
          </a:xfrm>
          <a:prstGeom prst="rect">
            <a:avLst/>
          </a:prstGeo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4560" y="35595585"/>
            <a:ext cx="10241280" cy="20447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4996161" y="35595585"/>
            <a:ext cx="13898880" cy="20447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31455361" y="35595585"/>
            <a:ext cx="10241280" cy="2044700"/>
          </a:xfrm>
          <a:prstGeom prst="rect">
            <a:avLst/>
          </a:prstGeom>
        </p:spPr>
        <p:txBody>
          <a:bodyPr/>
          <a:lstStyle>
            <a:defPPr>
              <a:defRPr kern="1200" smtId="4294967295"/>
            </a:defPPr>
          </a:lstStyle>
          <a:p>
            <a:pPr>
              <a:defRPr/>
            </a:pPr>
            <a:fld id="{BC3748A9-1784-443D-81CC-BF0E1194D31D}" type="slidenum">
              <a:rPr lang="en-US" smtClean="0"/>
              <a:pPr>
                <a:defRPr/>
              </a:pPr>
              <a:t>‹#›</a:t>
            </a:fld>
            <a:endParaRPr lang="en-US"/>
          </a:p>
        </p:txBody>
      </p:sp>
    </p:spTree>
    <p:extLst>
      <p:ext uri="{BB962C8B-B14F-4D97-AF65-F5344CB8AC3E}">
        <p14:creationId xmlns:p14="http://schemas.microsoft.com/office/powerpoint/2010/main" val="68647770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a:xfrm>
            <a:off x="2194560" y="1537973"/>
            <a:ext cx="39502079" cy="6400800"/>
          </a:xfrm>
          <a:prstGeom prst="rect">
            <a:avLst/>
          </a:prstGeom>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a:xfrm>
            <a:off x="2194560" y="8961168"/>
            <a:ext cx="39502079" cy="25345392"/>
          </a:xfrm>
          <a:prstGeom prst="rect">
            <a:avLst/>
          </a:prstGeo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4560" y="35595585"/>
            <a:ext cx="10241280" cy="20447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4996161" y="35595585"/>
            <a:ext cx="13898880" cy="20447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31455361" y="35595585"/>
            <a:ext cx="10241280" cy="2044700"/>
          </a:xfrm>
          <a:prstGeom prst="rect">
            <a:avLst/>
          </a:prstGeom>
        </p:spPr>
        <p:txBody>
          <a:bodyPr/>
          <a:lstStyle>
            <a:defPPr>
              <a:defRPr kern="1200" smtId="4294967295"/>
            </a:defPPr>
          </a:lstStyle>
          <a:p>
            <a:pPr>
              <a:defRPr/>
            </a:pPr>
            <a:fld id="{04432EA2-EB8D-4047-8A78-7EC7EB46DF5E}" type="slidenum">
              <a:rPr lang="en-US" smtClean="0"/>
              <a:pPr>
                <a:defRPr/>
              </a:pPr>
              <a:t>‹#›</a:t>
            </a:fld>
            <a:endParaRPr lang="en-US"/>
          </a:p>
        </p:txBody>
      </p:sp>
    </p:spTree>
    <p:extLst>
      <p:ext uri="{BB962C8B-B14F-4D97-AF65-F5344CB8AC3E}">
        <p14:creationId xmlns:p14="http://schemas.microsoft.com/office/powerpoint/2010/main" val="29346793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467102" y="24678666"/>
            <a:ext cx="37307521" cy="7627620"/>
          </a:xfrm>
          <a:prstGeom prst="rect">
            <a:avLst/>
          </a:prstGeom>
        </p:spPr>
        <p:txBody>
          <a:bodyPr anchor="t"/>
          <a:lstStyle>
            <a:defPPr>
              <a:defRPr kern="1200" smtId="4294967295"/>
            </a:defPPr>
            <a:lvl1pPr algn="l">
              <a:defRPr sz="206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6277641"/>
            <a:ext cx="37307521" cy="8401047"/>
          </a:xfrm>
          <a:prstGeom prst="rect">
            <a:avLst/>
          </a:prstGeom>
        </p:spPr>
        <p:txBody>
          <a:bodyPr anchor="b"/>
          <a:lstStyle>
            <a:defPPr>
              <a:defRPr kern="1200" smtId="4294967295"/>
            </a:defPPr>
            <a:lvl1pPr marL="0" indent="0">
              <a:buNone/>
              <a:defRPr sz="10300">
                <a:solidFill>
                  <a:schemeClr val="tx1">
                    <a:tint val="75000"/>
                  </a:schemeClr>
                </a:solidFill>
              </a:defRPr>
            </a:lvl1pPr>
            <a:lvl2pPr marL="2346922" indent="0">
              <a:buNone/>
              <a:defRPr sz="9300">
                <a:solidFill>
                  <a:schemeClr val="tx1">
                    <a:tint val="75000"/>
                  </a:schemeClr>
                </a:solidFill>
              </a:defRPr>
            </a:lvl2pPr>
            <a:lvl3pPr marL="4693849" indent="0">
              <a:buNone/>
              <a:defRPr sz="8200">
                <a:solidFill>
                  <a:schemeClr val="tx1">
                    <a:tint val="75000"/>
                  </a:schemeClr>
                </a:solidFill>
              </a:defRPr>
            </a:lvl3pPr>
            <a:lvl4pPr marL="7040771" indent="0">
              <a:buNone/>
              <a:defRPr sz="7200">
                <a:solidFill>
                  <a:schemeClr val="tx1">
                    <a:tint val="75000"/>
                  </a:schemeClr>
                </a:solidFill>
              </a:defRPr>
            </a:lvl4pPr>
            <a:lvl5pPr marL="9387698" indent="0">
              <a:buNone/>
              <a:defRPr sz="7200">
                <a:solidFill>
                  <a:schemeClr val="tx1">
                    <a:tint val="75000"/>
                  </a:schemeClr>
                </a:solidFill>
              </a:defRPr>
            </a:lvl5pPr>
            <a:lvl6pPr marL="11734620" indent="0">
              <a:buNone/>
              <a:defRPr sz="7200">
                <a:solidFill>
                  <a:schemeClr val="tx1">
                    <a:tint val="75000"/>
                  </a:schemeClr>
                </a:solidFill>
              </a:defRPr>
            </a:lvl6pPr>
            <a:lvl7pPr marL="14081547" indent="0">
              <a:buNone/>
              <a:defRPr sz="7200">
                <a:solidFill>
                  <a:schemeClr val="tx1">
                    <a:tint val="75000"/>
                  </a:schemeClr>
                </a:solidFill>
              </a:defRPr>
            </a:lvl7pPr>
            <a:lvl8pPr marL="16428459" indent="0">
              <a:buNone/>
              <a:defRPr sz="7200">
                <a:solidFill>
                  <a:schemeClr val="tx1">
                    <a:tint val="75000"/>
                  </a:schemeClr>
                </a:solidFill>
              </a:defRPr>
            </a:lvl8pPr>
            <a:lvl9pPr marL="18775390" indent="0">
              <a:buNone/>
              <a:defRPr sz="7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194560" y="35595585"/>
            <a:ext cx="10241280" cy="2044700"/>
          </a:xfrm>
          <a:prstGeom prst="rect">
            <a:avLst/>
          </a:prstGeom>
        </p:spPr>
        <p:txBody>
          <a:bodyPr/>
          <a:lstStyle>
            <a:defPPr>
              <a:defRPr kern="1200" smtId="4294967295"/>
            </a:defPPr>
          </a:lstStyle>
          <a:p>
            <a:pPr>
              <a:defRPr/>
            </a:pPr>
            <a:endParaRPr lang="en-US"/>
          </a:p>
        </p:txBody>
      </p:sp>
      <p:sp>
        <p:nvSpPr>
          <p:cNvPr id="5" name="Footer Placeholder 4"/>
          <p:cNvSpPr>
            <a:spLocks noGrp="1"/>
          </p:cNvSpPr>
          <p:nvPr>
            <p:ph type="ftr" sz="quarter" idx="11"/>
          </p:nvPr>
        </p:nvSpPr>
        <p:spPr>
          <a:xfrm>
            <a:off x="14996161" y="35595585"/>
            <a:ext cx="13898880" cy="2044700"/>
          </a:xfrm>
          <a:prstGeom prst="rect">
            <a:avLst/>
          </a:prstGeom>
        </p:spPr>
        <p:txBody>
          <a:bodyPr/>
          <a:lstStyle>
            <a:defPPr>
              <a:defRPr kern="1200" smtId="4294967295"/>
            </a:defPPr>
          </a:lstStyle>
          <a:p>
            <a:pPr>
              <a:defRPr/>
            </a:pPr>
            <a:endParaRPr lang="en-US"/>
          </a:p>
        </p:txBody>
      </p:sp>
      <p:sp>
        <p:nvSpPr>
          <p:cNvPr id="6" name="Slide Number Placeholder 5"/>
          <p:cNvSpPr>
            <a:spLocks noGrp="1"/>
          </p:cNvSpPr>
          <p:nvPr>
            <p:ph type="sldNum" sz="quarter" idx="12"/>
          </p:nvPr>
        </p:nvSpPr>
        <p:spPr>
          <a:xfrm>
            <a:off x="31455361" y="35595585"/>
            <a:ext cx="10241280" cy="2044700"/>
          </a:xfrm>
          <a:prstGeom prst="rect">
            <a:avLst/>
          </a:prstGeom>
        </p:spPr>
        <p:txBody>
          <a:bodyPr/>
          <a:lstStyle>
            <a:defPPr>
              <a:defRPr kern="1200" smtId="4294967295"/>
            </a:defPPr>
          </a:lstStyle>
          <a:p>
            <a:pPr>
              <a:defRPr/>
            </a:pPr>
            <a:fld id="{7DB14AB3-E4A6-406E-90D0-90D74A36A09D}" type="slidenum">
              <a:rPr lang="en-US" smtClean="0"/>
              <a:pPr>
                <a:defRPr/>
              </a:pPr>
              <a:t>‹#›</a:t>
            </a:fld>
            <a:endParaRPr lang="en-US"/>
          </a:p>
        </p:txBody>
      </p:sp>
    </p:spTree>
    <p:extLst>
      <p:ext uri="{BB962C8B-B14F-4D97-AF65-F5344CB8AC3E}">
        <p14:creationId xmlns:p14="http://schemas.microsoft.com/office/powerpoint/2010/main" val="3683648891"/>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a:xfrm>
            <a:off x="2194560" y="1537973"/>
            <a:ext cx="39502079" cy="6400800"/>
          </a:xfrm>
          <a:prstGeom prst="rect">
            <a:avLst/>
          </a:prstGeom>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11849124" y="43009821"/>
            <a:ext cx="106291373" cy="121659650"/>
          </a:xfrm>
          <a:prstGeom prst="rect">
            <a:avLst/>
          </a:prstGeom>
        </p:spPr>
        <p:txBody>
          <a:bodyPr/>
          <a:lstStyle>
            <a:defPPr>
              <a:defRPr kern="1200" smtId="4294967295"/>
            </a:defPPr>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872000" y="43009821"/>
            <a:ext cx="106291385" cy="121659650"/>
          </a:xfrm>
          <a:prstGeom prst="rect">
            <a:avLst/>
          </a:prstGeom>
        </p:spPr>
        <p:txBody>
          <a:bodyPr/>
          <a:lstStyle>
            <a:defPPr>
              <a:defRPr kern="1200" smtId="4294967295"/>
            </a:defPPr>
            <a:lvl1pPr>
              <a:defRPr sz="14400"/>
            </a:lvl1pPr>
            <a:lvl2pPr>
              <a:defRPr sz="123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194560" y="35595585"/>
            <a:ext cx="10241280" cy="2044700"/>
          </a:xfrm>
          <a:prstGeom prst="rect">
            <a:avLst/>
          </a:prstGeom>
        </p:spPr>
        <p:txBody>
          <a:bodyPr/>
          <a:lstStyle>
            <a:defPPr>
              <a:defRPr kern="1200" smtId="4294967295"/>
            </a:defPPr>
          </a:lstStyle>
          <a:p>
            <a:pPr>
              <a:defRPr/>
            </a:pPr>
            <a:endParaRPr lang="en-US"/>
          </a:p>
        </p:txBody>
      </p:sp>
      <p:sp>
        <p:nvSpPr>
          <p:cNvPr id="6" name="Footer Placeholder 5"/>
          <p:cNvSpPr>
            <a:spLocks noGrp="1"/>
          </p:cNvSpPr>
          <p:nvPr>
            <p:ph type="ftr" sz="quarter" idx="11"/>
          </p:nvPr>
        </p:nvSpPr>
        <p:spPr>
          <a:xfrm>
            <a:off x="14996161" y="35595585"/>
            <a:ext cx="13898880" cy="2044700"/>
          </a:xfrm>
          <a:prstGeom prst="rect">
            <a:avLst/>
          </a:prstGeom>
        </p:spPr>
        <p:txBody>
          <a:bodyPr/>
          <a:lstStyle>
            <a:defPPr>
              <a:defRPr kern="1200" smtId="4294967295"/>
            </a:defPPr>
          </a:lstStyle>
          <a:p>
            <a:pPr>
              <a:defRPr/>
            </a:pPr>
            <a:endParaRPr lang="en-US"/>
          </a:p>
        </p:txBody>
      </p:sp>
      <p:sp>
        <p:nvSpPr>
          <p:cNvPr id="7" name="Slide Number Placeholder 6"/>
          <p:cNvSpPr>
            <a:spLocks noGrp="1"/>
          </p:cNvSpPr>
          <p:nvPr>
            <p:ph type="sldNum" sz="quarter" idx="12"/>
          </p:nvPr>
        </p:nvSpPr>
        <p:spPr>
          <a:xfrm>
            <a:off x="31455361" y="35595585"/>
            <a:ext cx="10241280" cy="2044700"/>
          </a:xfrm>
          <a:prstGeom prst="rect">
            <a:avLst/>
          </a:prstGeom>
        </p:spPr>
        <p:txBody>
          <a:bodyPr/>
          <a:lstStyle>
            <a:defPPr>
              <a:defRPr kern="1200" smtId="4294967295"/>
            </a:defPPr>
          </a:lstStyle>
          <a:p>
            <a:pPr>
              <a:defRPr/>
            </a:pPr>
            <a:fld id="{55C00588-D398-4A34-981F-F7D006992242}" type="slidenum">
              <a:rPr lang="en-US" smtClean="0"/>
              <a:pPr>
                <a:defRPr/>
              </a:pPr>
              <a:t>‹#›</a:t>
            </a:fld>
            <a:endParaRPr lang="en-US"/>
          </a:p>
        </p:txBody>
      </p:sp>
    </p:spTree>
    <p:extLst>
      <p:ext uri="{BB962C8B-B14F-4D97-AF65-F5344CB8AC3E}">
        <p14:creationId xmlns:p14="http://schemas.microsoft.com/office/powerpoint/2010/main" val="4155319351"/>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2194560" y="1537973"/>
            <a:ext cx="39502079" cy="6400800"/>
          </a:xfrm>
          <a:prstGeom prst="rect">
            <a:avLst/>
          </a:prstGeo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8596633"/>
            <a:ext cx="19392902" cy="3582667"/>
          </a:xfrm>
          <a:prstGeom prst="rect">
            <a:avLst/>
          </a:prstGeom>
        </p:spPr>
        <p:txBody>
          <a:bodyPr anchor="b"/>
          <a:lstStyle>
            <a:defPPr>
              <a:defRPr kern="1200" smtId="4294967295"/>
            </a:defPPr>
            <a:lvl1pPr marL="0" indent="0">
              <a:buNone/>
              <a:defRPr sz="12300" b="1"/>
            </a:lvl1pPr>
            <a:lvl2pPr marL="2346922" indent="0">
              <a:buNone/>
              <a:defRPr sz="10300" b="1"/>
            </a:lvl2pPr>
            <a:lvl3pPr marL="4693849" indent="0">
              <a:buNone/>
              <a:defRPr sz="9300" b="1"/>
            </a:lvl3pPr>
            <a:lvl4pPr marL="7040771" indent="0">
              <a:buNone/>
              <a:defRPr sz="8200" b="1"/>
            </a:lvl4pPr>
            <a:lvl5pPr marL="9387698" indent="0">
              <a:buNone/>
              <a:defRPr sz="8200" b="1"/>
            </a:lvl5pPr>
            <a:lvl6pPr marL="11734620" indent="0">
              <a:buNone/>
              <a:defRPr sz="8200" b="1"/>
            </a:lvl6pPr>
            <a:lvl7pPr marL="14081547" indent="0">
              <a:buNone/>
              <a:defRPr sz="8200" b="1"/>
            </a:lvl7pPr>
            <a:lvl8pPr marL="16428459" indent="0">
              <a:buNone/>
              <a:defRPr sz="8200" b="1"/>
            </a:lvl8pPr>
            <a:lvl9pPr marL="18775390" indent="0">
              <a:buNone/>
              <a:defRPr sz="8200" b="1"/>
            </a:lvl9pPr>
          </a:lstStyle>
          <a:p>
            <a:pPr lvl="0"/>
            <a:r>
              <a:rPr lang="en-US" smtClean="0"/>
              <a:t>Click to edit Master text styles</a:t>
            </a:r>
          </a:p>
        </p:txBody>
      </p:sp>
      <p:sp>
        <p:nvSpPr>
          <p:cNvPr id="4" name="Content Placeholder 3"/>
          <p:cNvSpPr>
            <a:spLocks noGrp="1"/>
          </p:cNvSpPr>
          <p:nvPr>
            <p:ph sz="half" idx="2"/>
          </p:nvPr>
        </p:nvSpPr>
        <p:spPr>
          <a:xfrm>
            <a:off x="2194560" y="12179300"/>
            <a:ext cx="19392902" cy="22127214"/>
          </a:xfrm>
          <a:prstGeom prst="rect">
            <a:avLst/>
          </a:prstGeom>
        </p:spPr>
        <p:txBody>
          <a:bodyPr/>
          <a:lstStyle>
            <a:defPPr>
              <a:defRPr kern="1200" smtId="4294967295"/>
            </a:defPPr>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62" y="8596633"/>
            <a:ext cx="19400520" cy="3582667"/>
          </a:xfrm>
          <a:prstGeom prst="rect">
            <a:avLst/>
          </a:prstGeom>
        </p:spPr>
        <p:txBody>
          <a:bodyPr anchor="b"/>
          <a:lstStyle>
            <a:defPPr>
              <a:defRPr kern="1200" smtId="4294967295"/>
            </a:defPPr>
            <a:lvl1pPr marL="0" indent="0">
              <a:buNone/>
              <a:defRPr sz="12300" b="1"/>
            </a:lvl1pPr>
            <a:lvl2pPr marL="2346922" indent="0">
              <a:buNone/>
              <a:defRPr sz="10300" b="1"/>
            </a:lvl2pPr>
            <a:lvl3pPr marL="4693849" indent="0">
              <a:buNone/>
              <a:defRPr sz="9300" b="1"/>
            </a:lvl3pPr>
            <a:lvl4pPr marL="7040771" indent="0">
              <a:buNone/>
              <a:defRPr sz="8200" b="1"/>
            </a:lvl4pPr>
            <a:lvl5pPr marL="9387698" indent="0">
              <a:buNone/>
              <a:defRPr sz="8200" b="1"/>
            </a:lvl5pPr>
            <a:lvl6pPr marL="11734620" indent="0">
              <a:buNone/>
              <a:defRPr sz="8200" b="1"/>
            </a:lvl6pPr>
            <a:lvl7pPr marL="14081547" indent="0">
              <a:buNone/>
              <a:defRPr sz="8200" b="1"/>
            </a:lvl7pPr>
            <a:lvl8pPr marL="16428459" indent="0">
              <a:buNone/>
              <a:defRPr sz="8200" b="1"/>
            </a:lvl8pPr>
            <a:lvl9pPr marL="18775390" indent="0">
              <a:buNone/>
              <a:defRPr sz="8200" b="1"/>
            </a:lvl9pPr>
          </a:lstStyle>
          <a:p>
            <a:pPr lvl="0"/>
            <a:r>
              <a:rPr lang="en-US" smtClean="0"/>
              <a:t>Click to edit Master text styles</a:t>
            </a:r>
          </a:p>
        </p:txBody>
      </p:sp>
      <p:sp>
        <p:nvSpPr>
          <p:cNvPr id="6" name="Content Placeholder 5"/>
          <p:cNvSpPr>
            <a:spLocks noGrp="1"/>
          </p:cNvSpPr>
          <p:nvPr>
            <p:ph sz="quarter" idx="4"/>
          </p:nvPr>
        </p:nvSpPr>
        <p:spPr>
          <a:xfrm>
            <a:off x="22296162" y="12179300"/>
            <a:ext cx="19400520" cy="22127214"/>
          </a:xfrm>
          <a:prstGeom prst="rect">
            <a:avLst/>
          </a:prstGeom>
        </p:spPr>
        <p:txBody>
          <a:bodyPr/>
          <a:lstStyle>
            <a:defPPr>
              <a:defRPr kern="1200" smtId="4294967295"/>
            </a:defPPr>
            <a:lvl1pPr>
              <a:defRPr sz="12300"/>
            </a:lvl1pPr>
            <a:lvl2pPr>
              <a:defRPr sz="10300"/>
            </a:lvl2pPr>
            <a:lvl3pPr>
              <a:defRPr sz="93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194560" y="35595585"/>
            <a:ext cx="10241280" cy="2044700"/>
          </a:xfrm>
          <a:prstGeom prst="rect">
            <a:avLst/>
          </a:prstGeom>
        </p:spPr>
        <p:txBody>
          <a:bodyPr/>
          <a:lstStyle>
            <a:defPPr>
              <a:defRPr kern="1200" smtId="4294967295"/>
            </a:defPPr>
          </a:lstStyle>
          <a:p>
            <a:pPr>
              <a:defRPr/>
            </a:pPr>
            <a:endParaRPr lang="en-US"/>
          </a:p>
        </p:txBody>
      </p:sp>
      <p:sp>
        <p:nvSpPr>
          <p:cNvPr id="8" name="Footer Placeholder 7"/>
          <p:cNvSpPr>
            <a:spLocks noGrp="1"/>
          </p:cNvSpPr>
          <p:nvPr>
            <p:ph type="ftr" sz="quarter" idx="11"/>
          </p:nvPr>
        </p:nvSpPr>
        <p:spPr>
          <a:xfrm>
            <a:off x="14996161" y="35595585"/>
            <a:ext cx="13898880" cy="2044700"/>
          </a:xfrm>
          <a:prstGeom prst="rect">
            <a:avLst/>
          </a:prstGeom>
        </p:spPr>
        <p:txBody>
          <a:bodyPr/>
          <a:lstStyle>
            <a:defPPr>
              <a:defRPr kern="1200" smtId="4294967295"/>
            </a:defPPr>
          </a:lstStyle>
          <a:p>
            <a:pPr>
              <a:defRPr/>
            </a:pPr>
            <a:endParaRPr lang="en-US"/>
          </a:p>
        </p:txBody>
      </p:sp>
      <p:sp>
        <p:nvSpPr>
          <p:cNvPr id="9" name="Slide Number Placeholder 8"/>
          <p:cNvSpPr>
            <a:spLocks noGrp="1"/>
          </p:cNvSpPr>
          <p:nvPr>
            <p:ph type="sldNum" sz="quarter" idx="12"/>
          </p:nvPr>
        </p:nvSpPr>
        <p:spPr>
          <a:xfrm>
            <a:off x="31455361" y="35595585"/>
            <a:ext cx="10241280" cy="2044700"/>
          </a:xfrm>
          <a:prstGeom prst="rect">
            <a:avLst/>
          </a:prstGeom>
        </p:spPr>
        <p:txBody>
          <a:bodyPr/>
          <a:lstStyle>
            <a:defPPr>
              <a:defRPr kern="1200" smtId="4294967295"/>
            </a:defPPr>
          </a:lstStyle>
          <a:p>
            <a:pPr>
              <a:defRPr/>
            </a:pPr>
            <a:fld id="{08DBC4FD-9BF3-474A-BD76-B7E5B6264C52}" type="slidenum">
              <a:rPr lang="en-US" smtClean="0"/>
              <a:pPr>
                <a:defRPr/>
              </a:pPr>
              <a:t>‹#›</a:t>
            </a:fld>
            <a:endParaRPr lang="en-US"/>
          </a:p>
        </p:txBody>
      </p:sp>
    </p:spTree>
    <p:extLst>
      <p:ext uri="{BB962C8B-B14F-4D97-AF65-F5344CB8AC3E}">
        <p14:creationId xmlns:p14="http://schemas.microsoft.com/office/powerpoint/2010/main" val="260143117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a:xfrm>
            <a:off x="2194560" y="1537973"/>
            <a:ext cx="39502079" cy="6400800"/>
          </a:xfrm>
          <a:prstGeom prst="rect">
            <a:avLst/>
          </a:prstGeom>
        </p:spPr>
        <p:txBody>
          <a:bodyPr/>
          <a:lstStyle>
            <a:defPPr>
              <a:defRPr kern="1200" smtId="4294967295"/>
            </a:defPPr>
          </a:lstStyle>
          <a:p>
            <a:r>
              <a:rPr lang="en-US" smtClean="0"/>
              <a:t>Click to edit Master title style</a:t>
            </a:r>
            <a:endParaRPr lang="en-US"/>
          </a:p>
        </p:txBody>
      </p:sp>
      <p:sp>
        <p:nvSpPr>
          <p:cNvPr id="3" name="Date Placeholder 2"/>
          <p:cNvSpPr>
            <a:spLocks noGrp="1"/>
          </p:cNvSpPr>
          <p:nvPr>
            <p:ph type="dt" sz="half" idx="10"/>
          </p:nvPr>
        </p:nvSpPr>
        <p:spPr>
          <a:xfrm>
            <a:off x="2194560" y="35595585"/>
            <a:ext cx="10241280" cy="2044700"/>
          </a:xfrm>
          <a:prstGeom prst="rect">
            <a:avLst/>
          </a:prstGeom>
        </p:spPr>
        <p:txBody>
          <a:bodyPr/>
          <a:lstStyle>
            <a:defPPr>
              <a:defRPr kern="1200" smtId="4294967295"/>
            </a:defPPr>
          </a:lstStyle>
          <a:p>
            <a:pPr>
              <a:defRPr/>
            </a:pPr>
            <a:endParaRPr lang="en-US"/>
          </a:p>
        </p:txBody>
      </p:sp>
      <p:sp>
        <p:nvSpPr>
          <p:cNvPr id="4" name="Footer Placeholder 3"/>
          <p:cNvSpPr>
            <a:spLocks noGrp="1"/>
          </p:cNvSpPr>
          <p:nvPr>
            <p:ph type="ftr" sz="quarter" idx="11"/>
          </p:nvPr>
        </p:nvSpPr>
        <p:spPr>
          <a:xfrm>
            <a:off x="14996161" y="35595585"/>
            <a:ext cx="13898880" cy="2044700"/>
          </a:xfrm>
          <a:prstGeom prst="rect">
            <a:avLst/>
          </a:prstGeom>
        </p:spPr>
        <p:txBody>
          <a:bodyPr/>
          <a:lstStyle>
            <a:defPPr>
              <a:defRPr kern="1200" smtId="4294967295"/>
            </a:defPPr>
          </a:lstStyle>
          <a:p>
            <a:pPr>
              <a:defRPr/>
            </a:pPr>
            <a:endParaRPr lang="en-US"/>
          </a:p>
        </p:txBody>
      </p:sp>
      <p:sp>
        <p:nvSpPr>
          <p:cNvPr id="5" name="Slide Number Placeholder 4"/>
          <p:cNvSpPr>
            <a:spLocks noGrp="1"/>
          </p:cNvSpPr>
          <p:nvPr>
            <p:ph type="sldNum" sz="quarter" idx="12"/>
          </p:nvPr>
        </p:nvSpPr>
        <p:spPr>
          <a:xfrm>
            <a:off x="31455361" y="35595585"/>
            <a:ext cx="10241280" cy="2044700"/>
          </a:xfrm>
          <a:prstGeom prst="rect">
            <a:avLst/>
          </a:prstGeom>
        </p:spPr>
        <p:txBody>
          <a:bodyPr/>
          <a:lstStyle>
            <a:defPPr>
              <a:defRPr kern="1200" smtId="4294967295"/>
            </a:defPPr>
          </a:lstStyle>
          <a:p>
            <a:pPr>
              <a:defRPr/>
            </a:pPr>
            <a:fld id="{BF13E49C-EAA0-4CA9-88A3-21C468B71754}" type="slidenum">
              <a:rPr lang="en-US" smtClean="0"/>
              <a:pPr>
                <a:defRPr/>
              </a:pPr>
              <a:t>‹#›</a:t>
            </a:fld>
            <a:endParaRPr lang="en-US"/>
          </a:p>
        </p:txBody>
      </p:sp>
    </p:spTree>
    <p:extLst>
      <p:ext uri="{BB962C8B-B14F-4D97-AF65-F5344CB8AC3E}">
        <p14:creationId xmlns:p14="http://schemas.microsoft.com/office/powerpoint/2010/main" val="1239886217"/>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a:xfrm>
            <a:off x="2194560" y="35595585"/>
            <a:ext cx="10241280" cy="2044700"/>
          </a:xfrm>
          <a:prstGeom prst="rect">
            <a:avLst/>
          </a:prstGeom>
        </p:spPr>
        <p:txBody>
          <a:bodyPr/>
          <a:lstStyle>
            <a:defPPr>
              <a:defRPr kern="1200" smtId="4294967295"/>
            </a:defPPr>
          </a:lstStyle>
          <a:p>
            <a:pPr>
              <a:defRPr/>
            </a:pPr>
            <a:endParaRPr lang="en-US"/>
          </a:p>
        </p:txBody>
      </p:sp>
      <p:sp>
        <p:nvSpPr>
          <p:cNvPr id="3" name="Footer Placeholder 2"/>
          <p:cNvSpPr>
            <a:spLocks noGrp="1"/>
          </p:cNvSpPr>
          <p:nvPr>
            <p:ph type="ftr" sz="quarter" idx="11"/>
          </p:nvPr>
        </p:nvSpPr>
        <p:spPr>
          <a:xfrm>
            <a:off x="14996161" y="35595585"/>
            <a:ext cx="13898880" cy="2044700"/>
          </a:xfrm>
          <a:prstGeom prst="rect">
            <a:avLst/>
          </a:prstGeom>
        </p:spPr>
        <p:txBody>
          <a:bodyPr/>
          <a:lstStyle>
            <a:defPPr>
              <a:defRPr kern="1200" smtId="4294967295"/>
            </a:defPPr>
          </a:lstStyle>
          <a:p>
            <a:pPr>
              <a:defRPr/>
            </a:pPr>
            <a:endParaRPr lang="en-US"/>
          </a:p>
        </p:txBody>
      </p:sp>
      <p:sp>
        <p:nvSpPr>
          <p:cNvPr id="4" name="Slide Number Placeholder 3"/>
          <p:cNvSpPr>
            <a:spLocks noGrp="1"/>
          </p:cNvSpPr>
          <p:nvPr>
            <p:ph type="sldNum" sz="quarter" idx="12"/>
          </p:nvPr>
        </p:nvSpPr>
        <p:spPr>
          <a:xfrm>
            <a:off x="31455361" y="35595585"/>
            <a:ext cx="10241280" cy="2044700"/>
          </a:xfrm>
          <a:prstGeom prst="rect">
            <a:avLst/>
          </a:prstGeom>
        </p:spPr>
        <p:txBody>
          <a:bodyPr/>
          <a:lstStyle>
            <a:defPPr>
              <a:defRPr kern="1200" smtId="4294967295"/>
            </a:defPPr>
          </a:lstStyle>
          <a:p>
            <a:pPr>
              <a:defRPr/>
            </a:pPr>
            <a:fld id="{40AEF043-C4B6-47FE-AC14-81F7A8E7ABDD}" type="slidenum">
              <a:rPr lang="en-US" smtClean="0"/>
              <a:pPr>
                <a:defRPr/>
              </a:pPr>
              <a:t>‹#›</a:t>
            </a:fld>
            <a:endParaRPr lang="en-US"/>
          </a:p>
        </p:txBody>
      </p:sp>
    </p:spTree>
    <p:extLst>
      <p:ext uri="{BB962C8B-B14F-4D97-AF65-F5344CB8AC3E}">
        <p14:creationId xmlns:p14="http://schemas.microsoft.com/office/powerpoint/2010/main" val="264705319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2194582" y="1529080"/>
            <a:ext cx="14439902" cy="6507480"/>
          </a:xfrm>
          <a:prstGeom prst="rect">
            <a:avLst/>
          </a:prstGeom>
        </p:spPr>
        <p:txBody>
          <a:bodyPr anchor="b"/>
          <a:lstStyle>
            <a:defPPr>
              <a:defRPr kern="1200" smtId="4294967295"/>
            </a:defPPr>
            <a:lvl1pPr algn="l">
              <a:defRPr sz="10300" b="1"/>
            </a:lvl1pPr>
          </a:lstStyle>
          <a:p>
            <a:r>
              <a:rPr lang="en-US" smtClean="0"/>
              <a:t>Click to edit Master title style</a:t>
            </a:r>
            <a:endParaRPr lang="en-US"/>
          </a:p>
        </p:txBody>
      </p:sp>
      <p:sp>
        <p:nvSpPr>
          <p:cNvPr id="3" name="Content Placeholder 2"/>
          <p:cNvSpPr>
            <a:spLocks noGrp="1"/>
          </p:cNvSpPr>
          <p:nvPr>
            <p:ph idx="1"/>
          </p:nvPr>
        </p:nvSpPr>
        <p:spPr>
          <a:xfrm>
            <a:off x="17160239" y="1529099"/>
            <a:ext cx="24536400" cy="32777432"/>
          </a:xfrm>
          <a:prstGeom prst="rect">
            <a:avLst/>
          </a:prstGeom>
        </p:spPr>
        <p:txBody>
          <a:bodyPr/>
          <a:lstStyle>
            <a:defPPr>
              <a:defRPr kern="1200" smtId="4294967295"/>
            </a:defPPr>
            <a:lvl1pPr>
              <a:defRPr sz="16500"/>
            </a:lvl1pPr>
            <a:lvl2pPr>
              <a:defRPr sz="14400"/>
            </a:lvl2pPr>
            <a:lvl3pPr>
              <a:defRPr sz="12300"/>
            </a:lvl3pPr>
            <a:lvl4pPr>
              <a:defRPr sz="10300"/>
            </a:lvl4pPr>
            <a:lvl5pPr>
              <a:defRPr sz="10300"/>
            </a:lvl5pPr>
            <a:lvl6pPr>
              <a:defRPr sz="10300"/>
            </a:lvl6pPr>
            <a:lvl7pPr>
              <a:defRPr sz="10300"/>
            </a:lvl7pPr>
            <a:lvl8pPr>
              <a:defRPr sz="10300"/>
            </a:lvl8pPr>
            <a:lvl9pPr>
              <a:defRPr sz="10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82" y="8036579"/>
            <a:ext cx="14439902" cy="26269953"/>
          </a:xfrm>
          <a:prstGeom prst="rect">
            <a:avLst/>
          </a:prstGeom>
        </p:spPr>
        <p:txBody>
          <a:bodyPr/>
          <a:lstStyle>
            <a:defPPr>
              <a:defRPr kern="1200" smtId="4294967295"/>
            </a:defPPr>
            <a:lvl1pPr marL="0" indent="0">
              <a:buNone/>
              <a:defRPr sz="7200"/>
            </a:lvl1pPr>
            <a:lvl2pPr marL="2346922" indent="0">
              <a:buNone/>
              <a:defRPr sz="6200"/>
            </a:lvl2pPr>
            <a:lvl3pPr marL="4693849" indent="0">
              <a:buNone/>
              <a:defRPr sz="5100"/>
            </a:lvl3pPr>
            <a:lvl4pPr marL="7040771" indent="0">
              <a:buNone/>
              <a:defRPr sz="4600"/>
            </a:lvl4pPr>
            <a:lvl5pPr marL="9387698" indent="0">
              <a:buNone/>
              <a:defRPr sz="4600"/>
            </a:lvl5pPr>
            <a:lvl6pPr marL="11734620" indent="0">
              <a:buNone/>
              <a:defRPr sz="4600"/>
            </a:lvl6pPr>
            <a:lvl7pPr marL="14081547" indent="0">
              <a:buNone/>
              <a:defRPr sz="4600"/>
            </a:lvl7pPr>
            <a:lvl8pPr marL="16428459" indent="0">
              <a:buNone/>
              <a:defRPr sz="4600"/>
            </a:lvl8pPr>
            <a:lvl9pPr marL="18775390" indent="0">
              <a:buNone/>
              <a:defRPr sz="4600"/>
            </a:lvl9pPr>
          </a:lstStyle>
          <a:p>
            <a:pPr lvl="0"/>
            <a:r>
              <a:rPr lang="en-US" smtClean="0"/>
              <a:t>Click to edit Master text styles</a:t>
            </a:r>
          </a:p>
        </p:txBody>
      </p:sp>
      <p:sp>
        <p:nvSpPr>
          <p:cNvPr id="5" name="Date Placeholder 4"/>
          <p:cNvSpPr>
            <a:spLocks noGrp="1"/>
          </p:cNvSpPr>
          <p:nvPr>
            <p:ph type="dt" sz="half" idx="10"/>
          </p:nvPr>
        </p:nvSpPr>
        <p:spPr>
          <a:xfrm>
            <a:off x="2194560" y="35595585"/>
            <a:ext cx="10241280" cy="2044700"/>
          </a:xfrm>
          <a:prstGeom prst="rect">
            <a:avLst/>
          </a:prstGeom>
        </p:spPr>
        <p:txBody>
          <a:bodyPr/>
          <a:lstStyle>
            <a:defPPr>
              <a:defRPr kern="1200" smtId="4294967295"/>
            </a:defPPr>
          </a:lstStyle>
          <a:p>
            <a:pPr>
              <a:defRPr/>
            </a:pPr>
            <a:endParaRPr lang="en-US"/>
          </a:p>
        </p:txBody>
      </p:sp>
      <p:sp>
        <p:nvSpPr>
          <p:cNvPr id="6" name="Footer Placeholder 5"/>
          <p:cNvSpPr>
            <a:spLocks noGrp="1"/>
          </p:cNvSpPr>
          <p:nvPr>
            <p:ph type="ftr" sz="quarter" idx="11"/>
          </p:nvPr>
        </p:nvSpPr>
        <p:spPr>
          <a:xfrm>
            <a:off x="14996161" y="35595585"/>
            <a:ext cx="13898880" cy="2044700"/>
          </a:xfrm>
          <a:prstGeom prst="rect">
            <a:avLst/>
          </a:prstGeom>
        </p:spPr>
        <p:txBody>
          <a:bodyPr/>
          <a:lstStyle>
            <a:defPPr>
              <a:defRPr kern="1200" smtId="4294967295"/>
            </a:defPPr>
          </a:lstStyle>
          <a:p>
            <a:pPr>
              <a:defRPr/>
            </a:pPr>
            <a:endParaRPr lang="en-US"/>
          </a:p>
        </p:txBody>
      </p:sp>
      <p:sp>
        <p:nvSpPr>
          <p:cNvPr id="7" name="Slide Number Placeholder 6"/>
          <p:cNvSpPr>
            <a:spLocks noGrp="1"/>
          </p:cNvSpPr>
          <p:nvPr>
            <p:ph type="sldNum" sz="quarter" idx="12"/>
          </p:nvPr>
        </p:nvSpPr>
        <p:spPr>
          <a:xfrm>
            <a:off x="31455361" y="35595585"/>
            <a:ext cx="10241280" cy="2044700"/>
          </a:xfrm>
          <a:prstGeom prst="rect">
            <a:avLst/>
          </a:prstGeom>
        </p:spPr>
        <p:txBody>
          <a:bodyPr/>
          <a:lstStyle>
            <a:defPPr>
              <a:defRPr kern="1200" smtId="4294967295"/>
            </a:defPPr>
          </a:lstStyle>
          <a:p>
            <a:pPr>
              <a:defRPr/>
            </a:pPr>
            <a:fld id="{3E463F29-237B-4D2D-9327-A8A8CA243E31}" type="slidenum">
              <a:rPr lang="en-US" smtClean="0"/>
              <a:pPr>
                <a:defRPr/>
              </a:pPr>
              <a:t>‹#›</a:t>
            </a:fld>
            <a:endParaRPr lang="en-US"/>
          </a:p>
        </p:txBody>
      </p:sp>
    </p:spTree>
    <p:extLst>
      <p:ext uri="{BB962C8B-B14F-4D97-AF65-F5344CB8AC3E}">
        <p14:creationId xmlns:p14="http://schemas.microsoft.com/office/powerpoint/2010/main" val="399987030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8602982" y="26883361"/>
            <a:ext cx="26334721" cy="3173733"/>
          </a:xfrm>
          <a:prstGeom prst="rect">
            <a:avLst/>
          </a:prstGeom>
        </p:spPr>
        <p:txBody>
          <a:bodyPr anchor="b"/>
          <a:lstStyle>
            <a:defPPr>
              <a:defRPr kern="1200" smtId="4294967295"/>
            </a:defPPr>
            <a:lvl1pPr algn="l">
              <a:defRPr sz="10300" b="1"/>
            </a:lvl1pPr>
          </a:lstStyle>
          <a:p>
            <a:r>
              <a:rPr lang="en-US" smtClean="0"/>
              <a:t>Click to edit Master title style</a:t>
            </a:r>
            <a:endParaRPr lang="en-US"/>
          </a:p>
        </p:txBody>
      </p:sp>
      <p:sp>
        <p:nvSpPr>
          <p:cNvPr id="3" name="Picture Placeholder 2"/>
          <p:cNvSpPr>
            <a:spLocks noGrp="1"/>
          </p:cNvSpPr>
          <p:nvPr>
            <p:ph type="pic" idx="1"/>
          </p:nvPr>
        </p:nvSpPr>
        <p:spPr>
          <a:xfrm>
            <a:off x="8602982" y="3431540"/>
            <a:ext cx="26334721" cy="23042880"/>
          </a:xfrm>
          <a:prstGeom prst="rect">
            <a:avLst/>
          </a:prstGeom>
        </p:spPr>
        <p:txBody>
          <a:bodyPr/>
          <a:lstStyle>
            <a:defPPr>
              <a:defRPr kern="1200" smtId="4294967295"/>
            </a:defPPr>
            <a:lvl1pPr marL="0" indent="0">
              <a:buNone/>
              <a:defRPr sz="16500"/>
            </a:lvl1pPr>
            <a:lvl2pPr marL="2346922" indent="0">
              <a:buNone/>
              <a:defRPr sz="14400"/>
            </a:lvl2pPr>
            <a:lvl3pPr marL="4693849" indent="0">
              <a:buNone/>
              <a:defRPr sz="12300"/>
            </a:lvl3pPr>
            <a:lvl4pPr marL="7040771" indent="0">
              <a:buNone/>
              <a:defRPr sz="10300"/>
            </a:lvl4pPr>
            <a:lvl5pPr marL="9387698" indent="0">
              <a:buNone/>
              <a:defRPr sz="10300"/>
            </a:lvl5pPr>
            <a:lvl6pPr marL="11734620" indent="0">
              <a:buNone/>
              <a:defRPr sz="10300"/>
            </a:lvl6pPr>
            <a:lvl7pPr marL="14081547" indent="0">
              <a:buNone/>
              <a:defRPr sz="10300"/>
            </a:lvl7pPr>
            <a:lvl8pPr marL="16428459" indent="0">
              <a:buNone/>
              <a:defRPr sz="10300"/>
            </a:lvl8pPr>
            <a:lvl9pPr marL="18775390" indent="0">
              <a:buNone/>
              <a:defRPr sz="10300"/>
            </a:lvl9pPr>
          </a:lstStyle>
          <a:p>
            <a:endParaRPr lang="en-US"/>
          </a:p>
        </p:txBody>
      </p:sp>
      <p:sp>
        <p:nvSpPr>
          <p:cNvPr id="4" name="Text Placeholder 3"/>
          <p:cNvSpPr>
            <a:spLocks noGrp="1"/>
          </p:cNvSpPr>
          <p:nvPr>
            <p:ph type="body" sz="half" idx="2"/>
          </p:nvPr>
        </p:nvSpPr>
        <p:spPr>
          <a:xfrm>
            <a:off x="8602982" y="30057092"/>
            <a:ext cx="26334721" cy="4507227"/>
          </a:xfrm>
          <a:prstGeom prst="rect">
            <a:avLst/>
          </a:prstGeom>
        </p:spPr>
        <p:txBody>
          <a:bodyPr/>
          <a:lstStyle>
            <a:defPPr>
              <a:defRPr kern="1200" smtId="4294967295"/>
            </a:defPPr>
            <a:lvl1pPr marL="0" indent="0">
              <a:buNone/>
              <a:defRPr sz="7200"/>
            </a:lvl1pPr>
            <a:lvl2pPr marL="2346922" indent="0">
              <a:buNone/>
              <a:defRPr sz="6200"/>
            </a:lvl2pPr>
            <a:lvl3pPr marL="4693849" indent="0">
              <a:buNone/>
              <a:defRPr sz="5100"/>
            </a:lvl3pPr>
            <a:lvl4pPr marL="7040771" indent="0">
              <a:buNone/>
              <a:defRPr sz="4600"/>
            </a:lvl4pPr>
            <a:lvl5pPr marL="9387698" indent="0">
              <a:buNone/>
              <a:defRPr sz="4600"/>
            </a:lvl5pPr>
            <a:lvl6pPr marL="11734620" indent="0">
              <a:buNone/>
              <a:defRPr sz="4600"/>
            </a:lvl6pPr>
            <a:lvl7pPr marL="14081547" indent="0">
              <a:buNone/>
              <a:defRPr sz="4600"/>
            </a:lvl7pPr>
            <a:lvl8pPr marL="16428459" indent="0">
              <a:buNone/>
              <a:defRPr sz="4600"/>
            </a:lvl8pPr>
            <a:lvl9pPr marL="18775390" indent="0">
              <a:buNone/>
              <a:defRPr sz="4600"/>
            </a:lvl9pPr>
          </a:lstStyle>
          <a:p>
            <a:pPr lvl="0"/>
            <a:r>
              <a:rPr lang="en-US" smtClean="0"/>
              <a:t>Click to edit Master text styles</a:t>
            </a:r>
          </a:p>
        </p:txBody>
      </p:sp>
      <p:sp>
        <p:nvSpPr>
          <p:cNvPr id="5" name="Date Placeholder 4"/>
          <p:cNvSpPr>
            <a:spLocks noGrp="1"/>
          </p:cNvSpPr>
          <p:nvPr>
            <p:ph type="dt" sz="half" idx="10"/>
          </p:nvPr>
        </p:nvSpPr>
        <p:spPr>
          <a:xfrm>
            <a:off x="2194560" y="35595585"/>
            <a:ext cx="10241280" cy="2044700"/>
          </a:xfrm>
          <a:prstGeom prst="rect">
            <a:avLst/>
          </a:prstGeom>
        </p:spPr>
        <p:txBody>
          <a:bodyPr/>
          <a:lstStyle>
            <a:defPPr>
              <a:defRPr kern="1200" smtId="4294967295"/>
            </a:defPPr>
          </a:lstStyle>
          <a:p>
            <a:pPr>
              <a:defRPr/>
            </a:pPr>
            <a:endParaRPr lang="en-US"/>
          </a:p>
        </p:txBody>
      </p:sp>
      <p:sp>
        <p:nvSpPr>
          <p:cNvPr id="6" name="Footer Placeholder 5"/>
          <p:cNvSpPr>
            <a:spLocks noGrp="1"/>
          </p:cNvSpPr>
          <p:nvPr>
            <p:ph type="ftr" sz="quarter" idx="11"/>
          </p:nvPr>
        </p:nvSpPr>
        <p:spPr>
          <a:xfrm>
            <a:off x="14996161" y="35595585"/>
            <a:ext cx="13898880" cy="2044700"/>
          </a:xfrm>
          <a:prstGeom prst="rect">
            <a:avLst/>
          </a:prstGeom>
        </p:spPr>
        <p:txBody>
          <a:bodyPr/>
          <a:lstStyle>
            <a:defPPr>
              <a:defRPr kern="1200" smtId="4294967295"/>
            </a:defPPr>
          </a:lstStyle>
          <a:p>
            <a:pPr>
              <a:defRPr/>
            </a:pPr>
            <a:endParaRPr lang="en-US"/>
          </a:p>
        </p:txBody>
      </p:sp>
      <p:sp>
        <p:nvSpPr>
          <p:cNvPr id="7" name="Slide Number Placeholder 6"/>
          <p:cNvSpPr>
            <a:spLocks noGrp="1"/>
          </p:cNvSpPr>
          <p:nvPr>
            <p:ph type="sldNum" sz="quarter" idx="12"/>
          </p:nvPr>
        </p:nvSpPr>
        <p:spPr>
          <a:xfrm>
            <a:off x="31455361" y="35595585"/>
            <a:ext cx="10241280" cy="2044700"/>
          </a:xfrm>
          <a:prstGeom prst="rect">
            <a:avLst/>
          </a:prstGeom>
        </p:spPr>
        <p:txBody>
          <a:bodyPr/>
          <a:lstStyle>
            <a:defPPr>
              <a:defRPr kern="1200" smtId="4294967295"/>
            </a:defPPr>
          </a:lstStyle>
          <a:p>
            <a:pPr>
              <a:defRPr/>
            </a:pPr>
            <a:fld id="{DAD629C1-B686-49C2-A693-A48CD1854177}" type="slidenum">
              <a:rPr lang="en-US" smtClean="0"/>
              <a:pPr>
                <a:defRPr/>
              </a:pPr>
              <a:t>‹#›</a:t>
            </a:fld>
            <a:endParaRPr lang="en-US"/>
          </a:p>
        </p:txBody>
      </p:sp>
    </p:spTree>
    <p:extLst>
      <p:ext uri="{BB962C8B-B14F-4D97-AF65-F5344CB8AC3E}">
        <p14:creationId xmlns:p14="http://schemas.microsoft.com/office/powerpoint/2010/main" val="89686151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grpSp>
        <p:nvGrpSpPr>
          <p:cNvPr id="17" name="Group 16"/>
          <p:cNvGrpSpPr/>
          <p:nvPr userDrawn="1"/>
        </p:nvGrpSpPr>
        <p:grpSpPr>
          <a:xfrm>
            <a:off x="0" y="0"/>
            <a:ext cx="43891200" cy="38404800"/>
            <a:chExt cx="38404800" cy="38404800"/>
          </a:xfrm>
        </p:grpSpPr>
        <p:sp>
          <p:nvSpPr>
            <p:cNvPr id="7" name="Rectangle 6"/>
            <p:cNvSpPr/>
            <p:nvPr userDrawn="1"/>
          </p:nvSpPr>
          <p:spPr>
            <a:xfrm>
              <a:off x="0" y="0"/>
              <a:ext cx="38404800" cy="38404800"/>
            </a:xfrm>
            <a:prstGeom prst="rect">
              <a:avLst/>
            </a:prstGeom>
            <a:gradFill>
              <a:gsLst>
                <a:gs pos="21000">
                  <a:schemeClr val="accent1">
                    <a:lumMod val="0"/>
                    <a:lumOff val="100000"/>
                  </a:schemeClr>
                </a:gs>
                <a:gs pos="68000">
                  <a:schemeClr val="accent6">
                    <a:lumMod val="40000"/>
                    <a:lumOff val="60000"/>
                  </a:schemeClr>
                </a:gs>
                <a:gs pos="100000">
                  <a:schemeClr val="accent1">
                    <a:lumMod val="75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a:p>
          </p:txBody>
        </p:sp>
        <p:sp>
          <p:nvSpPr>
            <p:cNvPr id="8" name="Rectangle 7"/>
            <p:cNvSpPr/>
            <p:nvPr userDrawn="1"/>
          </p:nvSpPr>
          <p:spPr>
            <a:xfrm>
              <a:off x="0" y="34230366"/>
              <a:ext cx="38404800" cy="3324484"/>
            </a:xfrm>
            <a:prstGeom prst="rect">
              <a:avLst/>
            </a:prstGeom>
            <a:gradFill flip="none" rotWithShape="1">
              <a:gsLst>
                <a:gs pos="0">
                  <a:schemeClr val="bg1">
                    <a:alpha val="0"/>
                  </a:schemeClr>
                </a:gs>
                <a:gs pos="50000">
                  <a:schemeClr val="bg1">
                    <a:alpha val="50000"/>
                  </a:schemeClr>
                </a:gs>
                <a:gs pos="100000">
                  <a:schemeClr val="bg1">
                    <a:alpha val="73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a:p>
          </p:txBody>
        </p:sp>
        <p:sp>
          <p:nvSpPr>
            <p:cNvPr id="9" name="Rectangle 8"/>
            <p:cNvSpPr/>
            <p:nvPr userDrawn="1"/>
          </p:nvSpPr>
          <p:spPr>
            <a:xfrm>
              <a:off x="0" y="444500"/>
              <a:ext cx="38404800" cy="5778500"/>
            </a:xfrm>
            <a:prstGeom prst="rect">
              <a:avLst/>
            </a:prstGeom>
            <a:gradFill flip="none" rotWithShape="1">
              <a:gsLst>
                <a:gs pos="0">
                  <a:schemeClr val="bg1">
                    <a:alpha val="0"/>
                  </a:schemeClr>
                </a:gs>
                <a:gs pos="50000">
                  <a:schemeClr val="bg1">
                    <a:alpha val="5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a:p>
          </p:txBody>
        </p:sp>
        <p:sp>
          <p:nvSpPr>
            <p:cNvPr id="10" name="Freeform 5"/>
            <p:cNvSpPr/>
            <p:nvPr userDrawn="1"/>
          </p:nvSpPr>
          <p:spPr bwMode="auto">
            <a:xfrm>
              <a:off x="533400" y="5257800"/>
              <a:ext cx="37338003" cy="30568900"/>
            </a:xfrm>
            <a:custGeom>
              <a:gdLst>
                <a:gd name="T0" fmla="*/ 18065 w 19008"/>
                <a:gd name="T1" fmla="*/ 1 h 10248"/>
                <a:gd name="T2" fmla="*/ 18214 w 19008"/>
                <a:gd name="T3" fmla="*/ 20 h 10248"/>
                <a:gd name="T4" fmla="*/ 18355 w 19008"/>
                <a:gd name="T5" fmla="*/ 62 h 10248"/>
                <a:gd name="T6" fmla="*/ 18486 w 19008"/>
                <a:gd name="T7" fmla="*/ 124 h 10248"/>
                <a:gd name="T8" fmla="*/ 18608 w 19008"/>
                <a:gd name="T9" fmla="*/ 203 h 10248"/>
                <a:gd name="T10" fmla="*/ 18716 w 19008"/>
                <a:gd name="T11" fmla="*/ 298 h 10248"/>
                <a:gd name="T12" fmla="*/ 18810 w 19008"/>
                <a:gd name="T13" fmla="*/ 409 h 10248"/>
                <a:gd name="T14" fmla="*/ 18888 w 19008"/>
                <a:gd name="T15" fmla="*/ 533 h 10248"/>
                <a:gd name="T16" fmla="*/ 18947 w 19008"/>
                <a:gd name="T17" fmla="*/ 668 h 10248"/>
                <a:gd name="T18" fmla="*/ 18988 w 19008"/>
                <a:gd name="T19" fmla="*/ 813 h 10248"/>
                <a:gd name="T20" fmla="*/ 19007 w 19008"/>
                <a:gd name="T21" fmla="*/ 965 h 10248"/>
                <a:gd name="T22" fmla="*/ 18426 w 19008"/>
                <a:gd name="T23" fmla="*/ 1217 h 10248"/>
                <a:gd name="T24" fmla="*/ 19008 w 19008"/>
                <a:gd name="T25" fmla="*/ 8879 h 10248"/>
                <a:gd name="T26" fmla="*/ 19008 w 19008"/>
                <a:gd name="T27" fmla="*/ 9064 h 10248"/>
                <a:gd name="T28" fmla="*/ 19003 w 19008"/>
                <a:gd name="T29" fmla="*/ 9336 h 10248"/>
                <a:gd name="T30" fmla="*/ 18977 w 19008"/>
                <a:gd name="T31" fmla="*/ 9485 h 10248"/>
                <a:gd name="T32" fmla="*/ 18930 w 19008"/>
                <a:gd name="T33" fmla="*/ 9627 h 10248"/>
                <a:gd name="T34" fmla="*/ 18863 w 19008"/>
                <a:gd name="T35" fmla="*/ 9757 h 10248"/>
                <a:gd name="T36" fmla="*/ 18780 w 19008"/>
                <a:gd name="T37" fmla="*/ 9877 h 10248"/>
                <a:gd name="T38" fmla="*/ 18681 w 19008"/>
                <a:gd name="T39" fmla="*/ 9983 h 10248"/>
                <a:gd name="T40" fmla="*/ 18568 w 19008"/>
                <a:gd name="T41" fmla="*/ 10073 h 10248"/>
                <a:gd name="T42" fmla="*/ 18444 w 19008"/>
                <a:gd name="T43" fmla="*/ 10147 h 10248"/>
                <a:gd name="T44" fmla="*/ 18309 w 19008"/>
                <a:gd name="T45" fmla="*/ 10202 h 10248"/>
                <a:gd name="T46" fmla="*/ 18166 w 19008"/>
                <a:gd name="T47" fmla="*/ 10236 h 10248"/>
                <a:gd name="T48" fmla="*/ 18015 w 19008"/>
                <a:gd name="T49" fmla="*/ 10248 h 10248"/>
                <a:gd name="T50" fmla="*/ 892 w 19008"/>
                <a:gd name="T51" fmla="*/ 10243 h 10248"/>
                <a:gd name="T52" fmla="*/ 746 w 19008"/>
                <a:gd name="T53" fmla="*/ 10216 h 10248"/>
                <a:gd name="T54" fmla="*/ 608 w 19008"/>
                <a:gd name="T55" fmla="*/ 10167 h 10248"/>
                <a:gd name="T56" fmla="*/ 480 w 19008"/>
                <a:gd name="T57" fmla="*/ 10101 h 10248"/>
                <a:gd name="T58" fmla="*/ 362 w 19008"/>
                <a:gd name="T59" fmla="*/ 10015 h 10248"/>
                <a:gd name="T60" fmla="*/ 259 w 19008"/>
                <a:gd name="T61" fmla="*/ 9914 h 10248"/>
                <a:gd name="T62" fmla="*/ 170 w 19008"/>
                <a:gd name="T63" fmla="*/ 9799 h 10248"/>
                <a:gd name="T64" fmla="*/ 99 w 19008"/>
                <a:gd name="T65" fmla="*/ 9672 h 10248"/>
                <a:gd name="T66" fmla="*/ 45 w 19008"/>
                <a:gd name="T67" fmla="*/ 9533 h 10248"/>
                <a:gd name="T68" fmla="*/ 12 w 19008"/>
                <a:gd name="T69" fmla="*/ 9385 h 10248"/>
                <a:gd name="T70" fmla="*/ 0 w 19008"/>
                <a:gd name="T71" fmla="*/ 9231 h 10248"/>
                <a:gd name="T72" fmla="*/ 564 w 19008"/>
                <a:gd name="T73" fmla="*/ 8879 h 10248"/>
                <a:gd name="T74" fmla="*/ 564 w 19008"/>
                <a:gd name="T75" fmla="*/ 1401 h 10248"/>
                <a:gd name="T76" fmla="*/ 0 w 19008"/>
                <a:gd name="T77" fmla="*/ 1017 h 10248"/>
                <a:gd name="T78" fmla="*/ 12 w 19008"/>
                <a:gd name="T79" fmla="*/ 863 h 10248"/>
                <a:gd name="T80" fmla="*/ 45 w 19008"/>
                <a:gd name="T81" fmla="*/ 715 h 10248"/>
                <a:gd name="T82" fmla="*/ 99 w 19008"/>
                <a:gd name="T83" fmla="*/ 576 h 10248"/>
                <a:gd name="T84" fmla="*/ 170 w 19008"/>
                <a:gd name="T85" fmla="*/ 449 h 10248"/>
                <a:gd name="T86" fmla="*/ 259 w 19008"/>
                <a:gd name="T87" fmla="*/ 334 h 10248"/>
                <a:gd name="T88" fmla="*/ 362 w 19008"/>
                <a:gd name="T89" fmla="*/ 233 h 10248"/>
                <a:gd name="T90" fmla="*/ 480 w 19008"/>
                <a:gd name="T91" fmla="*/ 147 h 10248"/>
                <a:gd name="T92" fmla="*/ 608 w 19008"/>
                <a:gd name="T93" fmla="*/ 81 h 10248"/>
                <a:gd name="T94" fmla="*/ 746 w 19008"/>
                <a:gd name="T95" fmla="*/ 32 h 10248"/>
                <a:gd name="T96" fmla="*/ 892 w 19008"/>
                <a:gd name="T97" fmla="*/ 5 h 1024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008" h="10248">
                  <a:moveTo>
                    <a:pt x="993" y="0"/>
                  </a:moveTo>
                  <a:lnTo>
                    <a:pt x="18015" y="0"/>
                  </a:lnTo>
                  <a:lnTo>
                    <a:pt x="18065" y="1"/>
                  </a:lnTo>
                  <a:lnTo>
                    <a:pt x="18116" y="5"/>
                  </a:lnTo>
                  <a:lnTo>
                    <a:pt x="18166" y="12"/>
                  </a:lnTo>
                  <a:lnTo>
                    <a:pt x="18214" y="20"/>
                  </a:lnTo>
                  <a:lnTo>
                    <a:pt x="18262" y="32"/>
                  </a:lnTo>
                  <a:lnTo>
                    <a:pt x="18309" y="46"/>
                  </a:lnTo>
                  <a:lnTo>
                    <a:pt x="18355" y="62"/>
                  </a:lnTo>
                  <a:lnTo>
                    <a:pt x="18400" y="81"/>
                  </a:lnTo>
                  <a:lnTo>
                    <a:pt x="18444" y="101"/>
                  </a:lnTo>
                  <a:lnTo>
                    <a:pt x="18486" y="124"/>
                  </a:lnTo>
                  <a:lnTo>
                    <a:pt x="18528" y="147"/>
                  </a:lnTo>
                  <a:lnTo>
                    <a:pt x="18568" y="175"/>
                  </a:lnTo>
                  <a:lnTo>
                    <a:pt x="18608" y="203"/>
                  </a:lnTo>
                  <a:lnTo>
                    <a:pt x="18646" y="233"/>
                  </a:lnTo>
                  <a:lnTo>
                    <a:pt x="18681" y="265"/>
                  </a:lnTo>
                  <a:lnTo>
                    <a:pt x="18716" y="298"/>
                  </a:lnTo>
                  <a:lnTo>
                    <a:pt x="18749" y="334"/>
                  </a:lnTo>
                  <a:lnTo>
                    <a:pt x="18780" y="371"/>
                  </a:lnTo>
                  <a:lnTo>
                    <a:pt x="18810" y="409"/>
                  </a:lnTo>
                  <a:lnTo>
                    <a:pt x="18838" y="449"/>
                  </a:lnTo>
                  <a:lnTo>
                    <a:pt x="18863" y="491"/>
                  </a:lnTo>
                  <a:lnTo>
                    <a:pt x="18888" y="533"/>
                  </a:lnTo>
                  <a:lnTo>
                    <a:pt x="18909" y="576"/>
                  </a:lnTo>
                  <a:lnTo>
                    <a:pt x="18930" y="621"/>
                  </a:lnTo>
                  <a:lnTo>
                    <a:pt x="18947" y="668"/>
                  </a:lnTo>
                  <a:lnTo>
                    <a:pt x="18963" y="715"/>
                  </a:lnTo>
                  <a:lnTo>
                    <a:pt x="18977" y="763"/>
                  </a:lnTo>
                  <a:lnTo>
                    <a:pt x="18988" y="813"/>
                  </a:lnTo>
                  <a:lnTo>
                    <a:pt x="18996" y="863"/>
                  </a:lnTo>
                  <a:lnTo>
                    <a:pt x="19003" y="912"/>
                  </a:lnTo>
                  <a:lnTo>
                    <a:pt x="19007" y="965"/>
                  </a:lnTo>
                  <a:lnTo>
                    <a:pt x="19008" y="1017"/>
                  </a:lnTo>
                  <a:lnTo>
                    <a:pt x="19008" y="1217"/>
                  </a:lnTo>
                  <a:lnTo>
                    <a:pt x="18426" y="1217"/>
                  </a:lnTo>
                  <a:lnTo>
                    <a:pt x="18426" y="1401"/>
                  </a:lnTo>
                  <a:lnTo>
                    <a:pt x="19008" y="1401"/>
                  </a:lnTo>
                  <a:lnTo>
                    <a:pt x="19008" y="8879"/>
                  </a:lnTo>
                  <a:lnTo>
                    <a:pt x="18426" y="8879"/>
                  </a:lnTo>
                  <a:lnTo>
                    <a:pt x="18426" y="9064"/>
                  </a:lnTo>
                  <a:lnTo>
                    <a:pt x="19008" y="9064"/>
                  </a:lnTo>
                  <a:lnTo>
                    <a:pt x="19008" y="9231"/>
                  </a:lnTo>
                  <a:lnTo>
                    <a:pt x="19007" y="9283"/>
                  </a:lnTo>
                  <a:lnTo>
                    <a:pt x="19003" y="9336"/>
                  </a:lnTo>
                  <a:lnTo>
                    <a:pt x="18996" y="9385"/>
                  </a:lnTo>
                  <a:lnTo>
                    <a:pt x="18988" y="9435"/>
                  </a:lnTo>
                  <a:lnTo>
                    <a:pt x="18977" y="9485"/>
                  </a:lnTo>
                  <a:lnTo>
                    <a:pt x="18963" y="9533"/>
                  </a:lnTo>
                  <a:lnTo>
                    <a:pt x="18947" y="9580"/>
                  </a:lnTo>
                  <a:lnTo>
                    <a:pt x="18930" y="9627"/>
                  </a:lnTo>
                  <a:lnTo>
                    <a:pt x="18909" y="9672"/>
                  </a:lnTo>
                  <a:lnTo>
                    <a:pt x="18888" y="9715"/>
                  </a:lnTo>
                  <a:lnTo>
                    <a:pt x="18863" y="9757"/>
                  </a:lnTo>
                  <a:lnTo>
                    <a:pt x="18838" y="9799"/>
                  </a:lnTo>
                  <a:lnTo>
                    <a:pt x="18810" y="9839"/>
                  </a:lnTo>
                  <a:lnTo>
                    <a:pt x="18780" y="9877"/>
                  </a:lnTo>
                  <a:lnTo>
                    <a:pt x="18749" y="9914"/>
                  </a:lnTo>
                  <a:lnTo>
                    <a:pt x="18716" y="9950"/>
                  </a:lnTo>
                  <a:lnTo>
                    <a:pt x="18681" y="9983"/>
                  </a:lnTo>
                  <a:lnTo>
                    <a:pt x="18646" y="10015"/>
                  </a:lnTo>
                  <a:lnTo>
                    <a:pt x="18608" y="10045"/>
                  </a:lnTo>
                  <a:lnTo>
                    <a:pt x="18568" y="10073"/>
                  </a:lnTo>
                  <a:lnTo>
                    <a:pt x="18528" y="10101"/>
                  </a:lnTo>
                  <a:lnTo>
                    <a:pt x="18486" y="10124"/>
                  </a:lnTo>
                  <a:lnTo>
                    <a:pt x="18444" y="10147"/>
                  </a:lnTo>
                  <a:lnTo>
                    <a:pt x="18400" y="10167"/>
                  </a:lnTo>
                  <a:lnTo>
                    <a:pt x="18355" y="10186"/>
                  </a:lnTo>
                  <a:lnTo>
                    <a:pt x="18309" y="10202"/>
                  </a:lnTo>
                  <a:lnTo>
                    <a:pt x="18262" y="10216"/>
                  </a:lnTo>
                  <a:lnTo>
                    <a:pt x="18214" y="10228"/>
                  </a:lnTo>
                  <a:lnTo>
                    <a:pt x="18166" y="10236"/>
                  </a:lnTo>
                  <a:lnTo>
                    <a:pt x="18116" y="10243"/>
                  </a:lnTo>
                  <a:lnTo>
                    <a:pt x="18065" y="10247"/>
                  </a:lnTo>
                  <a:lnTo>
                    <a:pt x="18015" y="10248"/>
                  </a:lnTo>
                  <a:lnTo>
                    <a:pt x="993" y="10248"/>
                  </a:lnTo>
                  <a:lnTo>
                    <a:pt x="943" y="10247"/>
                  </a:lnTo>
                  <a:lnTo>
                    <a:pt x="892" y="10243"/>
                  </a:lnTo>
                  <a:lnTo>
                    <a:pt x="842" y="10236"/>
                  </a:lnTo>
                  <a:lnTo>
                    <a:pt x="794" y="10228"/>
                  </a:lnTo>
                  <a:lnTo>
                    <a:pt x="746" y="10216"/>
                  </a:lnTo>
                  <a:lnTo>
                    <a:pt x="699" y="10202"/>
                  </a:lnTo>
                  <a:lnTo>
                    <a:pt x="653" y="10186"/>
                  </a:lnTo>
                  <a:lnTo>
                    <a:pt x="608" y="10167"/>
                  </a:lnTo>
                  <a:lnTo>
                    <a:pt x="564" y="10147"/>
                  </a:lnTo>
                  <a:lnTo>
                    <a:pt x="522" y="10124"/>
                  </a:lnTo>
                  <a:lnTo>
                    <a:pt x="480" y="10101"/>
                  </a:lnTo>
                  <a:lnTo>
                    <a:pt x="440" y="10073"/>
                  </a:lnTo>
                  <a:lnTo>
                    <a:pt x="400" y="10045"/>
                  </a:lnTo>
                  <a:lnTo>
                    <a:pt x="362" y="10015"/>
                  </a:lnTo>
                  <a:lnTo>
                    <a:pt x="327" y="9983"/>
                  </a:lnTo>
                  <a:lnTo>
                    <a:pt x="292" y="9950"/>
                  </a:lnTo>
                  <a:lnTo>
                    <a:pt x="259" y="9914"/>
                  </a:lnTo>
                  <a:lnTo>
                    <a:pt x="228" y="9877"/>
                  </a:lnTo>
                  <a:lnTo>
                    <a:pt x="198" y="9839"/>
                  </a:lnTo>
                  <a:lnTo>
                    <a:pt x="170" y="9799"/>
                  </a:lnTo>
                  <a:lnTo>
                    <a:pt x="145" y="9757"/>
                  </a:lnTo>
                  <a:lnTo>
                    <a:pt x="120" y="9715"/>
                  </a:lnTo>
                  <a:lnTo>
                    <a:pt x="99" y="9672"/>
                  </a:lnTo>
                  <a:lnTo>
                    <a:pt x="78" y="9627"/>
                  </a:lnTo>
                  <a:lnTo>
                    <a:pt x="61" y="9580"/>
                  </a:lnTo>
                  <a:lnTo>
                    <a:pt x="45" y="9533"/>
                  </a:lnTo>
                  <a:lnTo>
                    <a:pt x="31" y="9485"/>
                  </a:lnTo>
                  <a:lnTo>
                    <a:pt x="20" y="9435"/>
                  </a:lnTo>
                  <a:lnTo>
                    <a:pt x="12" y="9385"/>
                  </a:lnTo>
                  <a:lnTo>
                    <a:pt x="5" y="9336"/>
                  </a:lnTo>
                  <a:lnTo>
                    <a:pt x="1" y="9283"/>
                  </a:lnTo>
                  <a:lnTo>
                    <a:pt x="0" y="9231"/>
                  </a:lnTo>
                  <a:lnTo>
                    <a:pt x="0" y="9064"/>
                  </a:lnTo>
                  <a:lnTo>
                    <a:pt x="564" y="9064"/>
                  </a:lnTo>
                  <a:lnTo>
                    <a:pt x="564" y="8879"/>
                  </a:lnTo>
                  <a:lnTo>
                    <a:pt x="0" y="8879"/>
                  </a:lnTo>
                  <a:lnTo>
                    <a:pt x="0" y="1401"/>
                  </a:lnTo>
                  <a:lnTo>
                    <a:pt x="564" y="1401"/>
                  </a:lnTo>
                  <a:lnTo>
                    <a:pt x="564" y="1217"/>
                  </a:lnTo>
                  <a:lnTo>
                    <a:pt x="0" y="1217"/>
                  </a:lnTo>
                  <a:lnTo>
                    <a:pt x="0" y="1017"/>
                  </a:lnTo>
                  <a:lnTo>
                    <a:pt x="1" y="965"/>
                  </a:lnTo>
                  <a:lnTo>
                    <a:pt x="5" y="912"/>
                  </a:lnTo>
                  <a:lnTo>
                    <a:pt x="12" y="863"/>
                  </a:lnTo>
                  <a:lnTo>
                    <a:pt x="20" y="813"/>
                  </a:lnTo>
                  <a:lnTo>
                    <a:pt x="31" y="763"/>
                  </a:lnTo>
                  <a:lnTo>
                    <a:pt x="45" y="715"/>
                  </a:lnTo>
                  <a:lnTo>
                    <a:pt x="61" y="668"/>
                  </a:lnTo>
                  <a:lnTo>
                    <a:pt x="78" y="621"/>
                  </a:lnTo>
                  <a:lnTo>
                    <a:pt x="99" y="576"/>
                  </a:lnTo>
                  <a:lnTo>
                    <a:pt x="120" y="533"/>
                  </a:lnTo>
                  <a:lnTo>
                    <a:pt x="145" y="491"/>
                  </a:lnTo>
                  <a:lnTo>
                    <a:pt x="170" y="449"/>
                  </a:lnTo>
                  <a:lnTo>
                    <a:pt x="198" y="409"/>
                  </a:lnTo>
                  <a:lnTo>
                    <a:pt x="228" y="371"/>
                  </a:lnTo>
                  <a:lnTo>
                    <a:pt x="259" y="334"/>
                  </a:lnTo>
                  <a:lnTo>
                    <a:pt x="292" y="298"/>
                  </a:lnTo>
                  <a:lnTo>
                    <a:pt x="327" y="265"/>
                  </a:lnTo>
                  <a:lnTo>
                    <a:pt x="362" y="233"/>
                  </a:lnTo>
                  <a:lnTo>
                    <a:pt x="400" y="203"/>
                  </a:lnTo>
                  <a:lnTo>
                    <a:pt x="440" y="175"/>
                  </a:lnTo>
                  <a:lnTo>
                    <a:pt x="480" y="147"/>
                  </a:lnTo>
                  <a:lnTo>
                    <a:pt x="522" y="124"/>
                  </a:lnTo>
                  <a:lnTo>
                    <a:pt x="564" y="101"/>
                  </a:lnTo>
                  <a:lnTo>
                    <a:pt x="608" y="81"/>
                  </a:lnTo>
                  <a:lnTo>
                    <a:pt x="653" y="62"/>
                  </a:lnTo>
                  <a:lnTo>
                    <a:pt x="699" y="46"/>
                  </a:lnTo>
                  <a:lnTo>
                    <a:pt x="746" y="32"/>
                  </a:lnTo>
                  <a:lnTo>
                    <a:pt x="794" y="20"/>
                  </a:lnTo>
                  <a:lnTo>
                    <a:pt x="842" y="12"/>
                  </a:lnTo>
                  <a:lnTo>
                    <a:pt x="892" y="5"/>
                  </a:lnTo>
                  <a:lnTo>
                    <a:pt x="943" y="1"/>
                  </a:lnTo>
                  <a:lnTo>
                    <a:pt x="993" y="0"/>
                  </a:lnTo>
                  <a:close/>
                </a:path>
              </a:pathLst>
            </a:custGeom>
            <a:solidFill>
              <a:srgbClr val="FEFEFE">
                <a:alpha val="74902"/>
              </a:srgbClr>
            </a:solidFill>
            <a:ln>
              <a:noFill/>
            </a:ln>
          </p:spPr>
          <p:txBody>
            <a:bodyPr vert="horz" wrap="square" lIns="91440" tIns="45720" rIns="91440" bIns="45720" anchor="t" anchorCtr="0" compatLnSpc="1">
              <a:prstTxWarp prst="textNoShape">
                <a:avLst/>
              </a:prstTxWarp>
            </a:bodyPr>
            <a:lstStyle>
              <a:defPPr>
                <a:defRPr kern="1200" smtId="4294967295"/>
              </a:defPPr>
            </a:lstStyle>
            <a:p>
              <a:endParaRPr lang="en-US"/>
            </a:p>
          </p:txBody>
        </p:sp>
      </p:grpSp>
      <p:sp>
        <p:nvSpPr>
          <p:cNvPr id="11" name="Rounded Rectangle 10"/>
          <p:cNvSpPr/>
          <p:nvPr userDrawn="1"/>
        </p:nvSpPr>
        <p:spPr bwMode="auto">
          <a:xfrm>
            <a:off x="39117308" y="14058900"/>
            <a:ext cx="16800578" cy="28671983"/>
          </a:xfrm>
          <a:prstGeom prst="roundRect">
            <a:avLst>
              <a:gd name="adj" fmla="val 18860"/>
            </a:avLst>
          </a:prstGeom>
          <a:gradFill flip="none" rotWithShape="1">
            <a:gsLst>
              <a:gs pos="80000">
                <a:schemeClr val="bg1">
                  <a:alpha val="0"/>
                </a:schemeClr>
              </a:gs>
              <a:gs pos="100000">
                <a:schemeClr val="bg1">
                  <a:alpha val="90000"/>
                </a:schemeClr>
              </a:gs>
            </a:gsLst>
            <a:path path="shape">
              <a:fillToRect l="50000" t="50000" r="50000" b="50000"/>
            </a:path>
            <a:tileRect/>
          </a:gra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12" name="Rounded Rectangle 11"/>
          <p:cNvSpPr/>
          <p:nvPr userDrawn="1"/>
        </p:nvSpPr>
        <p:spPr bwMode="auto">
          <a:xfrm>
            <a:off x="-12026686" y="14058900"/>
            <a:ext cx="16800578" cy="28671983"/>
          </a:xfrm>
          <a:prstGeom prst="roundRect">
            <a:avLst>
              <a:gd name="adj" fmla="val 18860"/>
            </a:avLst>
          </a:prstGeom>
          <a:gradFill flip="none" rotWithShape="1">
            <a:gsLst>
              <a:gs pos="80000">
                <a:schemeClr val="bg1">
                  <a:alpha val="0"/>
                </a:schemeClr>
              </a:gs>
              <a:gs pos="100000">
                <a:schemeClr val="bg1">
                  <a:alpha val="90000"/>
                </a:schemeClr>
              </a:gs>
            </a:gsLst>
            <a:path path="shape">
              <a:fillToRect l="50000" t="50000" r="50000" b="50000"/>
            </a:path>
            <a:tileRect/>
          </a:gra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13" name="Rectangle 12"/>
          <p:cNvSpPr/>
          <p:nvPr userDrawn="1"/>
        </p:nvSpPr>
        <p:spPr bwMode="auto">
          <a:xfrm>
            <a:off x="-23850600" y="-5522495"/>
            <a:ext cx="23866642" cy="47661094"/>
          </a:xfrm>
          <a:prstGeom prst="rect">
            <a:avLst/>
          </a:prstGeom>
          <a:solidFill>
            <a:srgbClr val="CDD1D6"/>
          </a:soli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14" name="Rectangle 13"/>
          <p:cNvSpPr/>
          <p:nvPr userDrawn="1"/>
        </p:nvSpPr>
        <p:spPr bwMode="auto">
          <a:xfrm flipH="1">
            <a:off x="43891200" y="-4419600"/>
            <a:ext cx="24384002" cy="44958000"/>
          </a:xfrm>
          <a:prstGeom prst="rect">
            <a:avLst/>
          </a:prstGeom>
          <a:solidFill>
            <a:srgbClr val="CDD1D6"/>
          </a:soli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15" name="Rectangle 14"/>
          <p:cNvSpPr/>
          <p:nvPr userDrawn="1"/>
        </p:nvSpPr>
        <p:spPr bwMode="auto">
          <a:xfrm rot="5400000" flipH="1">
            <a:off x="19300110" y="2424910"/>
            <a:ext cx="10864516" cy="82776169"/>
          </a:xfrm>
          <a:prstGeom prst="rect">
            <a:avLst/>
          </a:prstGeom>
          <a:solidFill>
            <a:srgbClr val="CDD1D6"/>
          </a:soli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sp>
        <p:nvSpPr>
          <p:cNvPr id="16" name="Rectangle 15"/>
          <p:cNvSpPr/>
          <p:nvPr userDrawn="1"/>
        </p:nvSpPr>
        <p:spPr bwMode="auto">
          <a:xfrm rot="5400000" flipH="1">
            <a:off x="19268025" y="-46820342"/>
            <a:ext cx="10864516" cy="82776169"/>
          </a:xfrm>
          <a:prstGeom prst="rect">
            <a:avLst/>
          </a:prstGeom>
          <a:solidFill>
            <a:srgbClr val="CDD1D6"/>
          </a:soli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4703763" rtl="0" eaLnBrk="0" fontAlgn="base" latinLnBrk="0" hangingPunct="0">
              <a:lnSpc>
                <a:spcPct val="100000"/>
              </a:lnSpc>
              <a:spcBef>
                <a:spcPct val="0"/>
              </a:spcBef>
              <a:spcAft>
                <a:spcPct val="0"/>
              </a:spcAft>
              <a:buClrTx/>
              <a:buSzTx/>
              <a:buFontTx/>
              <a:buNone/>
            </a:pPr>
            <a:endParaRPr kumimoji="0" lang="en-US" sz="9400" b="0" i="0" u="none" strike="noStrike" cap="none" normalizeH="0" baseline="0" smtClean="0">
              <a:ln>
                <a:noFill/>
              </a:ln>
              <a:solidFill>
                <a:schemeClr val="tx1"/>
              </a:solidFill>
              <a:latin typeface="Arial" pitchFamily="34" charset="0"/>
            </a:endParaRPr>
          </a:p>
        </p:txBody>
      </p:sp>
      <p:pic>
        <p:nvPicPr>
          <p:cNvPr id="18" name="New picture"/>
          <p:cNvPicPr/>
          <p:nvPr/>
        </p:nvPicPr>
        <p:blipFill dpi="0">
          <a:blip r:embed="rId12"/>
          <a:stretch>
            <a:fillRect/>
          </a:stretch>
        </p:blipFill>
        <p:spPr>
          <a:xfrm rot="16200000">
            <a:off x="-11506200" y="19202400"/>
            <a:ext cx="14274800" cy="4368800"/>
          </a:xfrm>
          <a:prstGeom prst="rect">
            <a:avLst/>
          </a:prstGeom>
        </p:spPr>
      </p:pic>
      <p:pic>
        <p:nvPicPr>
          <p:cNvPr id="19" name="New picture"/>
          <p:cNvPicPr/>
          <p:nvPr/>
        </p:nvPicPr>
        <p:blipFill dpi="0">
          <a:blip r:embed="rId12"/>
          <a:stretch>
            <a:fillRect/>
          </a:stretch>
        </p:blipFill>
        <p:spPr>
          <a:xfrm rot="5400000">
            <a:off x="41122600" y="19202400"/>
            <a:ext cx="14274800" cy="4368800"/>
          </a:xfrm>
          <a:prstGeom prst="rect">
            <a:avLst/>
          </a:prstGeom>
        </p:spPr>
      </p:pic>
      <p:pic>
        <p:nvPicPr>
          <p:cNvPr id="20" name="New picture"/>
          <p:cNvPicPr/>
          <p:nvPr/>
        </p:nvPicPr>
        <p:blipFill dpi="0">
          <a:blip r:embed="rId13"/>
          <a:stretch>
            <a:fillRect/>
          </a:stretch>
        </p:blipFill>
        <p:spPr>
          <a:xfrm>
            <a:off x="6661150" y="38912800"/>
            <a:ext cx="30568900" cy="1549400"/>
          </a:xfrm>
          <a:prstGeom prst="rect">
            <a:avLst/>
          </a:prstGeom>
        </p:spPr>
      </p:pic>
      <p:sp>
        <p:nvSpPr>
          <p:cNvPr id="21" name="New shape"/>
          <p:cNvSpPr/>
          <p:nvPr/>
        </p:nvSpPr>
        <p:spPr>
          <a:xfrm>
            <a:off x="6661150" y="394843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iceblocks  Size: 48x42</a:t>
            </a:r>
          </a:p>
        </p:txBody>
      </p:sp>
    </p:spTree>
    <p:extLst>
      <p:ext uri="{BB962C8B-B14F-4D97-AF65-F5344CB8AC3E}">
        <p14:creationId xmlns:p14="http://schemas.microsoft.com/office/powerpoint/2010/main" val="63997597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iming/>
  <p:txStyles>
    <p:titleStyle>
      <a:defPPr>
        <a:defRPr kern="1200" smtId="4294967295"/>
      </a:defPPr>
      <a:lvl1pPr algn="ctr" defTabSz="4693849" rtl="0" eaLnBrk="1" latinLnBrk="0" hangingPunct="1">
        <a:spcBef>
          <a:spcPct val="0"/>
        </a:spcBef>
        <a:buNone/>
        <a:defRPr sz="22600" kern="1200">
          <a:solidFill>
            <a:schemeClr val="tx1"/>
          </a:solidFill>
          <a:latin typeface="+mj-lt"/>
          <a:ea typeface="+mj-ea"/>
          <a:cs typeface="+mj-cs"/>
        </a:defRPr>
      </a:lvl1pPr>
    </p:titleStyle>
    <p:bodyStyle>
      <a:defPPr>
        <a:defRPr kern="1200" smtId="4294967295"/>
      </a:defPPr>
      <a:lvl1pPr marL="1760190" indent="-1760190" algn="l" defTabSz="4693849" rtl="0" eaLnBrk="1" latinLnBrk="0" hangingPunct="1">
        <a:spcBef>
          <a:spcPct val="20000"/>
        </a:spcBef>
        <a:buFont typeface="Arial" pitchFamily="34" charset="0"/>
        <a:buChar char="•"/>
        <a:defRPr sz="16500" kern="1200">
          <a:solidFill>
            <a:schemeClr val="tx1"/>
          </a:solidFill>
          <a:latin typeface="+mn-lt"/>
          <a:ea typeface="+mn-ea"/>
          <a:cs typeface="+mn-cs"/>
        </a:defRPr>
      </a:lvl1pPr>
      <a:lvl2pPr marL="3813746" indent="-1466819" algn="l" defTabSz="4693849" rtl="0" eaLnBrk="1" latinLnBrk="0" hangingPunct="1">
        <a:spcBef>
          <a:spcPct val="20000"/>
        </a:spcBef>
        <a:buFont typeface="Arial" pitchFamily="34" charset="0"/>
        <a:buChar char="–"/>
        <a:defRPr sz="14400" kern="1200">
          <a:solidFill>
            <a:schemeClr val="tx1"/>
          </a:solidFill>
          <a:latin typeface="+mn-lt"/>
          <a:ea typeface="+mn-ea"/>
          <a:cs typeface="+mn-cs"/>
        </a:defRPr>
      </a:lvl2pPr>
      <a:lvl3pPr marL="5867297" indent="-1173458" algn="l" defTabSz="4693849" rtl="0" eaLnBrk="1" latinLnBrk="0" hangingPunct="1">
        <a:spcBef>
          <a:spcPct val="20000"/>
        </a:spcBef>
        <a:buFont typeface="Arial" pitchFamily="34" charset="0"/>
        <a:buChar char="•"/>
        <a:defRPr sz="12300" kern="1200">
          <a:solidFill>
            <a:schemeClr val="tx1"/>
          </a:solidFill>
          <a:latin typeface="+mn-lt"/>
          <a:ea typeface="+mn-ea"/>
          <a:cs typeface="+mn-cs"/>
        </a:defRPr>
      </a:lvl3pPr>
      <a:lvl4pPr marL="8214229" indent="-1173458" algn="l" defTabSz="4693849" rtl="0" eaLnBrk="1" latinLnBrk="0" hangingPunct="1">
        <a:spcBef>
          <a:spcPct val="20000"/>
        </a:spcBef>
        <a:buFont typeface="Arial" pitchFamily="34" charset="0"/>
        <a:buChar char="–"/>
        <a:defRPr sz="10300" kern="1200">
          <a:solidFill>
            <a:schemeClr val="tx1"/>
          </a:solidFill>
          <a:latin typeface="+mn-lt"/>
          <a:ea typeface="+mn-ea"/>
          <a:cs typeface="+mn-cs"/>
        </a:defRPr>
      </a:lvl4pPr>
      <a:lvl5pPr marL="10561151" indent="-1173458" algn="l" defTabSz="4693849" rtl="0" eaLnBrk="1" latinLnBrk="0" hangingPunct="1">
        <a:spcBef>
          <a:spcPct val="20000"/>
        </a:spcBef>
        <a:buFont typeface="Arial" pitchFamily="34" charset="0"/>
        <a:buChar char="»"/>
        <a:defRPr sz="10300" kern="1200">
          <a:solidFill>
            <a:schemeClr val="tx1"/>
          </a:solidFill>
          <a:latin typeface="+mn-lt"/>
          <a:ea typeface="+mn-ea"/>
          <a:cs typeface="+mn-cs"/>
        </a:defRPr>
      </a:lvl5pPr>
      <a:lvl6pPr marL="12908068" indent="-1173458" algn="l" defTabSz="4693849" rtl="0" eaLnBrk="1" latinLnBrk="0" hangingPunct="1">
        <a:spcBef>
          <a:spcPct val="20000"/>
        </a:spcBef>
        <a:buFont typeface="Arial" pitchFamily="34" charset="0"/>
        <a:buChar char="•"/>
        <a:defRPr sz="10300" kern="1200">
          <a:solidFill>
            <a:schemeClr val="tx1"/>
          </a:solidFill>
          <a:latin typeface="+mn-lt"/>
          <a:ea typeface="+mn-ea"/>
          <a:cs typeface="+mn-cs"/>
        </a:defRPr>
      </a:lvl6pPr>
      <a:lvl7pPr marL="15255001" indent="-1173458" algn="l" defTabSz="4693849" rtl="0" eaLnBrk="1" latinLnBrk="0" hangingPunct="1">
        <a:spcBef>
          <a:spcPct val="20000"/>
        </a:spcBef>
        <a:buFont typeface="Arial" pitchFamily="34" charset="0"/>
        <a:buChar char="•"/>
        <a:defRPr sz="10300" kern="1200">
          <a:solidFill>
            <a:schemeClr val="tx1"/>
          </a:solidFill>
          <a:latin typeface="+mn-lt"/>
          <a:ea typeface="+mn-ea"/>
          <a:cs typeface="+mn-cs"/>
        </a:defRPr>
      </a:lvl7pPr>
      <a:lvl8pPr marL="17601916" indent="-1173458" algn="l" defTabSz="4693849" rtl="0" eaLnBrk="1" latinLnBrk="0" hangingPunct="1">
        <a:spcBef>
          <a:spcPct val="20000"/>
        </a:spcBef>
        <a:buFont typeface="Arial" pitchFamily="34" charset="0"/>
        <a:buChar char="•"/>
        <a:defRPr sz="10300" kern="1200">
          <a:solidFill>
            <a:schemeClr val="tx1"/>
          </a:solidFill>
          <a:latin typeface="+mn-lt"/>
          <a:ea typeface="+mn-ea"/>
          <a:cs typeface="+mn-cs"/>
        </a:defRPr>
      </a:lvl8pPr>
      <a:lvl9pPr marL="19948849" indent="-1173458" algn="l" defTabSz="4693849" rtl="0" eaLnBrk="1" latinLnBrk="0" hangingPunct="1">
        <a:spcBef>
          <a:spcPct val="20000"/>
        </a:spcBef>
        <a:buFont typeface="Arial" pitchFamily="34" charset="0"/>
        <a:buChar char="•"/>
        <a:defRPr sz="10300" kern="1200">
          <a:solidFill>
            <a:schemeClr val="tx1"/>
          </a:solidFill>
          <a:latin typeface="+mn-lt"/>
          <a:ea typeface="+mn-ea"/>
          <a:cs typeface="+mn-cs"/>
        </a:defRPr>
      </a:lvl9pPr>
    </p:bodyStyle>
    <p:otherStyle>
      <a:defPPr>
        <a:defRPr lang="en-US"/>
      </a:defPPr>
      <a:lvl1pPr marL="0" algn="l" defTabSz="4693849" rtl="0" eaLnBrk="1" latinLnBrk="0" hangingPunct="1">
        <a:defRPr sz="9300" kern="1200">
          <a:solidFill>
            <a:schemeClr val="tx1"/>
          </a:solidFill>
          <a:latin typeface="+mn-lt"/>
          <a:ea typeface="+mn-ea"/>
          <a:cs typeface="+mn-cs"/>
        </a:defRPr>
      </a:lvl1pPr>
      <a:lvl2pPr marL="2346922" algn="l" defTabSz="4693849" rtl="0" eaLnBrk="1" latinLnBrk="0" hangingPunct="1">
        <a:defRPr sz="9300" kern="1200">
          <a:solidFill>
            <a:schemeClr val="tx1"/>
          </a:solidFill>
          <a:latin typeface="+mn-lt"/>
          <a:ea typeface="+mn-ea"/>
          <a:cs typeface="+mn-cs"/>
        </a:defRPr>
      </a:lvl2pPr>
      <a:lvl3pPr marL="4693849" algn="l" defTabSz="4693849" rtl="0" eaLnBrk="1" latinLnBrk="0" hangingPunct="1">
        <a:defRPr sz="9300" kern="1200">
          <a:solidFill>
            <a:schemeClr val="tx1"/>
          </a:solidFill>
          <a:latin typeface="+mn-lt"/>
          <a:ea typeface="+mn-ea"/>
          <a:cs typeface="+mn-cs"/>
        </a:defRPr>
      </a:lvl3pPr>
      <a:lvl4pPr marL="7040771" algn="l" defTabSz="4693849" rtl="0" eaLnBrk="1" latinLnBrk="0" hangingPunct="1">
        <a:defRPr sz="9300" kern="1200">
          <a:solidFill>
            <a:schemeClr val="tx1"/>
          </a:solidFill>
          <a:latin typeface="+mn-lt"/>
          <a:ea typeface="+mn-ea"/>
          <a:cs typeface="+mn-cs"/>
        </a:defRPr>
      </a:lvl4pPr>
      <a:lvl5pPr marL="9387698" algn="l" defTabSz="4693849" rtl="0" eaLnBrk="1" latinLnBrk="0" hangingPunct="1">
        <a:defRPr sz="9300" kern="1200">
          <a:solidFill>
            <a:schemeClr val="tx1"/>
          </a:solidFill>
          <a:latin typeface="+mn-lt"/>
          <a:ea typeface="+mn-ea"/>
          <a:cs typeface="+mn-cs"/>
        </a:defRPr>
      </a:lvl5pPr>
      <a:lvl6pPr marL="11734620" algn="l" defTabSz="4693849" rtl="0" eaLnBrk="1" latinLnBrk="0" hangingPunct="1">
        <a:defRPr sz="9300" kern="1200">
          <a:solidFill>
            <a:schemeClr val="tx1"/>
          </a:solidFill>
          <a:latin typeface="+mn-lt"/>
          <a:ea typeface="+mn-ea"/>
          <a:cs typeface="+mn-cs"/>
        </a:defRPr>
      </a:lvl6pPr>
      <a:lvl7pPr marL="14081547" algn="l" defTabSz="4693849" rtl="0" eaLnBrk="1" latinLnBrk="0" hangingPunct="1">
        <a:defRPr sz="9300" kern="1200">
          <a:solidFill>
            <a:schemeClr val="tx1"/>
          </a:solidFill>
          <a:latin typeface="+mn-lt"/>
          <a:ea typeface="+mn-ea"/>
          <a:cs typeface="+mn-cs"/>
        </a:defRPr>
      </a:lvl7pPr>
      <a:lvl8pPr marL="16428459" algn="l" defTabSz="4693849" rtl="0" eaLnBrk="1" latinLnBrk="0" hangingPunct="1">
        <a:defRPr sz="9300" kern="1200">
          <a:solidFill>
            <a:schemeClr val="tx1"/>
          </a:solidFill>
          <a:latin typeface="+mn-lt"/>
          <a:ea typeface="+mn-ea"/>
          <a:cs typeface="+mn-cs"/>
        </a:defRPr>
      </a:lvl8pPr>
      <a:lvl9pPr marL="18775390" algn="l" defTabSz="4693849" rtl="0" eaLnBrk="1" latinLnBrk="0" hangingPunct="1">
        <a:defRPr sz="93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3.png" /><Relationship Id="rId4"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0">
          <a:blip r:embed="rId4"/>
          <a:stretch>
            <a:fillRect/>
          </a:stretch>
        </a:blipFill>
        <a:effectLst/>
      </p:bgPr>
    </p:bg>
    <p:spTree>
      <p:nvGrpSpPr>
        <p:cNvPr id="1" name=""/>
        <p:cNvGrpSpPr/>
        <p:nvPr/>
      </p:nvGrpSpPr>
      <p:grpSpPr>
        <a:xfrm>
          <a:off x="0" y="0"/>
          <a:ext cx="0" cy="0"/>
        </a:xfrm>
      </p:grpSpPr>
      <p:sp>
        <p:nvSpPr>
          <p:cNvPr id="3077" name="Text Box 753"/>
          <p:cNvSpPr txBox="1">
            <a:spLocks noChangeArrowheads="1"/>
          </p:cNvSpPr>
          <p:nvPr/>
        </p:nvSpPr>
        <p:spPr bwMode="auto">
          <a:xfrm>
            <a:off x="1961550" y="1066800"/>
            <a:ext cx="28732162" cy="2154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2175">
              <a:defRPr sz="9300">
                <a:solidFill>
                  <a:schemeClr val="tx1"/>
                </a:solidFill>
                <a:latin typeface="Arial"/>
              </a:defRPr>
            </a:lvl1pPr>
            <a:lvl2pPr marL="742950" indent="-285750" defTabSz="4702175">
              <a:defRPr sz="9300">
                <a:solidFill>
                  <a:schemeClr val="tx1"/>
                </a:solidFill>
                <a:latin typeface="Arial"/>
              </a:defRPr>
            </a:lvl2pPr>
            <a:lvl3pPr marL="1143000" indent="-228600" defTabSz="4702175">
              <a:defRPr sz="9300">
                <a:solidFill>
                  <a:schemeClr val="tx1"/>
                </a:solidFill>
                <a:latin typeface="Arial"/>
              </a:defRPr>
            </a:lvl3pPr>
            <a:lvl4pPr marL="1600200" indent="-228600" defTabSz="4702175">
              <a:defRPr sz="9300">
                <a:solidFill>
                  <a:schemeClr val="tx1"/>
                </a:solidFill>
                <a:latin typeface="Arial"/>
              </a:defRPr>
            </a:lvl4pPr>
            <a:lvl5pPr marL="2057400" indent="-228600" defTabSz="4702175">
              <a:defRPr sz="9300">
                <a:solidFill>
                  <a:schemeClr val="tx1"/>
                </a:solidFill>
                <a:latin typeface="Arial"/>
              </a:defRPr>
            </a:lvl5pPr>
            <a:lvl6pPr marL="2514600" indent="-228600" defTabSz="4702175" eaLnBrk="0" fontAlgn="base" hangingPunct="0">
              <a:spcBef>
                <a:spcPct val="0"/>
              </a:spcBef>
              <a:spcAft>
                <a:spcPct val="0"/>
              </a:spcAft>
              <a:defRPr sz="9300">
                <a:solidFill>
                  <a:schemeClr val="tx1"/>
                </a:solidFill>
                <a:latin typeface="Arial"/>
              </a:defRPr>
            </a:lvl6pPr>
            <a:lvl7pPr marL="2971800" indent="-228600" defTabSz="4702175" eaLnBrk="0" fontAlgn="base" hangingPunct="0">
              <a:spcBef>
                <a:spcPct val="0"/>
              </a:spcBef>
              <a:spcAft>
                <a:spcPct val="0"/>
              </a:spcAft>
              <a:defRPr sz="9300">
                <a:solidFill>
                  <a:schemeClr val="tx1"/>
                </a:solidFill>
                <a:latin typeface="Arial"/>
              </a:defRPr>
            </a:lvl7pPr>
            <a:lvl8pPr marL="3429000" indent="-228600" defTabSz="4702175" eaLnBrk="0" fontAlgn="base" hangingPunct="0">
              <a:spcBef>
                <a:spcPct val="0"/>
              </a:spcBef>
              <a:spcAft>
                <a:spcPct val="0"/>
              </a:spcAft>
              <a:defRPr sz="9300">
                <a:solidFill>
                  <a:schemeClr val="tx1"/>
                </a:solidFill>
                <a:latin typeface="Arial"/>
              </a:defRPr>
            </a:lvl8pPr>
            <a:lvl9pPr marL="3886200" indent="-228600" defTabSz="4702175" eaLnBrk="0" fontAlgn="base" hangingPunct="0">
              <a:spcBef>
                <a:spcPct val="0"/>
              </a:spcBef>
              <a:spcAft>
                <a:spcPct val="0"/>
              </a:spcAft>
              <a:defRPr sz="9300">
                <a:solidFill>
                  <a:schemeClr val="tx1"/>
                </a:solidFill>
                <a:latin typeface="Arial"/>
              </a:defRPr>
            </a:lvl9pPr>
          </a:lstStyle>
          <a:p>
            <a:r>
              <a:rPr lang="en-US" sz="13400">
                <a:solidFill>
                  <a:schemeClr val="bg2">
                    <a:lumMod val="50000"/>
                  </a:schemeClr>
                </a:solidFill>
                <a:latin typeface="Arial Black" pitchFamily="34" charset="0"/>
              </a:rPr>
              <a:t>Insert Your Poster Title Here</a:t>
            </a:r>
          </a:p>
        </p:txBody>
      </p:sp>
      <p:sp>
        <p:nvSpPr>
          <p:cNvPr id="3095" name="Text Box 1125"/>
          <p:cNvSpPr txBox="1">
            <a:spLocks noChangeArrowheads="1"/>
          </p:cNvSpPr>
          <p:nvPr/>
        </p:nvSpPr>
        <p:spPr bwMode="auto">
          <a:xfrm>
            <a:off x="1961550" y="3733800"/>
            <a:ext cx="28732162" cy="1277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2175">
              <a:defRPr sz="9300">
                <a:solidFill>
                  <a:schemeClr val="tx1"/>
                </a:solidFill>
                <a:latin typeface="Arial"/>
              </a:defRPr>
            </a:lvl1pPr>
            <a:lvl2pPr marL="742950" indent="-285750" defTabSz="4702175">
              <a:defRPr sz="9300">
                <a:solidFill>
                  <a:schemeClr val="tx1"/>
                </a:solidFill>
                <a:latin typeface="Arial"/>
              </a:defRPr>
            </a:lvl2pPr>
            <a:lvl3pPr marL="1143000" indent="-228600" defTabSz="4702175">
              <a:defRPr sz="9300">
                <a:solidFill>
                  <a:schemeClr val="tx1"/>
                </a:solidFill>
                <a:latin typeface="Arial"/>
              </a:defRPr>
            </a:lvl3pPr>
            <a:lvl4pPr marL="1600200" indent="-228600" defTabSz="4702175">
              <a:defRPr sz="9300">
                <a:solidFill>
                  <a:schemeClr val="tx1"/>
                </a:solidFill>
                <a:latin typeface="Arial"/>
              </a:defRPr>
            </a:lvl4pPr>
            <a:lvl5pPr marL="2057400" indent="-228600" defTabSz="4702175">
              <a:defRPr sz="9300">
                <a:solidFill>
                  <a:schemeClr val="tx1"/>
                </a:solidFill>
                <a:latin typeface="Arial"/>
              </a:defRPr>
            </a:lvl5pPr>
            <a:lvl6pPr marL="2514600" indent="-228600" defTabSz="4702175" eaLnBrk="0" fontAlgn="base" hangingPunct="0">
              <a:spcBef>
                <a:spcPct val="0"/>
              </a:spcBef>
              <a:spcAft>
                <a:spcPct val="0"/>
              </a:spcAft>
              <a:defRPr sz="9300">
                <a:solidFill>
                  <a:schemeClr val="tx1"/>
                </a:solidFill>
                <a:latin typeface="Arial"/>
              </a:defRPr>
            </a:lvl6pPr>
            <a:lvl7pPr marL="2971800" indent="-228600" defTabSz="4702175" eaLnBrk="0" fontAlgn="base" hangingPunct="0">
              <a:spcBef>
                <a:spcPct val="0"/>
              </a:spcBef>
              <a:spcAft>
                <a:spcPct val="0"/>
              </a:spcAft>
              <a:defRPr sz="9300">
                <a:solidFill>
                  <a:schemeClr val="tx1"/>
                </a:solidFill>
                <a:latin typeface="Arial"/>
              </a:defRPr>
            </a:lvl7pPr>
            <a:lvl8pPr marL="3429000" indent="-228600" defTabSz="4702175" eaLnBrk="0" fontAlgn="base" hangingPunct="0">
              <a:spcBef>
                <a:spcPct val="0"/>
              </a:spcBef>
              <a:spcAft>
                <a:spcPct val="0"/>
              </a:spcAft>
              <a:defRPr sz="9300">
                <a:solidFill>
                  <a:schemeClr val="tx1"/>
                </a:solidFill>
                <a:latin typeface="Arial"/>
              </a:defRPr>
            </a:lvl8pPr>
            <a:lvl9pPr marL="3886200" indent="-228600" defTabSz="4702175" eaLnBrk="0" fontAlgn="base" hangingPunct="0">
              <a:spcBef>
                <a:spcPct val="0"/>
              </a:spcBef>
              <a:spcAft>
                <a:spcPct val="0"/>
              </a:spcAft>
              <a:defRPr sz="9300">
                <a:solidFill>
                  <a:schemeClr val="tx1"/>
                </a:solidFill>
                <a:latin typeface="Arial"/>
              </a:defRPr>
            </a:lvl9pPr>
          </a:lstStyle>
          <a:p>
            <a:r>
              <a:rPr lang="en-US" sz="7700">
                <a:solidFill>
                  <a:schemeClr val="bg2">
                    <a:lumMod val="50000"/>
                  </a:schemeClr>
                </a:solidFill>
                <a:latin typeface="Arial Black" pitchFamily="34" charset="0"/>
              </a:rPr>
              <a:t>Authors and Institutions Here</a:t>
            </a:r>
          </a:p>
        </p:txBody>
      </p:sp>
      <p:sp>
        <p:nvSpPr>
          <p:cNvPr id="3096" name="Text Box 1126"/>
          <p:cNvSpPr txBox="1">
            <a:spLocks noChangeArrowheads="1"/>
          </p:cNvSpPr>
          <p:nvPr/>
        </p:nvSpPr>
        <p:spPr bwMode="auto">
          <a:xfrm>
            <a:off x="1608796" y="36452175"/>
            <a:ext cx="28732162" cy="646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2175">
              <a:defRPr sz="9300">
                <a:solidFill>
                  <a:schemeClr val="tx1"/>
                </a:solidFill>
                <a:latin typeface="Arial"/>
              </a:defRPr>
            </a:lvl1pPr>
            <a:lvl2pPr marL="742950" indent="-285750" defTabSz="4702175">
              <a:defRPr sz="9300">
                <a:solidFill>
                  <a:schemeClr val="tx1"/>
                </a:solidFill>
                <a:latin typeface="Arial"/>
              </a:defRPr>
            </a:lvl2pPr>
            <a:lvl3pPr marL="1143000" indent="-228600" defTabSz="4702175">
              <a:defRPr sz="9300">
                <a:solidFill>
                  <a:schemeClr val="tx1"/>
                </a:solidFill>
                <a:latin typeface="Arial"/>
              </a:defRPr>
            </a:lvl3pPr>
            <a:lvl4pPr marL="1600200" indent="-228600" defTabSz="4702175">
              <a:defRPr sz="9300">
                <a:solidFill>
                  <a:schemeClr val="tx1"/>
                </a:solidFill>
                <a:latin typeface="Arial"/>
              </a:defRPr>
            </a:lvl4pPr>
            <a:lvl5pPr marL="2057400" indent="-228600" defTabSz="4702175">
              <a:defRPr sz="9300">
                <a:solidFill>
                  <a:schemeClr val="tx1"/>
                </a:solidFill>
                <a:latin typeface="Arial"/>
              </a:defRPr>
            </a:lvl5pPr>
            <a:lvl6pPr marL="2514600" indent="-228600" defTabSz="4702175" eaLnBrk="0" fontAlgn="base" hangingPunct="0">
              <a:spcBef>
                <a:spcPct val="0"/>
              </a:spcBef>
              <a:spcAft>
                <a:spcPct val="0"/>
              </a:spcAft>
              <a:defRPr sz="9300">
                <a:solidFill>
                  <a:schemeClr val="tx1"/>
                </a:solidFill>
                <a:latin typeface="Arial"/>
              </a:defRPr>
            </a:lvl6pPr>
            <a:lvl7pPr marL="2971800" indent="-228600" defTabSz="4702175" eaLnBrk="0" fontAlgn="base" hangingPunct="0">
              <a:spcBef>
                <a:spcPct val="0"/>
              </a:spcBef>
              <a:spcAft>
                <a:spcPct val="0"/>
              </a:spcAft>
              <a:defRPr sz="9300">
                <a:solidFill>
                  <a:schemeClr val="tx1"/>
                </a:solidFill>
                <a:latin typeface="Arial"/>
              </a:defRPr>
            </a:lvl7pPr>
            <a:lvl8pPr marL="3429000" indent="-228600" defTabSz="4702175" eaLnBrk="0" fontAlgn="base" hangingPunct="0">
              <a:spcBef>
                <a:spcPct val="0"/>
              </a:spcBef>
              <a:spcAft>
                <a:spcPct val="0"/>
              </a:spcAft>
              <a:defRPr sz="9300">
                <a:solidFill>
                  <a:schemeClr val="tx1"/>
                </a:solidFill>
                <a:latin typeface="Arial"/>
              </a:defRPr>
            </a:lvl8pPr>
            <a:lvl9pPr marL="3886200" indent="-228600" defTabSz="4702175" eaLnBrk="0" fontAlgn="base" hangingPunct="0">
              <a:spcBef>
                <a:spcPct val="0"/>
              </a:spcBef>
              <a:spcAft>
                <a:spcPct val="0"/>
              </a:spcAft>
              <a:defRPr sz="9300">
                <a:solidFill>
                  <a:schemeClr val="tx1"/>
                </a:solidFill>
                <a:latin typeface="Arial"/>
              </a:defRPr>
            </a:lvl9pPr>
          </a:lstStyle>
          <a:p>
            <a:r>
              <a:rPr lang="en-US" sz="3600">
                <a:solidFill>
                  <a:schemeClr val="bg2">
                    <a:lumMod val="50000"/>
                  </a:schemeClr>
                </a:solidFill>
                <a:latin typeface="Arial Black" pitchFamily="34" charset="0"/>
              </a:rPr>
              <a:t>Acknowledgements, credits, or disclosures can go here. </a:t>
            </a:r>
          </a:p>
        </p:txBody>
      </p:sp>
      <p:sp>
        <p:nvSpPr>
          <p:cNvPr id="334" name="Text Box 755"/>
          <p:cNvSpPr txBox="1">
            <a:spLocks noChangeArrowheads="1"/>
          </p:cNvSpPr>
          <p:nvPr/>
        </p:nvSpPr>
        <p:spPr bwMode="auto">
          <a:xfrm>
            <a:off x="1958558" y="7162800"/>
            <a:ext cx="9558194" cy="8069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eaLnBrk="1" hangingPunct="1">
              <a:lnSpc>
                <a:spcPct val="120000"/>
              </a:lnSpc>
              <a:spcBef>
                <a:spcPct val="50000"/>
              </a:spcBef>
            </a:pPr>
            <a:r>
              <a:rPr lang="en-US" sz="3200"/>
              <a:t>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r>
              <a:rPr lang="en-US" sz="3600"/>
              <a:t>Insert your text here. You can place your organizations logos on either side of the title of the poster. Insert your text here. Remember to size your font to fit your information into the space. </a:t>
            </a:r>
            <a:endParaRPr lang="en-US" sz="3200"/>
          </a:p>
        </p:txBody>
      </p:sp>
      <p:sp>
        <p:nvSpPr>
          <p:cNvPr id="335" name="AutoShape 754"/>
          <p:cNvSpPr>
            <a:spLocks noChangeArrowheads="1"/>
          </p:cNvSpPr>
          <p:nvPr/>
        </p:nvSpPr>
        <p:spPr bwMode="auto">
          <a:xfrm>
            <a:off x="1784150" y="6096000"/>
            <a:ext cx="9816523"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Introduction</a:t>
            </a:r>
          </a:p>
        </p:txBody>
      </p:sp>
      <p:sp>
        <p:nvSpPr>
          <p:cNvPr id="336" name="AutoShape 756"/>
          <p:cNvSpPr>
            <a:spLocks noChangeArrowheads="1"/>
          </p:cNvSpPr>
          <p:nvPr/>
        </p:nvSpPr>
        <p:spPr bwMode="auto">
          <a:xfrm>
            <a:off x="1784150" y="18662047"/>
            <a:ext cx="9816523"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Objectives</a:t>
            </a:r>
          </a:p>
        </p:txBody>
      </p:sp>
      <p:sp>
        <p:nvSpPr>
          <p:cNvPr id="337" name="Text Box 757"/>
          <p:cNvSpPr txBox="1">
            <a:spLocks noChangeArrowheads="1"/>
          </p:cNvSpPr>
          <p:nvPr/>
        </p:nvSpPr>
        <p:spPr bwMode="auto">
          <a:xfrm>
            <a:off x="1958558" y="19728847"/>
            <a:ext cx="9558194" cy="11911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9300">
                <a:solidFill>
                  <a:schemeClr val="tx1"/>
                </a:solidFill>
                <a:latin typeface="Arial"/>
              </a:defRPr>
            </a:lvl1pPr>
            <a:lvl2pPr marL="798513" indent="-331788"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3200"/>
              <a:t>Insert your text here. Remember to size your font to fit your information into the space. The larger your font, the easier it will be for others to read your poster.</a:t>
            </a:r>
          </a:p>
          <a:p>
            <a:r>
              <a:rPr lang="en-US" sz="3200"/>
              <a:t> </a:t>
            </a:r>
          </a:p>
          <a:p>
            <a:pPr lvl="1">
              <a:buFontTx/>
              <a:buChar char="•"/>
            </a:pPr>
            <a:r>
              <a:rPr lang="en-US" sz="3200"/>
              <a:t>Insert your text here. </a:t>
            </a:r>
          </a:p>
          <a:p>
            <a:pPr lvl="1">
              <a:buFontTx/>
              <a:buChar char="•"/>
            </a:pPr>
            <a:r>
              <a:rPr lang="en-US" sz="3200"/>
              <a:t>You can place your organizations logos on either side of the title of the poster. </a:t>
            </a:r>
          </a:p>
          <a:p>
            <a:pPr lvl="1">
              <a:buFontTx/>
              <a:buChar char="•"/>
            </a:pPr>
            <a:r>
              <a:rPr lang="en-US" sz="3200"/>
              <a:t>Insert your text here. Remember to size your font to fit your information into the space. </a:t>
            </a:r>
          </a:p>
          <a:p>
            <a:pPr lvl="1">
              <a:buFontTx/>
              <a:buChar char="•"/>
            </a:pPr>
            <a:r>
              <a:rPr lang="en-US" sz="3200"/>
              <a:t>The larger your font, the easier it will be for others to read your poster. </a:t>
            </a:r>
          </a:p>
          <a:p>
            <a:pPr lvl="1">
              <a:buFontTx/>
              <a:buChar char="•"/>
            </a:pPr>
            <a:r>
              <a:rPr lang="en-US" sz="3200"/>
              <a:t>Insert your text here. Remember to size your font to fit your information into the space. </a:t>
            </a:r>
          </a:p>
          <a:p>
            <a:pPr lvl="1">
              <a:buFontTx/>
              <a:buChar char="•"/>
            </a:pPr>
            <a:r>
              <a:rPr lang="en-US" sz="3200"/>
              <a:t>The larger your font, the easier it will be for others to read your poster. </a:t>
            </a:r>
          </a:p>
          <a:p>
            <a:pPr lvl="1">
              <a:buFontTx/>
              <a:buChar char="•"/>
            </a:pPr>
            <a:endParaRPr lang="en-US" sz="3200"/>
          </a:p>
          <a:p>
            <a:r>
              <a:rPr lang="en-US" sz="3200"/>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p:txBody>
      </p:sp>
      <p:sp>
        <p:nvSpPr>
          <p:cNvPr id="338" name="Text Box 758"/>
          <p:cNvSpPr txBox="1">
            <a:spLocks noChangeArrowheads="1"/>
          </p:cNvSpPr>
          <p:nvPr/>
        </p:nvSpPr>
        <p:spPr bwMode="auto">
          <a:xfrm>
            <a:off x="11972831" y="22307550"/>
            <a:ext cx="9556750" cy="4113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eaLnBrk="1" hangingPunct="1">
              <a:spcBef>
                <a:spcPct val="50000"/>
              </a:spcBef>
            </a:pPr>
            <a:r>
              <a:rPr lang="en-US" sz="3200"/>
              <a:t>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p:txBody>
      </p:sp>
      <p:grpSp>
        <p:nvGrpSpPr>
          <p:cNvPr id="339" name="Group 759"/>
          <p:cNvGrpSpPr/>
          <p:nvPr/>
        </p:nvGrpSpPr>
        <p:grpSpPr>
          <a:xfrm>
            <a:off x="13151841" y="27719418"/>
            <a:ext cx="7197147" cy="5689600"/>
            <a:chOff x="-9092" y="7056"/>
            <a:chExt cx="4011" cy="3584"/>
          </a:xfrm>
        </p:grpSpPr>
        <p:sp>
          <p:nvSpPr>
            <p:cNvPr id="340" name="Rectangle 760"/>
            <p:cNvSpPr>
              <a:spLocks noChangeArrowheads="1"/>
            </p:cNvSpPr>
            <p:nvPr/>
          </p:nvSpPr>
          <p:spPr bwMode="auto">
            <a:xfrm>
              <a:off x="-9092" y="7056"/>
              <a:ext cx="4011" cy="3584"/>
            </a:xfrm>
            <a:prstGeom prst="rect">
              <a:avLst/>
            </a:prstGeom>
            <a:solidFill>
              <a:schemeClr val="accent1">
                <a:lumMod val="40000"/>
                <a:lumOff val="60000"/>
              </a:schemeClr>
            </a:solidFill>
            <a:ln w="9525">
              <a:solidFill>
                <a:schemeClr val="tx1"/>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kern="1200" smtId="4294967295"/>
              </a:defPPr>
            </a:lstStyle>
            <a:p>
              <a:endParaRPr lang="en-US"/>
            </a:p>
          </p:txBody>
        </p:sp>
        <p:sp>
          <p:nvSpPr>
            <p:cNvPr id="341" name="Rectangle 761"/>
            <p:cNvSpPr>
              <a:spLocks noChangeArrowheads="1"/>
            </p:cNvSpPr>
            <p:nvPr/>
          </p:nvSpPr>
          <p:spPr bwMode="auto">
            <a:xfrm rot="5400000">
              <a:off x="-8564" y="9814"/>
              <a:ext cx="48"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800">
                  <a:solidFill>
                    <a:srgbClr val="000000"/>
                  </a:solidFill>
                </a:rPr>
                <a:t>(</a:t>
              </a:r>
              <a:endParaRPr lang="en-US" sz="9200"/>
            </a:p>
          </p:txBody>
        </p:sp>
        <p:grpSp>
          <p:nvGrpSpPr>
            <p:cNvPr id="342" name="Group 762"/>
            <p:cNvGrpSpPr/>
            <p:nvPr/>
          </p:nvGrpSpPr>
          <p:grpSpPr>
            <a:xfrm>
              <a:off x="-8917" y="7392"/>
              <a:ext cx="3366" cy="3221"/>
              <a:chOff x="11303" y="7942"/>
              <a:chExt cx="6138" cy="4236"/>
            </a:xfrm>
          </p:grpSpPr>
          <p:sp>
            <p:nvSpPr>
              <p:cNvPr id="344" name="Rectangle 763"/>
              <p:cNvSpPr>
                <a:spLocks noChangeArrowheads="1"/>
              </p:cNvSpPr>
              <p:nvPr/>
            </p:nvSpPr>
            <p:spPr bwMode="auto">
              <a:xfrm>
                <a:off x="12172" y="8997"/>
                <a:ext cx="570" cy="2465"/>
              </a:xfrm>
              <a:prstGeom prst="rect">
                <a:avLst/>
              </a:prstGeom>
              <a:solidFill>
                <a:schemeClr val="bg1"/>
              </a:solidFill>
              <a:ln w="28575">
                <a:solidFill>
                  <a:srgbClr val="000000"/>
                </a:solidFill>
                <a:miter lim="800000"/>
              </a:ln>
            </p:spPr>
            <p:txBody>
              <a:bodyPr/>
              <a:lstStyle>
                <a:defPPr>
                  <a:defRPr kern="1200" smtId="4294967295"/>
                </a:defPPr>
              </a:lstStyle>
              <a:p>
                <a:endParaRPr lang="en-US"/>
              </a:p>
            </p:txBody>
          </p:sp>
          <p:sp>
            <p:nvSpPr>
              <p:cNvPr id="345" name="Rectangle 764"/>
              <p:cNvSpPr>
                <a:spLocks noChangeArrowheads="1"/>
              </p:cNvSpPr>
              <p:nvPr/>
            </p:nvSpPr>
            <p:spPr bwMode="auto">
              <a:xfrm>
                <a:off x="13595" y="8370"/>
                <a:ext cx="572" cy="3092"/>
              </a:xfrm>
              <a:prstGeom prst="rect">
                <a:avLst/>
              </a:prstGeom>
              <a:solidFill>
                <a:schemeClr val="bg1"/>
              </a:solidFill>
              <a:ln w="28575">
                <a:solidFill>
                  <a:srgbClr val="000000"/>
                </a:solidFill>
                <a:miter lim="800000"/>
              </a:ln>
            </p:spPr>
            <p:txBody>
              <a:bodyPr/>
              <a:lstStyle>
                <a:defPPr>
                  <a:defRPr kern="1200" smtId="4294967295"/>
                </a:defPPr>
              </a:lstStyle>
              <a:p>
                <a:endParaRPr lang="en-US"/>
              </a:p>
            </p:txBody>
          </p:sp>
          <p:sp>
            <p:nvSpPr>
              <p:cNvPr id="346" name="Rectangle 765"/>
              <p:cNvSpPr>
                <a:spLocks noChangeArrowheads="1"/>
              </p:cNvSpPr>
              <p:nvPr/>
            </p:nvSpPr>
            <p:spPr bwMode="auto">
              <a:xfrm>
                <a:off x="15020" y="9533"/>
                <a:ext cx="570" cy="1929"/>
              </a:xfrm>
              <a:prstGeom prst="rect">
                <a:avLst/>
              </a:prstGeom>
              <a:solidFill>
                <a:schemeClr val="bg1"/>
              </a:solidFill>
              <a:ln w="28575">
                <a:solidFill>
                  <a:srgbClr val="000000"/>
                </a:solidFill>
                <a:miter lim="800000"/>
              </a:ln>
            </p:spPr>
            <p:txBody>
              <a:bodyPr/>
              <a:lstStyle>
                <a:defPPr>
                  <a:defRPr kern="1200" smtId="4294967295"/>
                </a:defPPr>
              </a:lstStyle>
              <a:p>
                <a:endParaRPr lang="en-US"/>
              </a:p>
            </p:txBody>
          </p:sp>
          <p:sp>
            <p:nvSpPr>
              <p:cNvPr id="347" name="Rectangle 766"/>
              <p:cNvSpPr>
                <a:spLocks noChangeArrowheads="1"/>
              </p:cNvSpPr>
              <p:nvPr/>
            </p:nvSpPr>
            <p:spPr bwMode="auto">
              <a:xfrm>
                <a:off x="16443" y="9003"/>
                <a:ext cx="570" cy="2459"/>
              </a:xfrm>
              <a:prstGeom prst="rect">
                <a:avLst/>
              </a:prstGeom>
              <a:solidFill>
                <a:schemeClr val="bg1"/>
              </a:solidFill>
              <a:ln w="28575">
                <a:solidFill>
                  <a:srgbClr val="000000"/>
                </a:solidFill>
                <a:miter lim="800000"/>
              </a:ln>
            </p:spPr>
            <p:txBody>
              <a:bodyPr/>
              <a:lstStyle>
                <a:defPPr>
                  <a:defRPr kern="1200" smtId="4294967295"/>
                </a:defPPr>
              </a:lstStyle>
              <a:p>
                <a:endParaRPr lang="en-US"/>
              </a:p>
            </p:txBody>
          </p:sp>
          <p:sp>
            <p:nvSpPr>
              <p:cNvPr id="348" name="Line 767"/>
              <p:cNvSpPr>
                <a:spLocks noChangeShapeType="1"/>
              </p:cNvSpPr>
              <p:nvPr/>
            </p:nvSpPr>
            <p:spPr bwMode="auto">
              <a:xfrm flipV="1">
                <a:off x="12457" y="8807"/>
                <a:ext cx="1" cy="19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49" name="Line 768"/>
              <p:cNvSpPr>
                <a:spLocks noChangeShapeType="1"/>
              </p:cNvSpPr>
              <p:nvPr/>
            </p:nvSpPr>
            <p:spPr bwMode="auto">
              <a:xfrm>
                <a:off x="12434" y="8807"/>
                <a:ext cx="48"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0" name="Line 769"/>
              <p:cNvSpPr>
                <a:spLocks noChangeShapeType="1"/>
              </p:cNvSpPr>
              <p:nvPr/>
            </p:nvSpPr>
            <p:spPr bwMode="auto">
              <a:xfrm flipV="1">
                <a:off x="13880" y="8230"/>
                <a:ext cx="1" cy="14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1" name="Line 770"/>
              <p:cNvSpPr>
                <a:spLocks noChangeShapeType="1"/>
              </p:cNvSpPr>
              <p:nvPr/>
            </p:nvSpPr>
            <p:spPr bwMode="auto">
              <a:xfrm>
                <a:off x="13857" y="8230"/>
                <a:ext cx="48"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2" name="Line 771"/>
              <p:cNvSpPr>
                <a:spLocks noChangeShapeType="1"/>
              </p:cNvSpPr>
              <p:nvPr/>
            </p:nvSpPr>
            <p:spPr bwMode="auto">
              <a:xfrm flipV="1">
                <a:off x="15305" y="9294"/>
                <a:ext cx="1" cy="239"/>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3" name="Line 772"/>
              <p:cNvSpPr>
                <a:spLocks noChangeShapeType="1"/>
              </p:cNvSpPr>
              <p:nvPr/>
            </p:nvSpPr>
            <p:spPr bwMode="auto">
              <a:xfrm>
                <a:off x="15283" y="9294"/>
                <a:ext cx="47"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4" name="Line 773"/>
              <p:cNvSpPr>
                <a:spLocks noChangeShapeType="1"/>
              </p:cNvSpPr>
              <p:nvPr/>
            </p:nvSpPr>
            <p:spPr bwMode="auto">
              <a:xfrm flipV="1">
                <a:off x="16728" y="8715"/>
                <a:ext cx="1" cy="288"/>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5" name="Line 774"/>
              <p:cNvSpPr>
                <a:spLocks noChangeShapeType="1"/>
              </p:cNvSpPr>
              <p:nvPr/>
            </p:nvSpPr>
            <p:spPr bwMode="auto">
              <a:xfrm>
                <a:off x="16706" y="8715"/>
                <a:ext cx="47"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6" name="Line 775"/>
              <p:cNvSpPr>
                <a:spLocks noChangeShapeType="1"/>
              </p:cNvSpPr>
              <p:nvPr/>
            </p:nvSpPr>
            <p:spPr bwMode="auto">
              <a:xfrm>
                <a:off x="12457" y="8997"/>
                <a:ext cx="1" cy="187"/>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7" name="Line 776"/>
              <p:cNvSpPr>
                <a:spLocks noChangeShapeType="1"/>
              </p:cNvSpPr>
              <p:nvPr/>
            </p:nvSpPr>
            <p:spPr bwMode="auto">
              <a:xfrm>
                <a:off x="12434" y="9184"/>
                <a:ext cx="48"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8" name="Line 777"/>
              <p:cNvSpPr>
                <a:spLocks noChangeShapeType="1"/>
              </p:cNvSpPr>
              <p:nvPr/>
            </p:nvSpPr>
            <p:spPr bwMode="auto">
              <a:xfrm>
                <a:off x="13880" y="8370"/>
                <a:ext cx="1" cy="140"/>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59" name="Line 778"/>
              <p:cNvSpPr>
                <a:spLocks noChangeShapeType="1"/>
              </p:cNvSpPr>
              <p:nvPr/>
            </p:nvSpPr>
            <p:spPr bwMode="auto">
              <a:xfrm>
                <a:off x="13857" y="8510"/>
                <a:ext cx="48"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0" name="Line 779"/>
              <p:cNvSpPr>
                <a:spLocks noChangeShapeType="1"/>
              </p:cNvSpPr>
              <p:nvPr/>
            </p:nvSpPr>
            <p:spPr bwMode="auto">
              <a:xfrm>
                <a:off x="15305" y="9533"/>
                <a:ext cx="1" cy="239"/>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1" name="Line 780"/>
              <p:cNvSpPr>
                <a:spLocks noChangeShapeType="1"/>
              </p:cNvSpPr>
              <p:nvPr/>
            </p:nvSpPr>
            <p:spPr bwMode="auto">
              <a:xfrm>
                <a:off x="15283" y="9772"/>
                <a:ext cx="47"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2" name="Line 781"/>
              <p:cNvSpPr>
                <a:spLocks noChangeShapeType="1"/>
              </p:cNvSpPr>
              <p:nvPr/>
            </p:nvSpPr>
            <p:spPr bwMode="auto">
              <a:xfrm>
                <a:off x="16728" y="9003"/>
                <a:ext cx="1" cy="289"/>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3" name="Line 782"/>
              <p:cNvSpPr>
                <a:spLocks noChangeShapeType="1"/>
              </p:cNvSpPr>
              <p:nvPr/>
            </p:nvSpPr>
            <p:spPr bwMode="auto">
              <a:xfrm>
                <a:off x="16706" y="9292"/>
                <a:ext cx="47" cy="1"/>
              </a:xfrm>
              <a:prstGeom prst="line">
                <a:avLst/>
              </a:prstGeom>
              <a:noFill/>
              <a:ln w="14288">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4" name="Line 783"/>
              <p:cNvSpPr>
                <a:spLocks noChangeShapeType="1"/>
              </p:cNvSpPr>
              <p:nvPr/>
            </p:nvSpPr>
            <p:spPr bwMode="auto">
              <a:xfrm>
                <a:off x="11745" y="8010"/>
                <a:ext cx="1" cy="3452"/>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5" name="Line 784"/>
              <p:cNvSpPr>
                <a:spLocks noChangeShapeType="1"/>
              </p:cNvSpPr>
              <p:nvPr/>
            </p:nvSpPr>
            <p:spPr bwMode="auto">
              <a:xfrm>
                <a:off x="11709" y="11462"/>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6" name="Line 785"/>
              <p:cNvSpPr>
                <a:spLocks noChangeShapeType="1"/>
              </p:cNvSpPr>
              <p:nvPr/>
            </p:nvSpPr>
            <p:spPr bwMode="auto">
              <a:xfrm>
                <a:off x="11709" y="10968"/>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7" name="Line 786"/>
              <p:cNvSpPr>
                <a:spLocks noChangeShapeType="1"/>
              </p:cNvSpPr>
              <p:nvPr/>
            </p:nvSpPr>
            <p:spPr bwMode="auto">
              <a:xfrm>
                <a:off x="11709" y="10475"/>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8" name="Line 787"/>
              <p:cNvSpPr>
                <a:spLocks noChangeShapeType="1"/>
              </p:cNvSpPr>
              <p:nvPr/>
            </p:nvSpPr>
            <p:spPr bwMode="auto">
              <a:xfrm>
                <a:off x="11709" y="9981"/>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69" name="Line 788"/>
              <p:cNvSpPr>
                <a:spLocks noChangeShapeType="1"/>
              </p:cNvSpPr>
              <p:nvPr/>
            </p:nvSpPr>
            <p:spPr bwMode="auto">
              <a:xfrm>
                <a:off x="11709" y="9490"/>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0" name="Line 789"/>
              <p:cNvSpPr>
                <a:spLocks noChangeShapeType="1"/>
              </p:cNvSpPr>
              <p:nvPr/>
            </p:nvSpPr>
            <p:spPr bwMode="auto">
              <a:xfrm>
                <a:off x="11709" y="8997"/>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1" name="Line 790"/>
              <p:cNvSpPr>
                <a:spLocks noChangeShapeType="1"/>
              </p:cNvSpPr>
              <p:nvPr/>
            </p:nvSpPr>
            <p:spPr bwMode="auto">
              <a:xfrm>
                <a:off x="11709" y="8503"/>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2" name="Line 791"/>
              <p:cNvSpPr>
                <a:spLocks noChangeShapeType="1"/>
              </p:cNvSpPr>
              <p:nvPr/>
            </p:nvSpPr>
            <p:spPr bwMode="auto">
              <a:xfrm>
                <a:off x="11709" y="8010"/>
                <a:ext cx="36"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3" name="Line 792"/>
              <p:cNvSpPr>
                <a:spLocks noChangeShapeType="1"/>
              </p:cNvSpPr>
              <p:nvPr/>
            </p:nvSpPr>
            <p:spPr bwMode="auto">
              <a:xfrm>
                <a:off x="11745" y="11462"/>
                <a:ext cx="5695" cy="1"/>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4" name="Line 793"/>
              <p:cNvSpPr>
                <a:spLocks noChangeShapeType="1"/>
              </p:cNvSpPr>
              <p:nvPr/>
            </p:nvSpPr>
            <p:spPr bwMode="auto">
              <a:xfrm flipV="1">
                <a:off x="11745"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5" name="Line 794"/>
              <p:cNvSpPr>
                <a:spLocks noChangeShapeType="1"/>
              </p:cNvSpPr>
              <p:nvPr/>
            </p:nvSpPr>
            <p:spPr bwMode="auto">
              <a:xfrm flipV="1">
                <a:off x="13168"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6" name="Line 795"/>
              <p:cNvSpPr>
                <a:spLocks noChangeShapeType="1"/>
              </p:cNvSpPr>
              <p:nvPr/>
            </p:nvSpPr>
            <p:spPr bwMode="auto">
              <a:xfrm flipV="1">
                <a:off x="14594"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7" name="Line 796"/>
              <p:cNvSpPr>
                <a:spLocks noChangeShapeType="1"/>
              </p:cNvSpPr>
              <p:nvPr/>
            </p:nvSpPr>
            <p:spPr bwMode="auto">
              <a:xfrm flipV="1">
                <a:off x="16017"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8" name="Line 797"/>
              <p:cNvSpPr>
                <a:spLocks noChangeShapeType="1"/>
              </p:cNvSpPr>
              <p:nvPr/>
            </p:nvSpPr>
            <p:spPr bwMode="auto">
              <a:xfrm flipV="1">
                <a:off x="17440" y="11462"/>
                <a:ext cx="1" cy="36"/>
              </a:xfrm>
              <a:prstGeom prst="line">
                <a:avLst/>
              </a:prstGeom>
              <a:noFill/>
              <a:ln w="28575">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379" name="Rectangle 798"/>
              <p:cNvSpPr>
                <a:spLocks noChangeArrowheads="1"/>
              </p:cNvSpPr>
              <p:nvPr/>
            </p:nvSpPr>
            <p:spPr bwMode="auto">
              <a:xfrm>
                <a:off x="11596" y="11393"/>
                <a:ext cx="9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0</a:t>
                </a:r>
                <a:endParaRPr lang="en-US" sz="9200"/>
              </a:p>
            </p:txBody>
          </p:sp>
          <p:sp>
            <p:nvSpPr>
              <p:cNvPr id="380" name="Rectangle 799"/>
              <p:cNvSpPr>
                <a:spLocks noChangeArrowheads="1"/>
              </p:cNvSpPr>
              <p:nvPr/>
            </p:nvSpPr>
            <p:spPr bwMode="auto">
              <a:xfrm>
                <a:off x="11535" y="10901"/>
                <a:ext cx="18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20</a:t>
                </a:r>
                <a:endParaRPr lang="en-US" sz="9200"/>
              </a:p>
            </p:txBody>
          </p:sp>
          <p:sp>
            <p:nvSpPr>
              <p:cNvPr id="381" name="Rectangle 800"/>
              <p:cNvSpPr>
                <a:spLocks noChangeArrowheads="1"/>
              </p:cNvSpPr>
              <p:nvPr/>
            </p:nvSpPr>
            <p:spPr bwMode="auto">
              <a:xfrm>
                <a:off x="11535" y="10407"/>
                <a:ext cx="18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40</a:t>
                </a:r>
                <a:endParaRPr lang="en-US" sz="9200"/>
              </a:p>
            </p:txBody>
          </p:sp>
          <p:sp>
            <p:nvSpPr>
              <p:cNvPr id="382" name="Rectangle 801"/>
              <p:cNvSpPr>
                <a:spLocks noChangeArrowheads="1"/>
              </p:cNvSpPr>
              <p:nvPr/>
            </p:nvSpPr>
            <p:spPr bwMode="auto">
              <a:xfrm>
                <a:off x="11535" y="9913"/>
                <a:ext cx="18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60</a:t>
                </a:r>
                <a:endParaRPr lang="en-US" sz="9200"/>
              </a:p>
            </p:txBody>
          </p:sp>
          <p:sp>
            <p:nvSpPr>
              <p:cNvPr id="383" name="Rectangle 802"/>
              <p:cNvSpPr>
                <a:spLocks noChangeArrowheads="1"/>
              </p:cNvSpPr>
              <p:nvPr/>
            </p:nvSpPr>
            <p:spPr bwMode="auto">
              <a:xfrm>
                <a:off x="11535" y="9422"/>
                <a:ext cx="184"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80</a:t>
                </a:r>
                <a:endParaRPr lang="en-US" sz="9200"/>
              </a:p>
            </p:txBody>
          </p:sp>
          <p:sp>
            <p:nvSpPr>
              <p:cNvPr id="384" name="Rectangle 803"/>
              <p:cNvSpPr>
                <a:spLocks noChangeArrowheads="1"/>
              </p:cNvSpPr>
              <p:nvPr/>
            </p:nvSpPr>
            <p:spPr bwMode="auto">
              <a:xfrm>
                <a:off x="11470" y="8928"/>
                <a:ext cx="27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100</a:t>
                </a:r>
                <a:endParaRPr lang="en-US" sz="9200"/>
              </a:p>
            </p:txBody>
          </p:sp>
          <p:sp>
            <p:nvSpPr>
              <p:cNvPr id="385" name="Rectangle 804"/>
              <p:cNvSpPr>
                <a:spLocks noChangeArrowheads="1"/>
              </p:cNvSpPr>
              <p:nvPr/>
            </p:nvSpPr>
            <p:spPr bwMode="auto">
              <a:xfrm>
                <a:off x="11470" y="8435"/>
                <a:ext cx="27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120</a:t>
                </a:r>
                <a:endParaRPr lang="en-US" sz="9200"/>
              </a:p>
            </p:txBody>
          </p:sp>
          <p:sp>
            <p:nvSpPr>
              <p:cNvPr id="386" name="Rectangle 805"/>
              <p:cNvSpPr>
                <a:spLocks noChangeArrowheads="1"/>
              </p:cNvSpPr>
              <p:nvPr/>
            </p:nvSpPr>
            <p:spPr bwMode="auto">
              <a:xfrm>
                <a:off x="11470" y="7942"/>
                <a:ext cx="275"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140</a:t>
                </a:r>
                <a:endParaRPr lang="en-US" sz="9200"/>
              </a:p>
            </p:txBody>
          </p:sp>
          <p:sp>
            <p:nvSpPr>
              <p:cNvPr id="387" name="Rectangle 806"/>
              <p:cNvSpPr>
                <a:spLocks noChangeArrowheads="1"/>
              </p:cNvSpPr>
              <p:nvPr/>
            </p:nvSpPr>
            <p:spPr bwMode="auto">
              <a:xfrm>
                <a:off x="12178" y="11565"/>
                <a:ext cx="819"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CONTROL</a:t>
                </a:r>
                <a:endParaRPr lang="en-US" sz="9200"/>
              </a:p>
            </p:txBody>
          </p:sp>
          <p:sp>
            <p:nvSpPr>
              <p:cNvPr id="388" name="Rectangle 807"/>
              <p:cNvSpPr>
                <a:spLocks noChangeArrowheads="1"/>
              </p:cNvSpPr>
              <p:nvPr/>
            </p:nvSpPr>
            <p:spPr bwMode="auto">
              <a:xfrm>
                <a:off x="13763" y="11565"/>
                <a:ext cx="351"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HCY</a:t>
                </a:r>
                <a:endParaRPr lang="en-US" sz="9200"/>
              </a:p>
            </p:txBody>
          </p:sp>
          <p:sp>
            <p:nvSpPr>
              <p:cNvPr id="389" name="Rectangle 808"/>
              <p:cNvSpPr>
                <a:spLocks noChangeArrowheads="1"/>
              </p:cNvSpPr>
              <p:nvPr/>
            </p:nvSpPr>
            <p:spPr bwMode="auto">
              <a:xfrm>
                <a:off x="15186" y="11565"/>
                <a:ext cx="360"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RSG</a:t>
                </a:r>
                <a:endParaRPr lang="en-US" sz="9200"/>
              </a:p>
            </p:txBody>
          </p:sp>
          <p:sp>
            <p:nvSpPr>
              <p:cNvPr id="390" name="Rectangle 809"/>
              <p:cNvSpPr>
                <a:spLocks noChangeArrowheads="1"/>
              </p:cNvSpPr>
              <p:nvPr/>
            </p:nvSpPr>
            <p:spPr bwMode="auto">
              <a:xfrm>
                <a:off x="16456" y="11565"/>
                <a:ext cx="807"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400" b="1">
                    <a:solidFill>
                      <a:srgbClr val="000000"/>
                    </a:solidFill>
                  </a:rPr>
                  <a:t>HCY+RSG</a:t>
                </a:r>
                <a:endParaRPr lang="en-US" sz="9200"/>
              </a:p>
            </p:txBody>
          </p:sp>
          <p:sp>
            <p:nvSpPr>
              <p:cNvPr id="391" name="Rectangle 810"/>
              <p:cNvSpPr>
                <a:spLocks noChangeArrowheads="1"/>
              </p:cNvSpPr>
              <p:nvPr/>
            </p:nvSpPr>
            <p:spPr bwMode="auto">
              <a:xfrm rot="-5400000">
                <a:off x="10716" y="11592"/>
                <a:ext cx="117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defPPr>
                  <a:defRPr kern="1200" smtId="4294967295"/>
                </a:defPPr>
              </a:lstStyle>
              <a:p>
                <a:pPr defTabSz="4703763" eaLnBrk="1" hangingPunct="1"/>
                <a:endParaRPr lang="en-US" sz="9200"/>
              </a:p>
            </p:txBody>
          </p:sp>
          <p:sp>
            <p:nvSpPr>
              <p:cNvPr id="392" name="Rectangle 811"/>
              <p:cNvSpPr>
                <a:spLocks noChangeArrowheads="1"/>
              </p:cNvSpPr>
              <p:nvPr/>
            </p:nvSpPr>
            <p:spPr bwMode="auto">
              <a:xfrm>
                <a:off x="16702" y="8476"/>
                <a:ext cx="126"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900" b="1">
                    <a:solidFill>
                      <a:srgbClr val="000000"/>
                    </a:solidFill>
                  </a:rPr>
                  <a:t>#</a:t>
                </a:r>
                <a:endParaRPr lang="en-US" sz="9200"/>
              </a:p>
            </p:txBody>
          </p:sp>
          <p:sp>
            <p:nvSpPr>
              <p:cNvPr id="393" name="Rectangle 812"/>
              <p:cNvSpPr>
                <a:spLocks noChangeArrowheads="1"/>
              </p:cNvSpPr>
              <p:nvPr/>
            </p:nvSpPr>
            <p:spPr bwMode="auto">
              <a:xfrm>
                <a:off x="15257" y="9124"/>
                <a:ext cx="175"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900" b="1">
                    <a:solidFill>
                      <a:srgbClr val="000000"/>
                    </a:solidFill>
                  </a:rPr>
                  <a:t>**</a:t>
                </a:r>
                <a:endParaRPr lang="en-US" sz="9200"/>
              </a:p>
            </p:txBody>
          </p:sp>
          <p:sp>
            <p:nvSpPr>
              <p:cNvPr id="394" name="Rectangle 813"/>
              <p:cNvSpPr>
                <a:spLocks noChangeArrowheads="1"/>
              </p:cNvSpPr>
              <p:nvPr/>
            </p:nvSpPr>
            <p:spPr bwMode="auto">
              <a:xfrm>
                <a:off x="13855" y="8052"/>
                <a:ext cx="87"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900" b="1">
                    <a:solidFill>
                      <a:srgbClr val="000000"/>
                    </a:solidFill>
                  </a:rPr>
                  <a:t>*</a:t>
                </a:r>
                <a:endParaRPr lang="en-US" sz="9200"/>
              </a:p>
            </p:txBody>
          </p:sp>
        </p:grpSp>
        <p:sp>
          <p:nvSpPr>
            <p:cNvPr id="343" name="Rectangle 814"/>
            <p:cNvSpPr>
              <a:spLocks noChangeArrowheads="1"/>
            </p:cNvSpPr>
            <p:nvPr/>
          </p:nvSpPr>
          <p:spPr bwMode="auto">
            <a:xfrm rot="5400000">
              <a:off x="-8564" y="9814"/>
              <a:ext cx="48"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3763" eaLnBrk="1" hangingPunct="1"/>
              <a:r>
                <a:rPr lang="en-US" sz="1800">
                  <a:solidFill>
                    <a:srgbClr val="000000"/>
                  </a:solidFill>
                </a:rPr>
                <a:t>(</a:t>
              </a:r>
              <a:endParaRPr lang="en-US" sz="9200"/>
            </a:p>
          </p:txBody>
        </p:sp>
      </p:grpSp>
      <p:sp>
        <p:nvSpPr>
          <p:cNvPr id="395" name="Text Box 860"/>
          <p:cNvSpPr txBox="1">
            <a:spLocks noChangeArrowheads="1"/>
          </p:cNvSpPr>
          <p:nvPr/>
        </p:nvSpPr>
        <p:spPr bwMode="auto">
          <a:xfrm>
            <a:off x="12974544" y="29260800"/>
            <a:ext cx="3651250" cy="46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eaLnBrk="1" hangingPunct="1"/>
            <a:r>
              <a:rPr lang="en-US" sz="2400"/>
              <a:t>Figure 1. Name of the figure</a:t>
            </a:r>
          </a:p>
        </p:txBody>
      </p:sp>
      <p:sp>
        <p:nvSpPr>
          <p:cNvPr id="396" name="Text Box 862"/>
          <p:cNvSpPr txBox="1">
            <a:spLocks noChangeArrowheads="1"/>
          </p:cNvSpPr>
          <p:nvPr/>
        </p:nvSpPr>
        <p:spPr bwMode="auto">
          <a:xfrm>
            <a:off x="11972831" y="7162800"/>
            <a:ext cx="9556750" cy="994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kern="1200" smtId="4294967295"/>
            </a:defPPr>
            <a:lvl1pPr defTabSz="4703763">
              <a:defRPr sz="9300">
                <a:solidFill>
                  <a:schemeClr val="tx1"/>
                </a:solidFill>
                <a:latin typeface="Arial"/>
              </a:defRPr>
            </a:lvl1pPr>
            <a:lvl2pPr marL="798513" indent="-341313"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eaLnBrk="1" hangingPunct="1"/>
            <a:r>
              <a:rPr lang="en-US" sz="3200"/>
              <a:t>Insert your text here. You can place your organizations logos on either side of the title of the poster. Insert your text here. You can place your organizations logos on either side of the title of the poster. Insert your text here.</a:t>
            </a:r>
          </a:p>
          <a:p>
            <a:pPr eaLnBrk="1" hangingPunct="1"/>
            <a:endParaRPr lang="en-US" sz="3200"/>
          </a:p>
          <a:p>
            <a:pPr lvl="1" eaLnBrk="1" hangingPunct="1">
              <a:buFontTx/>
              <a:buChar char="•"/>
            </a:pPr>
            <a:r>
              <a:rPr lang="en-US" sz="3200"/>
              <a:t>Insert your text here. </a:t>
            </a:r>
          </a:p>
          <a:p>
            <a:pPr lvl="1" eaLnBrk="1" hangingPunct="1">
              <a:buFontTx/>
              <a:buChar char="•"/>
            </a:pPr>
            <a:r>
              <a:rPr lang="en-US" sz="3200"/>
              <a:t>You can place your organizations logos on either side of the title of the poster. </a:t>
            </a:r>
          </a:p>
          <a:p>
            <a:pPr lvl="1" eaLnBrk="1" hangingPunct="1">
              <a:buFontTx/>
              <a:buChar char="•"/>
            </a:pPr>
            <a:r>
              <a:rPr lang="en-US" sz="3200"/>
              <a:t>Insert your text here. Remember to size your font to fit your information into the space. </a:t>
            </a:r>
          </a:p>
          <a:p>
            <a:pPr lvl="1" eaLnBrk="1" hangingPunct="1">
              <a:buFontTx/>
              <a:buChar char="•"/>
            </a:pPr>
            <a:r>
              <a:rPr lang="en-US" sz="3200"/>
              <a:t>The larger your font, the easier it will be for others to read your poster. </a:t>
            </a:r>
          </a:p>
          <a:p>
            <a:pPr lvl="1" eaLnBrk="1" hangingPunct="1">
              <a:buFontTx/>
              <a:buChar char="•"/>
            </a:pPr>
            <a:r>
              <a:rPr lang="en-US" sz="3200"/>
              <a:t>Insert your text here. Remember to size your font to fit your information into the space. </a:t>
            </a:r>
          </a:p>
          <a:p>
            <a:pPr lvl="1" eaLnBrk="1" hangingPunct="1">
              <a:buFontTx/>
              <a:buChar char="•"/>
            </a:pPr>
            <a:r>
              <a:rPr lang="en-US" sz="3200"/>
              <a:t>The larger your font, the easier it will be for others to read your poster. </a:t>
            </a:r>
          </a:p>
          <a:p>
            <a:pPr eaLnBrk="1" hangingPunct="1"/>
            <a:endParaRPr lang="en-US" sz="3200"/>
          </a:p>
          <a:p>
            <a:pPr eaLnBrk="1" hangingPunct="1"/>
            <a:r>
              <a:rPr lang="en-US" sz="3200"/>
              <a:t>You can place your organizations logos on either side of the title of the poster. Insert your text here. Remember to size your font to fit your information into the space. </a:t>
            </a:r>
          </a:p>
        </p:txBody>
      </p:sp>
      <p:sp>
        <p:nvSpPr>
          <p:cNvPr id="397" name="AutoShape 863"/>
          <p:cNvSpPr>
            <a:spLocks noChangeArrowheads="1"/>
          </p:cNvSpPr>
          <p:nvPr/>
        </p:nvSpPr>
        <p:spPr bwMode="auto">
          <a:xfrm>
            <a:off x="11908025" y="6096000"/>
            <a:ext cx="9816523"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Methods</a:t>
            </a:r>
          </a:p>
        </p:txBody>
      </p:sp>
      <p:sp>
        <p:nvSpPr>
          <p:cNvPr id="398" name="AutoShape 864"/>
          <p:cNvSpPr>
            <a:spLocks noChangeArrowheads="1"/>
          </p:cNvSpPr>
          <p:nvPr/>
        </p:nvSpPr>
        <p:spPr bwMode="auto">
          <a:xfrm>
            <a:off x="11908025" y="21316950"/>
            <a:ext cx="9816523"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Results</a:t>
            </a:r>
          </a:p>
        </p:txBody>
      </p:sp>
      <p:grpSp>
        <p:nvGrpSpPr>
          <p:cNvPr id="399" name="Group 866"/>
          <p:cNvGrpSpPr>
            <a:grpSpLocks noChangeAspect="1"/>
          </p:cNvGrpSpPr>
          <p:nvPr/>
        </p:nvGrpSpPr>
        <p:grpSpPr>
          <a:xfrm>
            <a:off x="22401408" y="11992192"/>
            <a:ext cx="8952057" cy="7084579"/>
            <a:chOff x="13090" y="13104"/>
            <a:chExt cx="7351" cy="6201"/>
          </a:xfrm>
        </p:grpSpPr>
        <p:sp>
          <p:nvSpPr>
            <p:cNvPr id="400" name="AutoShape 867"/>
            <p:cNvSpPr>
              <a:spLocks noChangeAspect="1" noChangeArrowheads="1" noTextEdit="1"/>
            </p:cNvSpPr>
            <p:nvPr/>
          </p:nvSpPr>
          <p:spPr bwMode="auto">
            <a:xfrm>
              <a:off x="13090" y="13104"/>
              <a:ext cx="7338" cy="6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01" name="Rectangle 868"/>
            <p:cNvSpPr>
              <a:spLocks noChangeArrowheads="1"/>
            </p:cNvSpPr>
            <p:nvPr/>
          </p:nvSpPr>
          <p:spPr bwMode="auto">
            <a:xfrm>
              <a:off x="13473" y="13122"/>
              <a:ext cx="6513"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02" name="Rectangle 869"/>
            <p:cNvSpPr>
              <a:spLocks noChangeArrowheads="1"/>
            </p:cNvSpPr>
            <p:nvPr/>
          </p:nvSpPr>
          <p:spPr bwMode="auto">
            <a:xfrm>
              <a:off x="15235" y="13484"/>
              <a:ext cx="3184" cy="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algn="ctr" defTabSz="4702175"/>
              <a:r>
                <a:rPr lang="en-US" sz="2800"/>
                <a:t>Title of the chart goes here</a:t>
              </a:r>
            </a:p>
          </p:txBody>
        </p:sp>
        <p:sp>
          <p:nvSpPr>
            <p:cNvPr id="403" name="Line 870"/>
            <p:cNvSpPr>
              <a:spLocks noChangeShapeType="1"/>
            </p:cNvSpPr>
            <p:nvPr/>
          </p:nvSpPr>
          <p:spPr bwMode="auto">
            <a:xfrm>
              <a:off x="13649" y="17505"/>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04" name="Line 871"/>
            <p:cNvSpPr>
              <a:spLocks noChangeShapeType="1"/>
            </p:cNvSpPr>
            <p:nvPr/>
          </p:nvSpPr>
          <p:spPr bwMode="auto">
            <a:xfrm>
              <a:off x="13649" y="16661"/>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05" name="Line 872"/>
            <p:cNvSpPr>
              <a:spLocks noChangeShapeType="1"/>
            </p:cNvSpPr>
            <p:nvPr/>
          </p:nvSpPr>
          <p:spPr bwMode="auto">
            <a:xfrm>
              <a:off x="13649" y="15817"/>
              <a:ext cx="6537" cy="9"/>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06" name="Line 873"/>
            <p:cNvSpPr>
              <a:spLocks noChangeShapeType="1"/>
            </p:cNvSpPr>
            <p:nvPr/>
          </p:nvSpPr>
          <p:spPr bwMode="auto">
            <a:xfrm>
              <a:off x="13649" y="14981"/>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07" name="Line 874"/>
            <p:cNvSpPr>
              <a:spLocks noChangeShapeType="1"/>
            </p:cNvSpPr>
            <p:nvPr/>
          </p:nvSpPr>
          <p:spPr bwMode="auto">
            <a:xfrm>
              <a:off x="13617" y="18349"/>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08" name="Line 875"/>
            <p:cNvSpPr>
              <a:spLocks noChangeShapeType="1"/>
            </p:cNvSpPr>
            <p:nvPr/>
          </p:nvSpPr>
          <p:spPr bwMode="auto">
            <a:xfrm>
              <a:off x="13617" y="17505"/>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09" name="Line 876"/>
            <p:cNvSpPr>
              <a:spLocks noChangeShapeType="1"/>
            </p:cNvSpPr>
            <p:nvPr/>
          </p:nvSpPr>
          <p:spPr bwMode="auto">
            <a:xfrm>
              <a:off x="13617" y="16661"/>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0" name="Line 877"/>
            <p:cNvSpPr>
              <a:spLocks noChangeShapeType="1"/>
            </p:cNvSpPr>
            <p:nvPr/>
          </p:nvSpPr>
          <p:spPr bwMode="auto">
            <a:xfrm>
              <a:off x="13617" y="14981"/>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1" name="Line 878"/>
            <p:cNvSpPr>
              <a:spLocks noChangeShapeType="1"/>
            </p:cNvSpPr>
            <p:nvPr/>
          </p:nvSpPr>
          <p:spPr bwMode="auto">
            <a:xfrm>
              <a:off x="13649" y="18349"/>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2" name="Line 879"/>
            <p:cNvSpPr>
              <a:spLocks noChangeShapeType="1"/>
            </p:cNvSpPr>
            <p:nvPr/>
          </p:nvSpPr>
          <p:spPr bwMode="auto">
            <a:xfrm flipV="1">
              <a:off x="13649"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3" name="Line 880"/>
            <p:cNvSpPr>
              <a:spLocks noChangeShapeType="1"/>
            </p:cNvSpPr>
            <p:nvPr/>
          </p:nvSpPr>
          <p:spPr bwMode="auto">
            <a:xfrm flipV="1">
              <a:off x="13816"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4" name="Line 881"/>
            <p:cNvSpPr>
              <a:spLocks noChangeShapeType="1"/>
            </p:cNvSpPr>
            <p:nvPr/>
          </p:nvSpPr>
          <p:spPr bwMode="auto">
            <a:xfrm flipV="1">
              <a:off x="13984"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5" name="Line 882"/>
            <p:cNvSpPr>
              <a:spLocks noChangeShapeType="1"/>
            </p:cNvSpPr>
            <p:nvPr/>
          </p:nvSpPr>
          <p:spPr bwMode="auto">
            <a:xfrm flipV="1">
              <a:off x="14152"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6" name="Line 883"/>
            <p:cNvSpPr>
              <a:spLocks noChangeShapeType="1"/>
            </p:cNvSpPr>
            <p:nvPr/>
          </p:nvSpPr>
          <p:spPr bwMode="auto">
            <a:xfrm flipV="1">
              <a:off x="14319"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7" name="Line 884"/>
            <p:cNvSpPr>
              <a:spLocks noChangeShapeType="1"/>
            </p:cNvSpPr>
            <p:nvPr/>
          </p:nvSpPr>
          <p:spPr bwMode="auto">
            <a:xfrm flipV="1">
              <a:off x="14487"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8" name="Line 885"/>
            <p:cNvSpPr>
              <a:spLocks noChangeShapeType="1"/>
            </p:cNvSpPr>
            <p:nvPr/>
          </p:nvSpPr>
          <p:spPr bwMode="auto">
            <a:xfrm flipV="1">
              <a:off x="14654"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19" name="Line 886"/>
            <p:cNvSpPr>
              <a:spLocks noChangeShapeType="1"/>
            </p:cNvSpPr>
            <p:nvPr/>
          </p:nvSpPr>
          <p:spPr bwMode="auto">
            <a:xfrm flipH="1" flipV="1">
              <a:off x="1482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0" name="Line 887"/>
            <p:cNvSpPr>
              <a:spLocks noChangeShapeType="1"/>
            </p:cNvSpPr>
            <p:nvPr/>
          </p:nvSpPr>
          <p:spPr bwMode="auto">
            <a:xfrm flipH="1" flipV="1">
              <a:off x="14990"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1" name="Line 888"/>
            <p:cNvSpPr>
              <a:spLocks noChangeShapeType="1"/>
            </p:cNvSpPr>
            <p:nvPr/>
          </p:nvSpPr>
          <p:spPr bwMode="auto">
            <a:xfrm flipV="1">
              <a:off x="15157"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2" name="Line 889"/>
            <p:cNvSpPr>
              <a:spLocks noChangeShapeType="1"/>
            </p:cNvSpPr>
            <p:nvPr/>
          </p:nvSpPr>
          <p:spPr bwMode="auto">
            <a:xfrm flipV="1">
              <a:off x="15325"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3" name="Line 890"/>
            <p:cNvSpPr>
              <a:spLocks noChangeShapeType="1"/>
            </p:cNvSpPr>
            <p:nvPr/>
          </p:nvSpPr>
          <p:spPr bwMode="auto">
            <a:xfrm flipH="1" flipV="1">
              <a:off x="1549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4" name="Line 891"/>
            <p:cNvSpPr>
              <a:spLocks noChangeShapeType="1"/>
            </p:cNvSpPr>
            <p:nvPr/>
          </p:nvSpPr>
          <p:spPr bwMode="auto">
            <a:xfrm flipH="1" flipV="1">
              <a:off x="15660"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5" name="Line 892"/>
            <p:cNvSpPr>
              <a:spLocks noChangeShapeType="1"/>
            </p:cNvSpPr>
            <p:nvPr/>
          </p:nvSpPr>
          <p:spPr bwMode="auto">
            <a:xfrm flipH="1" flipV="1">
              <a:off x="15828"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6" name="Line 893"/>
            <p:cNvSpPr>
              <a:spLocks noChangeShapeType="1"/>
            </p:cNvSpPr>
            <p:nvPr/>
          </p:nvSpPr>
          <p:spPr bwMode="auto">
            <a:xfrm flipH="1" flipV="1">
              <a:off x="15995"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7" name="Line 894"/>
            <p:cNvSpPr>
              <a:spLocks noChangeShapeType="1"/>
            </p:cNvSpPr>
            <p:nvPr/>
          </p:nvSpPr>
          <p:spPr bwMode="auto">
            <a:xfrm flipH="1" flipV="1">
              <a:off x="16163"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8" name="Line 895"/>
            <p:cNvSpPr>
              <a:spLocks noChangeShapeType="1"/>
            </p:cNvSpPr>
            <p:nvPr/>
          </p:nvSpPr>
          <p:spPr bwMode="auto">
            <a:xfrm flipH="1" flipV="1">
              <a:off x="16331"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29" name="Line 896"/>
            <p:cNvSpPr>
              <a:spLocks noChangeShapeType="1"/>
            </p:cNvSpPr>
            <p:nvPr/>
          </p:nvSpPr>
          <p:spPr bwMode="auto">
            <a:xfrm flipH="1" flipV="1">
              <a:off x="16498"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0" name="Line 897"/>
            <p:cNvSpPr>
              <a:spLocks noChangeShapeType="1"/>
            </p:cNvSpPr>
            <p:nvPr/>
          </p:nvSpPr>
          <p:spPr bwMode="auto">
            <a:xfrm flipH="1" flipV="1">
              <a:off x="16666"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1" name="Line 898"/>
            <p:cNvSpPr>
              <a:spLocks noChangeShapeType="1"/>
            </p:cNvSpPr>
            <p:nvPr/>
          </p:nvSpPr>
          <p:spPr bwMode="auto">
            <a:xfrm flipH="1" flipV="1">
              <a:off x="16833"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2" name="Line 899"/>
            <p:cNvSpPr>
              <a:spLocks noChangeShapeType="1"/>
            </p:cNvSpPr>
            <p:nvPr/>
          </p:nvSpPr>
          <p:spPr bwMode="auto">
            <a:xfrm flipH="1" flipV="1">
              <a:off x="17001"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3" name="Line 900"/>
            <p:cNvSpPr>
              <a:spLocks noChangeShapeType="1"/>
            </p:cNvSpPr>
            <p:nvPr/>
          </p:nvSpPr>
          <p:spPr bwMode="auto">
            <a:xfrm flipH="1" flipV="1">
              <a:off x="17169"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4" name="Line 901"/>
            <p:cNvSpPr>
              <a:spLocks noChangeShapeType="1"/>
            </p:cNvSpPr>
            <p:nvPr/>
          </p:nvSpPr>
          <p:spPr bwMode="auto">
            <a:xfrm flipH="1" flipV="1">
              <a:off x="17336"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5" name="Line 902"/>
            <p:cNvSpPr>
              <a:spLocks noChangeShapeType="1"/>
            </p:cNvSpPr>
            <p:nvPr/>
          </p:nvSpPr>
          <p:spPr bwMode="auto">
            <a:xfrm flipH="1" flipV="1">
              <a:off x="17504"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6" name="Line 903"/>
            <p:cNvSpPr>
              <a:spLocks noChangeShapeType="1"/>
            </p:cNvSpPr>
            <p:nvPr/>
          </p:nvSpPr>
          <p:spPr bwMode="auto">
            <a:xfrm flipH="1" flipV="1">
              <a:off x="17671"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7" name="Line 904"/>
            <p:cNvSpPr>
              <a:spLocks noChangeShapeType="1"/>
            </p:cNvSpPr>
            <p:nvPr/>
          </p:nvSpPr>
          <p:spPr bwMode="auto">
            <a:xfrm flipH="1" flipV="1">
              <a:off x="17839"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8" name="Line 905"/>
            <p:cNvSpPr>
              <a:spLocks noChangeShapeType="1"/>
            </p:cNvSpPr>
            <p:nvPr/>
          </p:nvSpPr>
          <p:spPr bwMode="auto">
            <a:xfrm flipH="1" flipV="1">
              <a:off x="18007"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39" name="Line 906"/>
            <p:cNvSpPr>
              <a:spLocks noChangeShapeType="1"/>
            </p:cNvSpPr>
            <p:nvPr/>
          </p:nvSpPr>
          <p:spPr bwMode="auto">
            <a:xfrm flipH="1" flipV="1">
              <a:off x="18174"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40" name="Line 907"/>
            <p:cNvSpPr>
              <a:spLocks noChangeShapeType="1"/>
            </p:cNvSpPr>
            <p:nvPr/>
          </p:nvSpPr>
          <p:spPr bwMode="auto">
            <a:xfrm flipH="1" flipV="1">
              <a:off x="1834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41" name="Line 908"/>
            <p:cNvSpPr>
              <a:spLocks noChangeShapeType="1"/>
            </p:cNvSpPr>
            <p:nvPr/>
          </p:nvSpPr>
          <p:spPr bwMode="auto">
            <a:xfrm flipH="1" flipV="1">
              <a:off x="18510"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42" name="Line 909"/>
            <p:cNvSpPr>
              <a:spLocks noChangeShapeType="1"/>
            </p:cNvSpPr>
            <p:nvPr/>
          </p:nvSpPr>
          <p:spPr bwMode="auto">
            <a:xfrm flipH="1" flipV="1">
              <a:off x="18677"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43" name="Line 910"/>
            <p:cNvSpPr>
              <a:spLocks noChangeShapeType="1"/>
            </p:cNvSpPr>
            <p:nvPr/>
          </p:nvSpPr>
          <p:spPr bwMode="auto">
            <a:xfrm flipH="1" flipV="1">
              <a:off x="18845"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44" name="Line 911"/>
            <p:cNvSpPr>
              <a:spLocks noChangeShapeType="1"/>
            </p:cNvSpPr>
            <p:nvPr/>
          </p:nvSpPr>
          <p:spPr bwMode="auto">
            <a:xfrm flipH="1" flipV="1">
              <a:off x="1901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445" name="Rectangle 912"/>
            <p:cNvSpPr>
              <a:spLocks noChangeArrowheads="1"/>
            </p:cNvSpPr>
            <p:nvPr/>
          </p:nvSpPr>
          <p:spPr bwMode="auto">
            <a:xfrm>
              <a:off x="13425" y="18242"/>
              <a:ext cx="18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46" name="Rectangle 913"/>
            <p:cNvSpPr>
              <a:spLocks noChangeArrowheads="1"/>
            </p:cNvSpPr>
            <p:nvPr/>
          </p:nvSpPr>
          <p:spPr bwMode="auto">
            <a:xfrm>
              <a:off x="13424" y="18250"/>
              <a:ext cx="10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20</a:t>
              </a:r>
              <a:endParaRPr lang="en-US" sz="5200"/>
            </a:p>
          </p:txBody>
        </p:sp>
        <p:sp>
          <p:nvSpPr>
            <p:cNvPr id="447" name="Rectangle 914"/>
            <p:cNvSpPr>
              <a:spLocks noChangeArrowheads="1"/>
            </p:cNvSpPr>
            <p:nvPr/>
          </p:nvSpPr>
          <p:spPr bwMode="auto">
            <a:xfrm>
              <a:off x="13425" y="17397"/>
              <a:ext cx="1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48" name="Rectangle 915"/>
            <p:cNvSpPr>
              <a:spLocks noChangeArrowheads="1"/>
            </p:cNvSpPr>
            <p:nvPr/>
          </p:nvSpPr>
          <p:spPr bwMode="auto">
            <a:xfrm>
              <a:off x="13424" y="17406"/>
              <a:ext cx="10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30</a:t>
              </a:r>
              <a:endParaRPr lang="en-US" sz="5200"/>
            </a:p>
          </p:txBody>
        </p:sp>
        <p:sp>
          <p:nvSpPr>
            <p:cNvPr id="449" name="Rectangle 916"/>
            <p:cNvSpPr>
              <a:spLocks noChangeArrowheads="1"/>
            </p:cNvSpPr>
            <p:nvPr/>
          </p:nvSpPr>
          <p:spPr bwMode="auto">
            <a:xfrm>
              <a:off x="13425" y="16553"/>
              <a:ext cx="1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50" name="Rectangle 917"/>
            <p:cNvSpPr>
              <a:spLocks noChangeArrowheads="1"/>
            </p:cNvSpPr>
            <p:nvPr/>
          </p:nvSpPr>
          <p:spPr bwMode="auto">
            <a:xfrm>
              <a:off x="13424" y="16563"/>
              <a:ext cx="10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40</a:t>
              </a:r>
              <a:endParaRPr lang="en-US" sz="5200"/>
            </a:p>
          </p:txBody>
        </p:sp>
        <p:sp>
          <p:nvSpPr>
            <p:cNvPr id="451" name="Rectangle 918"/>
            <p:cNvSpPr>
              <a:spLocks noChangeArrowheads="1"/>
            </p:cNvSpPr>
            <p:nvPr/>
          </p:nvSpPr>
          <p:spPr bwMode="auto">
            <a:xfrm>
              <a:off x="13425" y="15718"/>
              <a:ext cx="18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52" name="Rectangle 919"/>
            <p:cNvSpPr>
              <a:spLocks noChangeArrowheads="1"/>
            </p:cNvSpPr>
            <p:nvPr/>
          </p:nvSpPr>
          <p:spPr bwMode="auto">
            <a:xfrm>
              <a:off x="13424" y="15718"/>
              <a:ext cx="10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50</a:t>
              </a:r>
              <a:endParaRPr lang="en-US" sz="5200"/>
            </a:p>
          </p:txBody>
        </p:sp>
        <p:sp>
          <p:nvSpPr>
            <p:cNvPr id="453" name="Rectangle 920"/>
            <p:cNvSpPr>
              <a:spLocks noChangeArrowheads="1"/>
            </p:cNvSpPr>
            <p:nvPr/>
          </p:nvSpPr>
          <p:spPr bwMode="auto">
            <a:xfrm>
              <a:off x="13425" y="14873"/>
              <a:ext cx="1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54" name="Rectangle 921"/>
            <p:cNvSpPr>
              <a:spLocks noChangeArrowheads="1"/>
            </p:cNvSpPr>
            <p:nvPr/>
          </p:nvSpPr>
          <p:spPr bwMode="auto">
            <a:xfrm>
              <a:off x="13424" y="14883"/>
              <a:ext cx="10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60</a:t>
              </a:r>
              <a:endParaRPr lang="en-US" sz="5200"/>
            </a:p>
          </p:txBody>
        </p:sp>
        <p:sp>
          <p:nvSpPr>
            <p:cNvPr id="455" name="Rectangle 922"/>
            <p:cNvSpPr>
              <a:spLocks noChangeArrowheads="1"/>
            </p:cNvSpPr>
            <p:nvPr/>
          </p:nvSpPr>
          <p:spPr bwMode="auto">
            <a:xfrm rot="-60000">
              <a:off x="13596" y="18482"/>
              <a:ext cx="69"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N</a:t>
              </a:r>
              <a:endParaRPr lang="en-US" sz="5200"/>
            </a:p>
          </p:txBody>
        </p:sp>
        <p:sp>
          <p:nvSpPr>
            <p:cNvPr id="456" name="Rectangle 923"/>
            <p:cNvSpPr>
              <a:spLocks noChangeArrowheads="1"/>
            </p:cNvSpPr>
            <p:nvPr/>
          </p:nvSpPr>
          <p:spPr bwMode="auto">
            <a:xfrm rot="-120000">
              <a:off x="14242" y="18479"/>
              <a:ext cx="10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C*</a:t>
              </a:r>
              <a:endParaRPr lang="en-US" sz="5200"/>
            </a:p>
          </p:txBody>
        </p:sp>
        <p:sp>
          <p:nvSpPr>
            <p:cNvPr id="457" name="Rectangle 924"/>
            <p:cNvSpPr>
              <a:spLocks noChangeArrowheads="1"/>
            </p:cNvSpPr>
            <p:nvPr/>
          </p:nvSpPr>
          <p:spPr bwMode="auto">
            <a:xfrm rot="-5400000">
              <a:off x="12897" y="16677"/>
              <a:ext cx="58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T-score</a:t>
              </a:r>
              <a:endParaRPr lang="en-US" sz="5200"/>
            </a:p>
          </p:txBody>
        </p:sp>
        <p:sp>
          <p:nvSpPr>
            <p:cNvPr id="458" name="Rectangle 925"/>
            <p:cNvSpPr>
              <a:spLocks noChangeArrowheads="1"/>
            </p:cNvSpPr>
            <p:nvPr/>
          </p:nvSpPr>
          <p:spPr bwMode="auto">
            <a:xfrm>
              <a:off x="14543" y="14119"/>
              <a:ext cx="4613" cy="395"/>
            </a:xfrm>
            <a:prstGeom prst="rect">
              <a:avLst/>
            </a:prstGeom>
            <a:solidFill>
              <a:srgbClr val="FFFFFF"/>
            </a:solidFill>
            <a:ln w="12700">
              <a:solidFill>
                <a:srgbClr val="000000"/>
              </a:solidFill>
              <a:miter lim="800000"/>
            </a:ln>
          </p:spPr>
          <p:txBody>
            <a:bodyPr/>
            <a:lstStyle>
              <a:defPPr>
                <a:defRPr kern="1200" smtId="4294967295"/>
              </a:defPPr>
            </a:lstStyle>
            <a:p>
              <a:endParaRPr lang="en-US"/>
            </a:p>
          </p:txBody>
        </p:sp>
        <p:grpSp>
          <p:nvGrpSpPr>
            <p:cNvPr id="459" name="Group 926"/>
            <p:cNvGrpSpPr/>
            <p:nvPr/>
          </p:nvGrpSpPr>
          <p:grpSpPr>
            <a:xfrm>
              <a:off x="14638" y="14173"/>
              <a:ext cx="527" cy="206"/>
              <a:chOff x="14638" y="14173"/>
              <a:chExt cx="527" cy="206"/>
            </a:xfrm>
          </p:grpSpPr>
          <p:sp>
            <p:nvSpPr>
              <p:cNvPr id="651" name="Line 927"/>
              <p:cNvSpPr>
                <a:spLocks noChangeShapeType="1"/>
              </p:cNvSpPr>
              <p:nvPr/>
            </p:nvSpPr>
            <p:spPr bwMode="auto">
              <a:xfrm>
                <a:off x="14638" y="14281"/>
                <a:ext cx="527" cy="0"/>
              </a:xfrm>
              <a:prstGeom prst="line">
                <a:avLst/>
              </a:prstGeom>
              <a:noFill/>
              <a:ln w="50800">
                <a:solidFill>
                  <a:srgbClr val="3333CC"/>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52" name="Freeform 928"/>
              <p:cNvSpPr/>
              <p:nvPr/>
            </p:nvSpPr>
            <p:spPr bwMode="auto">
              <a:xfrm>
                <a:off x="14830" y="14173"/>
                <a:ext cx="136" cy="206"/>
              </a:xfrm>
              <a:custGeom>
                <a:gdLst>
                  <a:gd name="T0" fmla="*/ 72 w 136"/>
                  <a:gd name="T1" fmla="*/ 0 h 206"/>
                  <a:gd name="T2" fmla="*/ 136 w 136"/>
                  <a:gd name="T3" fmla="*/ 99 h 206"/>
                  <a:gd name="T4" fmla="*/ 72 w 136"/>
                  <a:gd name="T5" fmla="*/ 206 h 206"/>
                  <a:gd name="T6" fmla="*/ 0 w 136"/>
                  <a:gd name="T7" fmla="*/ 99 h 206"/>
                  <a:gd name="T8" fmla="*/ 72 w 136"/>
                  <a:gd name="T9" fmla="*/ 0 h 206"/>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36" h="206">
                    <a:moveTo>
                      <a:pt x="72" y="0"/>
                    </a:moveTo>
                    <a:lnTo>
                      <a:pt x="136" y="99"/>
                    </a:lnTo>
                    <a:lnTo>
                      <a:pt x="72" y="206"/>
                    </a:lnTo>
                    <a:lnTo>
                      <a:pt x="0" y="99"/>
                    </a:lnTo>
                    <a:lnTo>
                      <a:pt x="7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grpSp>
        <p:sp>
          <p:nvSpPr>
            <p:cNvPr id="460" name="Rectangle 929"/>
            <p:cNvSpPr>
              <a:spLocks noChangeArrowheads="1"/>
            </p:cNvSpPr>
            <p:nvPr/>
          </p:nvSpPr>
          <p:spPr bwMode="auto">
            <a:xfrm>
              <a:off x="15245" y="14137"/>
              <a:ext cx="160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61" name="Rectangle 930"/>
            <p:cNvSpPr>
              <a:spLocks noChangeArrowheads="1"/>
            </p:cNvSpPr>
            <p:nvPr/>
          </p:nvSpPr>
          <p:spPr bwMode="auto">
            <a:xfrm>
              <a:off x="15244" y="14154"/>
              <a:ext cx="950"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Testosterone</a:t>
              </a:r>
              <a:endParaRPr lang="en-US" sz="5200"/>
            </a:p>
          </p:txBody>
        </p:sp>
        <p:grpSp>
          <p:nvGrpSpPr>
            <p:cNvPr id="462" name="Group 931"/>
            <p:cNvGrpSpPr/>
            <p:nvPr/>
          </p:nvGrpSpPr>
          <p:grpSpPr>
            <a:xfrm>
              <a:off x="17089" y="14191"/>
              <a:ext cx="606" cy="179"/>
              <a:chOff x="17089" y="14191"/>
              <a:chExt cx="606" cy="179"/>
            </a:xfrm>
          </p:grpSpPr>
          <p:sp>
            <p:nvSpPr>
              <p:cNvPr id="649" name="Line 932"/>
              <p:cNvSpPr>
                <a:spLocks noChangeShapeType="1"/>
              </p:cNvSpPr>
              <p:nvPr/>
            </p:nvSpPr>
            <p:spPr bwMode="auto">
              <a:xfrm>
                <a:off x="17089" y="14272"/>
                <a:ext cx="606" cy="9"/>
              </a:xfrm>
              <a:prstGeom prst="line">
                <a:avLst/>
              </a:prstGeom>
              <a:noFill/>
              <a:ln w="50800">
                <a:solidFill>
                  <a:srgbClr val="00CC99"/>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50" name="Rectangle 933"/>
              <p:cNvSpPr>
                <a:spLocks noChangeArrowheads="1"/>
              </p:cNvSpPr>
              <p:nvPr/>
            </p:nvSpPr>
            <p:spPr bwMode="auto">
              <a:xfrm>
                <a:off x="17312" y="14191"/>
                <a:ext cx="160" cy="179"/>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grpSp>
        <p:sp>
          <p:nvSpPr>
            <p:cNvPr id="463" name="Rectangle 934"/>
            <p:cNvSpPr>
              <a:spLocks noChangeArrowheads="1"/>
            </p:cNvSpPr>
            <p:nvPr/>
          </p:nvSpPr>
          <p:spPr bwMode="auto">
            <a:xfrm>
              <a:off x="17751" y="14137"/>
              <a:ext cx="98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64" name="Rectangle 935"/>
            <p:cNvSpPr>
              <a:spLocks noChangeArrowheads="1"/>
            </p:cNvSpPr>
            <p:nvPr/>
          </p:nvSpPr>
          <p:spPr bwMode="auto">
            <a:xfrm>
              <a:off x="17752" y="14154"/>
              <a:ext cx="586"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Placebo</a:t>
              </a:r>
              <a:endParaRPr lang="en-US" sz="5200"/>
            </a:p>
          </p:txBody>
        </p:sp>
        <p:sp>
          <p:nvSpPr>
            <p:cNvPr id="465" name="Rectangle 936"/>
            <p:cNvSpPr>
              <a:spLocks noChangeArrowheads="1"/>
            </p:cNvSpPr>
            <p:nvPr/>
          </p:nvSpPr>
          <p:spPr bwMode="auto">
            <a:xfrm>
              <a:off x="18438" y="18987"/>
              <a:ext cx="806" cy="270"/>
            </a:xfrm>
            <a:prstGeom prst="rect">
              <a:avLst/>
            </a:prstGeom>
            <a:solidFill>
              <a:srgbClr val="FFFFFF"/>
            </a:solidFill>
            <a:ln w="12700">
              <a:solidFill>
                <a:srgbClr val="000000"/>
              </a:solidFill>
              <a:miter lim="800000"/>
            </a:ln>
          </p:spPr>
          <p:txBody>
            <a:bodyPr/>
            <a:lstStyle>
              <a:defPPr>
                <a:defRPr kern="1200" smtId="4294967295"/>
              </a:defPPr>
            </a:lstStyle>
            <a:p>
              <a:endParaRPr lang="en-US"/>
            </a:p>
          </p:txBody>
        </p:sp>
        <p:sp>
          <p:nvSpPr>
            <p:cNvPr id="466" name="Rectangle 937"/>
            <p:cNvSpPr>
              <a:spLocks noChangeArrowheads="1"/>
            </p:cNvSpPr>
            <p:nvPr/>
          </p:nvSpPr>
          <p:spPr bwMode="auto">
            <a:xfrm>
              <a:off x="18440" y="19006"/>
              <a:ext cx="51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300" b="1">
                  <a:solidFill>
                    <a:srgbClr val="000000"/>
                  </a:solidFill>
                </a:rPr>
                <a:t>  *p &lt; .05</a:t>
              </a:r>
              <a:endParaRPr lang="en-US" sz="5200"/>
            </a:p>
          </p:txBody>
        </p:sp>
        <p:sp>
          <p:nvSpPr>
            <p:cNvPr id="467" name="Rectangle 938"/>
            <p:cNvSpPr>
              <a:spLocks noChangeArrowheads="1"/>
            </p:cNvSpPr>
            <p:nvPr/>
          </p:nvSpPr>
          <p:spPr bwMode="auto">
            <a:xfrm>
              <a:off x="13729" y="18583"/>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68" name="Rectangle 939"/>
            <p:cNvSpPr>
              <a:spLocks noChangeArrowheads="1"/>
            </p:cNvSpPr>
            <p:nvPr/>
          </p:nvSpPr>
          <p:spPr bwMode="auto">
            <a:xfrm>
              <a:off x="13808" y="18627"/>
              <a:ext cx="6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E</a:t>
              </a:r>
              <a:endParaRPr lang="en-US" sz="5200"/>
            </a:p>
          </p:txBody>
        </p:sp>
        <p:sp>
          <p:nvSpPr>
            <p:cNvPr id="469" name="Rectangle 940"/>
            <p:cNvSpPr>
              <a:spLocks noChangeArrowheads="1"/>
            </p:cNvSpPr>
            <p:nvPr/>
          </p:nvSpPr>
          <p:spPr bwMode="auto">
            <a:xfrm>
              <a:off x="14551" y="18430"/>
              <a:ext cx="199"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70" name="Rectangle 941"/>
            <p:cNvSpPr>
              <a:spLocks noChangeArrowheads="1"/>
            </p:cNvSpPr>
            <p:nvPr/>
          </p:nvSpPr>
          <p:spPr bwMode="auto">
            <a:xfrm>
              <a:off x="14630" y="18484"/>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471" name="Rectangle 942"/>
            <p:cNvSpPr>
              <a:spLocks noChangeArrowheads="1"/>
            </p:cNvSpPr>
            <p:nvPr/>
          </p:nvSpPr>
          <p:spPr bwMode="auto">
            <a:xfrm>
              <a:off x="14694" y="18583"/>
              <a:ext cx="26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72" name="Rectangle 943"/>
            <p:cNvSpPr>
              <a:spLocks noChangeArrowheads="1"/>
            </p:cNvSpPr>
            <p:nvPr/>
          </p:nvSpPr>
          <p:spPr bwMode="auto">
            <a:xfrm>
              <a:off x="14774" y="1863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473" name="Rectangle 944"/>
            <p:cNvSpPr>
              <a:spLocks noChangeArrowheads="1"/>
            </p:cNvSpPr>
            <p:nvPr/>
          </p:nvSpPr>
          <p:spPr bwMode="auto">
            <a:xfrm>
              <a:off x="14870" y="18430"/>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74" name="Rectangle 945"/>
            <p:cNvSpPr>
              <a:spLocks noChangeArrowheads="1"/>
            </p:cNvSpPr>
            <p:nvPr/>
          </p:nvSpPr>
          <p:spPr bwMode="auto">
            <a:xfrm>
              <a:off x="14949" y="18484"/>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475" name="Rectangle 946"/>
            <p:cNvSpPr>
              <a:spLocks noChangeArrowheads="1"/>
            </p:cNvSpPr>
            <p:nvPr/>
          </p:nvSpPr>
          <p:spPr bwMode="auto">
            <a:xfrm>
              <a:off x="15014" y="18583"/>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76" name="Rectangle 947"/>
            <p:cNvSpPr>
              <a:spLocks noChangeArrowheads="1"/>
            </p:cNvSpPr>
            <p:nvPr/>
          </p:nvSpPr>
          <p:spPr bwMode="auto">
            <a:xfrm>
              <a:off x="15092" y="1863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477" name="Rectangle 948"/>
            <p:cNvSpPr>
              <a:spLocks noChangeArrowheads="1"/>
            </p:cNvSpPr>
            <p:nvPr/>
          </p:nvSpPr>
          <p:spPr bwMode="auto">
            <a:xfrm>
              <a:off x="15181" y="18430"/>
              <a:ext cx="2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78" name="Rectangle 949"/>
            <p:cNvSpPr>
              <a:spLocks noChangeArrowheads="1"/>
            </p:cNvSpPr>
            <p:nvPr/>
          </p:nvSpPr>
          <p:spPr bwMode="auto">
            <a:xfrm>
              <a:off x="15260" y="18484"/>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479" name="Rectangle 950"/>
            <p:cNvSpPr>
              <a:spLocks noChangeArrowheads="1"/>
            </p:cNvSpPr>
            <p:nvPr/>
          </p:nvSpPr>
          <p:spPr bwMode="auto">
            <a:xfrm>
              <a:off x="15357" y="18583"/>
              <a:ext cx="37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80" name="Rectangle 951"/>
            <p:cNvSpPr>
              <a:spLocks noChangeArrowheads="1"/>
            </p:cNvSpPr>
            <p:nvPr/>
          </p:nvSpPr>
          <p:spPr bwMode="auto">
            <a:xfrm>
              <a:off x="15438" y="18637"/>
              <a:ext cx="9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481" name="Rectangle 952"/>
            <p:cNvSpPr>
              <a:spLocks noChangeArrowheads="1"/>
            </p:cNvSpPr>
            <p:nvPr/>
          </p:nvSpPr>
          <p:spPr bwMode="auto">
            <a:xfrm>
              <a:off x="15708" y="18430"/>
              <a:ext cx="20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82" name="Rectangle 953"/>
            <p:cNvSpPr>
              <a:spLocks noChangeArrowheads="1"/>
            </p:cNvSpPr>
            <p:nvPr/>
          </p:nvSpPr>
          <p:spPr bwMode="auto">
            <a:xfrm>
              <a:off x="15788" y="18484"/>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483" name="Rectangle 954"/>
            <p:cNvSpPr>
              <a:spLocks noChangeArrowheads="1"/>
            </p:cNvSpPr>
            <p:nvPr/>
          </p:nvSpPr>
          <p:spPr bwMode="auto">
            <a:xfrm>
              <a:off x="15852" y="18583"/>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84" name="Rectangle 955"/>
            <p:cNvSpPr>
              <a:spLocks noChangeArrowheads="1"/>
            </p:cNvSpPr>
            <p:nvPr/>
          </p:nvSpPr>
          <p:spPr bwMode="auto">
            <a:xfrm>
              <a:off x="15930" y="1863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485" name="Rectangle 956"/>
            <p:cNvSpPr>
              <a:spLocks noChangeArrowheads="1"/>
            </p:cNvSpPr>
            <p:nvPr/>
          </p:nvSpPr>
          <p:spPr bwMode="auto">
            <a:xfrm>
              <a:off x="16027" y="18430"/>
              <a:ext cx="2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86" name="Rectangle 957"/>
            <p:cNvSpPr>
              <a:spLocks noChangeArrowheads="1"/>
            </p:cNvSpPr>
            <p:nvPr/>
          </p:nvSpPr>
          <p:spPr bwMode="auto">
            <a:xfrm>
              <a:off x="16106" y="18484"/>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487" name="Rectangle 958"/>
            <p:cNvSpPr>
              <a:spLocks noChangeArrowheads="1"/>
            </p:cNvSpPr>
            <p:nvPr/>
          </p:nvSpPr>
          <p:spPr bwMode="auto">
            <a:xfrm>
              <a:off x="16171" y="18583"/>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88" name="Rectangle 959"/>
            <p:cNvSpPr>
              <a:spLocks noChangeArrowheads="1"/>
            </p:cNvSpPr>
            <p:nvPr/>
          </p:nvSpPr>
          <p:spPr bwMode="auto">
            <a:xfrm>
              <a:off x="16252" y="1863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489" name="Rectangle 960"/>
            <p:cNvSpPr>
              <a:spLocks noChangeArrowheads="1"/>
            </p:cNvSpPr>
            <p:nvPr/>
          </p:nvSpPr>
          <p:spPr bwMode="auto">
            <a:xfrm>
              <a:off x="16339" y="18430"/>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90" name="Rectangle 961"/>
            <p:cNvSpPr>
              <a:spLocks noChangeArrowheads="1"/>
            </p:cNvSpPr>
            <p:nvPr/>
          </p:nvSpPr>
          <p:spPr bwMode="auto">
            <a:xfrm>
              <a:off x="16416" y="18484"/>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491" name="Rectangle 962"/>
            <p:cNvSpPr>
              <a:spLocks noChangeArrowheads="1"/>
            </p:cNvSpPr>
            <p:nvPr/>
          </p:nvSpPr>
          <p:spPr bwMode="auto">
            <a:xfrm>
              <a:off x="16514" y="18583"/>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92" name="Rectangle 963"/>
            <p:cNvSpPr>
              <a:spLocks noChangeArrowheads="1"/>
            </p:cNvSpPr>
            <p:nvPr/>
          </p:nvSpPr>
          <p:spPr bwMode="auto">
            <a:xfrm>
              <a:off x="16594" y="1863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493" name="Rectangle 964"/>
            <p:cNvSpPr>
              <a:spLocks noChangeArrowheads="1"/>
            </p:cNvSpPr>
            <p:nvPr/>
          </p:nvSpPr>
          <p:spPr bwMode="auto">
            <a:xfrm>
              <a:off x="16897" y="18421"/>
              <a:ext cx="20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94" name="Rectangle 965"/>
            <p:cNvSpPr>
              <a:spLocks noChangeArrowheads="1"/>
            </p:cNvSpPr>
            <p:nvPr/>
          </p:nvSpPr>
          <p:spPr bwMode="auto">
            <a:xfrm>
              <a:off x="16977" y="18475"/>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495" name="Rectangle 966"/>
            <p:cNvSpPr>
              <a:spLocks noChangeArrowheads="1"/>
            </p:cNvSpPr>
            <p:nvPr/>
          </p:nvSpPr>
          <p:spPr bwMode="auto">
            <a:xfrm>
              <a:off x="17041" y="18574"/>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96" name="Rectangle 967"/>
            <p:cNvSpPr>
              <a:spLocks noChangeArrowheads="1"/>
            </p:cNvSpPr>
            <p:nvPr/>
          </p:nvSpPr>
          <p:spPr bwMode="auto">
            <a:xfrm>
              <a:off x="17120" y="1862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497" name="Rectangle 968"/>
            <p:cNvSpPr>
              <a:spLocks noChangeArrowheads="1"/>
            </p:cNvSpPr>
            <p:nvPr/>
          </p:nvSpPr>
          <p:spPr bwMode="auto">
            <a:xfrm>
              <a:off x="17217"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498" name="Rectangle 969"/>
            <p:cNvSpPr>
              <a:spLocks noChangeArrowheads="1"/>
            </p:cNvSpPr>
            <p:nvPr/>
          </p:nvSpPr>
          <p:spPr bwMode="auto">
            <a:xfrm>
              <a:off x="17296" y="18475"/>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499" name="Rectangle 970"/>
            <p:cNvSpPr>
              <a:spLocks noChangeArrowheads="1"/>
            </p:cNvSpPr>
            <p:nvPr/>
          </p:nvSpPr>
          <p:spPr bwMode="auto">
            <a:xfrm>
              <a:off x="17360" y="18574"/>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00" name="Rectangle 971"/>
            <p:cNvSpPr>
              <a:spLocks noChangeArrowheads="1"/>
            </p:cNvSpPr>
            <p:nvPr/>
          </p:nvSpPr>
          <p:spPr bwMode="auto">
            <a:xfrm>
              <a:off x="17440" y="1862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501" name="Rectangle 972"/>
            <p:cNvSpPr>
              <a:spLocks noChangeArrowheads="1"/>
            </p:cNvSpPr>
            <p:nvPr/>
          </p:nvSpPr>
          <p:spPr bwMode="auto">
            <a:xfrm>
              <a:off x="17528"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02" name="Rectangle 973"/>
            <p:cNvSpPr>
              <a:spLocks noChangeArrowheads="1"/>
            </p:cNvSpPr>
            <p:nvPr/>
          </p:nvSpPr>
          <p:spPr bwMode="auto">
            <a:xfrm>
              <a:off x="17608" y="18475"/>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503" name="Rectangle 974"/>
            <p:cNvSpPr>
              <a:spLocks noChangeArrowheads="1"/>
            </p:cNvSpPr>
            <p:nvPr/>
          </p:nvSpPr>
          <p:spPr bwMode="auto">
            <a:xfrm>
              <a:off x="17703" y="18574"/>
              <a:ext cx="296"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04" name="Rectangle 975"/>
            <p:cNvSpPr>
              <a:spLocks noChangeArrowheads="1"/>
            </p:cNvSpPr>
            <p:nvPr/>
          </p:nvSpPr>
          <p:spPr bwMode="auto">
            <a:xfrm>
              <a:off x="17782" y="1862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505" name="Rectangle 976"/>
            <p:cNvSpPr>
              <a:spLocks noChangeArrowheads="1"/>
            </p:cNvSpPr>
            <p:nvPr/>
          </p:nvSpPr>
          <p:spPr bwMode="auto">
            <a:xfrm>
              <a:off x="18055" y="18421"/>
              <a:ext cx="199"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06" name="Rectangle 977"/>
            <p:cNvSpPr>
              <a:spLocks noChangeArrowheads="1"/>
            </p:cNvSpPr>
            <p:nvPr/>
          </p:nvSpPr>
          <p:spPr bwMode="auto">
            <a:xfrm>
              <a:off x="18135" y="18475"/>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507" name="Rectangle 978"/>
            <p:cNvSpPr>
              <a:spLocks noChangeArrowheads="1"/>
            </p:cNvSpPr>
            <p:nvPr/>
          </p:nvSpPr>
          <p:spPr bwMode="auto">
            <a:xfrm>
              <a:off x="18198" y="18574"/>
              <a:ext cx="26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08" name="Rectangle 979"/>
            <p:cNvSpPr>
              <a:spLocks noChangeArrowheads="1"/>
            </p:cNvSpPr>
            <p:nvPr/>
          </p:nvSpPr>
          <p:spPr bwMode="auto">
            <a:xfrm>
              <a:off x="18277" y="1862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509" name="Rectangle 980"/>
            <p:cNvSpPr>
              <a:spLocks noChangeArrowheads="1"/>
            </p:cNvSpPr>
            <p:nvPr/>
          </p:nvSpPr>
          <p:spPr bwMode="auto">
            <a:xfrm>
              <a:off x="18374"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10" name="Rectangle 981"/>
            <p:cNvSpPr>
              <a:spLocks noChangeArrowheads="1"/>
            </p:cNvSpPr>
            <p:nvPr/>
          </p:nvSpPr>
          <p:spPr bwMode="auto">
            <a:xfrm>
              <a:off x="18454" y="18475"/>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511" name="Rectangle 982"/>
            <p:cNvSpPr>
              <a:spLocks noChangeArrowheads="1"/>
            </p:cNvSpPr>
            <p:nvPr/>
          </p:nvSpPr>
          <p:spPr bwMode="auto">
            <a:xfrm>
              <a:off x="18518" y="18574"/>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12" name="Rectangle 983"/>
            <p:cNvSpPr>
              <a:spLocks noChangeArrowheads="1"/>
            </p:cNvSpPr>
            <p:nvPr/>
          </p:nvSpPr>
          <p:spPr bwMode="auto">
            <a:xfrm>
              <a:off x="18597" y="1862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513" name="Rectangle 984"/>
            <p:cNvSpPr>
              <a:spLocks noChangeArrowheads="1"/>
            </p:cNvSpPr>
            <p:nvPr/>
          </p:nvSpPr>
          <p:spPr bwMode="auto">
            <a:xfrm>
              <a:off x="18685"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14" name="Rectangle 985"/>
            <p:cNvSpPr>
              <a:spLocks noChangeArrowheads="1"/>
            </p:cNvSpPr>
            <p:nvPr/>
          </p:nvSpPr>
          <p:spPr bwMode="auto">
            <a:xfrm>
              <a:off x="18765" y="18475"/>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515" name="Rectangle 986"/>
            <p:cNvSpPr>
              <a:spLocks noChangeArrowheads="1"/>
            </p:cNvSpPr>
            <p:nvPr/>
          </p:nvSpPr>
          <p:spPr bwMode="auto">
            <a:xfrm>
              <a:off x="18861" y="18574"/>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16" name="Rectangle 987"/>
            <p:cNvSpPr>
              <a:spLocks noChangeArrowheads="1"/>
            </p:cNvSpPr>
            <p:nvPr/>
          </p:nvSpPr>
          <p:spPr bwMode="auto">
            <a:xfrm>
              <a:off x="18941" y="1862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517" name="Rectangle 988"/>
            <p:cNvSpPr>
              <a:spLocks noChangeArrowheads="1"/>
            </p:cNvSpPr>
            <p:nvPr/>
          </p:nvSpPr>
          <p:spPr bwMode="auto">
            <a:xfrm>
              <a:off x="19220" y="18385"/>
              <a:ext cx="199"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18" name="Rectangle 989"/>
            <p:cNvSpPr>
              <a:spLocks noChangeArrowheads="1"/>
            </p:cNvSpPr>
            <p:nvPr/>
          </p:nvSpPr>
          <p:spPr bwMode="auto">
            <a:xfrm>
              <a:off x="19300" y="18440"/>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519" name="Rectangle 990"/>
            <p:cNvSpPr>
              <a:spLocks noChangeArrowheads="1"/>
            </p:cNvSpPr>
            <p:nvPr/>
          </p:nvSpPr>
          <p:spPr bwMode="auto">
            <a:xfrm>
              <a:off x="19364" y="18538"/>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20" name="Rectangle 991"/>
            <p:cNvSpPr>
              <a:spLocks noChangeArrowheads="1"/>
            </p:cNvSpPr>
            <p:nvPr/>
          </p:nvSpPr>
          <p:spPr bwMode="auto">
            <a:xfrm>
              <a:off x="19443" y="18593"/>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521" name="Rectangle 992"/>
            <p:cNvSpPr>
              <a:spLocks noChangeArrowheads="1"/>
            </p:cNvSpPr>
            <p:nvPr/>
          </p:nvSpPr>
          <p:spPr bwMode="auto">
            <a:xfrm>
              <a:off x="19539" y="18385"/>
              <a:ext cx="37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22" name="Rectangle 993"/>
            <p:cNvSpPr>
              <a:spLocks noChangeArrowheads="1"/>
            </p:cNvSpPr>
            <p:nvPr/>
          </p:nvSpPr>
          <p:spPr bwMode="auto">
            <a:xfrm>
              <a:off x="19620" y="18440"/>
              <a:ext cx="9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523" name="Rectangle 994"/>
            <p:cNvSpPr>
              <a:spLocks noChangeArrowheads="1"/>
            </p:cNvSpPr>
            <p:nvPr/>
          </p:nvSpPr>
          <p:spPr bwMode="auto">
            <a:xfrm>
              <a:off x="19683" y="18538"/>
              <a:ext cx="43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24" name="Rectangle 995"/>
            <p:cNvSpPr>
              <a:spLocks noChangeArrowheads="1"/>
            </p:cNvSpPr>
            <p:nvPr/>
          </p:nvSpPr>
          <p:spPr bwMode="auto">
            <a:xfrm>
              <a:off x="19764" y="18593"/>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525" name="Rectangle 996"/>
            <p:cNvSpPr>
              <a:spLocks noChangeArrowheads="1"/>
            </p:cNvSpPr>
            <p:nvPr/>
          </p:nvSpPr>
          <p:spPr bwMode="auto">
            <a:xfrm>
              <a:off x="19850" y="18385"/>
              <a:ext cx="2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26" name="Rectangle 997"/>
            <p:cNvSpPr>
              <a:spLocks noChangeArrowheads="1"/>
            </p:cNvSpPr>
            <p:nvPr/>
          </p:nvSpPr>
          <p:spPr bwMode="auto">
            <a:xfrm>
              <a:off x="19930" y="18440"/>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527" name="Rectangle 998"/>
            <p:cNvSpPr>
              <a:spLocks noChangeArrowheads="1"/>
            </p:cNvSpPr>
            <p:nvPr/>
          </p:nvSpPr>
          <p:spPr bwMode="auto">
            <a:xfrm>
              <a:off x="20026" y="18538"/>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28" name="Rectangle 999"/>
            <p:cNvSpPr>
              <a:spLocks noChangeArrowheads="1"/>
            </p:cNvSpPr>
            <p:nvPr/>
          </p:nvSpPr>
          <p:spPr bwMode="auto">
            <a:xfrm>
              <a:off x="20106" y="18601"/>
              <a:ext cx="4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latin typeface="Times New Roman" pitchFamily="18" charset="0"/>
                </a:rPr>
                <a:t>6</a:t>
              </a:r>
              <a:endParaRPr lang="en-US" sz="5200"/>
            </a:p>
          </p:txBody>
        </p:sp>
        <p:sp>
          <p:nvSpPr>
            <p:cNvPr id="529" name="Rectangle 1000"/>
            <p:cNvSpPr>
              <a:spLocks noChangeArrowheads="1"/>
            </p:cNvSpPr>
            <p:nvPr/>
          </p:nvSpPr>
          <p:spPr bwMode="auto">
            <a:xfrm>
              <a:off x="13848" y="18448"/>
              <a:ext cx="304"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30" name="Rectangle 1001"/>
            <p:cNvSpPr>
              <a:spLocks noChangeArrowheads="1"/>
            </p:cNvSpPr>
            <p:nvPr/>
          </p:nvSpPr>
          <p:spPr bwMode="auto">
            <a:xfrm>
              <a:off x="13928" y="18502"/>
              <a:ext cx="7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O</a:t>
              </a:r>
              <a:endParaRPr lang="en-US" sz="5200"/>
            </a:p>
          </p:txBody>
        </p:sp>
        <p:sp>
          <p:nvSpPr>
            <p:cNvPr id="531" name="Rectangle 1002"/>
            <p:cNvSpPr>
              <a:spLocks noChangeArrowheads="1"/>
            </p:cNvSpPr>
            <p:nvPr/>
          </p:nvSpPr>
          <p:spPr bwMode="auto">
            <a:xfrm>
              <a:off x="14024" y="18583"/>
              <a:ext cx="35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32" name="Rectangle 1003"/>
            <p:cNvSpPr>
              <a:spLocks noChangeArrowheads="1"/>
            </p:cNvSpPr>
            <p:nvPr/>
          </p:nvSpPr>
          <p:spPr bwMode="auto">
            <a:xfrm>
              <a:off x="14104" y="18627"/>
              <a:ext cx="69"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A</a:t>
              </a:r>
              <a:endParaRPr lang="en-US" sz="5200"/>
            </a:p>
          </p:txBody>
        </p:sp>
        <p:sp>
          <p:nvSpPr>
            <p:cNvPr id="533" name="Rectangle 1004"/>
            <p:cNvSpPr>
              <a:spLocks noChangeArrowheads="1"/>
            </p:cNvSpPr>
            <p:nvPr/>
          </p:nvSpPr>
          <p:spPr bwMode="auto">
            <a:xfrm>
              <a:off x="14527" y="14658"/>
              <a:ext cx="114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34" name="Rectangle 1005"/>
            <p:cNvSpPr>
              <a:spLocks noChangeArrowheads="1"/>
            </p:cNvSpPr>
            <p:nvPr/>
          </p:nvSpPr>
          <p:spPr bwMode="auto">
            <a:xfrm>
              <a:off x="14606" y="14702"/>
              <a:ext cx="55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Neuroticism</a:t>
              </a:r>
              <a:endParaRPr lang="en-US" sz="5200"/>
            </a:p>
          </p:txBody>
        </p:sp>
        <p:sp>
          <p:nvSpPr>
            <p:cNvPr id="535" name="Rectangle 1006"/>
            <p:cNvSpPr>
              <a:spLocks noChangeArrowheads="1"/>
            </p:cNvSpPr>
            <p:nvPr/>
          </p:nvSpPr>
          <p:spPr bwMode="auto">
            <a:xfrm>
              <a:off x="15644" y="14658"/>
              <a:ext cx="118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36" name="Rectangle 1007"/>
            <p:cNvSpPr>
              <a:spLocks noChangeArrowheads="1"/>
            </p:cNvSpPr>
            <p:nvPr/>
          </p:nvSpPr>
          <p:spPr bwMode="auto">
            <a:xfrm>
              <a:off x="15716" y="14702"/>
              <a:ext cx="57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Extraversion</a:t>
              </a:r>
              <a:endParaRPr lang="en-US" sz="5200"/>
            </a:p>
          </p:txBody>
        </p:sp>
        <p:sp>
          <p:nvSpPr>
            <p:cNvPr id="537" name="Rectangle 1008"/>
            <p:cNvSpPr>
              <a:spLocks noChangeArrowheads="1"/>
            </p:cNvSpPr>
            <p:nvPr/>
          </p:nvSpPr>
          <p:spPr bwMode="auto">
            <a:xfrm>
              <a:off x="16905" y="14658"/>
              <a:ext cx="97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38" name="Rectangle 1009"/>
            <p:cNvSpPr>
              <a:spLocks noChangeArrowheads="1"/>
            </p:cNvSpPr>
            <p:nvPr/>
          </p:nvSpPr>
          <p:spPr bwMode="auto">
            <a:xfrm>
              <a:off x="16977" y="14702"/>
              <a:ext cx="46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Openness</a:t>
              </a:r>
              <a:endParaRPr lang="en-US" sz="5200"/>
            </a:p>
          </p:txBody>
        </p:sp>
        <p:sp>
          <p:nvSpPr>
            <p:cNvPr id="539" name="Rectangle 1010"/>
            <p:cNvSpPr>
              <a:spLocks noChangeArrowheads="1"/>
            </p:cNvSpPr>
            <p:nvPr/>
          </p:nvSpPr>
          <p:spPr bwMode="auto">
            <a:xfrm>
              <a:off x="18023" y="14658"/>
              <a:ext cx="98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40" name="Rectangle 1011"/>
            <p:cNvSpPr>
              <a:spLocks noChangeArrowheads="1"/>
            </p:cNvSpPr>
            <p:nvPr/>
          </p:nvSpPr>
          <p:spPr bwMode="auto">
            <a:xfrm>
              <a:off x="18102" y="14702"/>
              <a:ext cx="77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kern="1200" smtId="4294967295"/>
              </a:defPPr>
            </a:lstStyle>
            <a:p>
              <a:pPr defTabSz="4702175"/>
              <a:r>
                <a:rPr lang="en-US" sz="1000" b="1">
                  <a:solidFill>
                    <a:srgbClr val="000000"/>
                  </a:solidFill>
                </a:rPr>
                <a:t>Agreeable</a:t>
              </a:r>
              <a:endParaRPr lang="en-US" sz="5200"/>
            </a:p>
          </p:txBody>
        </p:sp>
        <p:sp>
          <p:nvSpPr>
            <p:cNvPr id="541" name="Rectangle 1012"/>
            <p:cNvSpPr>
              <a:spLocks noChangeArrowheads="1"/>
            </p:cNvSpPr>
            <p:nvPr/>
          </p:nvSpPr>
          <p:spPr bwMode="auto">
            <a:xfrm>
              <a:off x="19116" y="14658"/>
              <a:ext cx="132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42" name="Rectangle 1013"/>
            <p:cNvSpPr>
              <a:spLocks noChangeArrowheads="1"/>
            </p:cNvSpPr>
            <p:nvPr/>
          </p:nvSpPr>
          <p:spPr bwMode="auto">
            <a:xfrm>
              <a:off x="19188" y="14702"/>
              <a:ext cx="65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Conscientious</a:t>
              </a:r>
              <a:endParaRPr lang="en-US" sz="5200"/>
            </a:p>
          </p:txBody>
        </p:sp>
        <p:sp>
          <p:nvSpPr>
            <p:cNvPr id="543" name="Line 1014"/>
            <p:cNvSpPr>
              <a:spLocks noChangeShapeType="1"/>
            </p:cNvSpPr>
            <p:nvPr/>
          </p:nvSpPr>
          <p:spPr bwMode="auto">
            <a:xfrm flipH="1">
              <a:off x="14495"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544" name="Line 1015"/>
            <p:cNvSpPr>
              <a:spLocks noChangeShapeType="1"/>
            </p:cNvSpPr>
            <p:nvPr/>
          </p:nvSpPr>
          <p:spPr bwMode="auto">
            <a:xfrm>
              <a:off x="15660" y="14640"/>
              <a:ext cx="8"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545" name="Line 1016"/>
            <p:cNvSpPr>
              <a:spLocks noChangeShapeType="1"/>
            </p:cNvSpPr>
            <p:nvPr/>
          </p:nvSpPr>
          <p:spPr bwMode="auto">
            <a:xfrm flipH="1">
              <a:off x="16841"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546" name="Line 1017"/>
            <p:cNvSpPr>
              <a:spLocks noChangeShapeType="1"/>
            </p:cNvSpPr>
            <p:nvPr/>
          </p:nvSpPr>
          <p:spPr bwMode="auto">
            <a:xfrm>
              <a:off x="18007" y="14640"/>
              <a:ext cx="8"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547" name="Line 1018"/>
            <p:cNvSpPr>
              <a:spLocks noChangeShapeType="1"/>
            </p:cNvSpPr>
            <p:nvPr/>
          </p:nvSpPr>
          <p:spPr bwMode="auto">
            <a:xfrm flipH="1">
              <a:off x="19140"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548" name="Rectangle 1019"/>
            <p:cNvSpPr>
              <a:spLocks noChangeArrowheads="1"/>
            </p:cNvSpPr>
            <p:nvPr/>
          </p:nvSpPr>
          <p:spPr bwMode="auto">
            <a:xfrm>
              <a:off x="16251" y="18924"/>
              <a:ext cx="1404"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49" name="Rectangle 1020"/>
            <p:cNvSpPr>
              <a:spLocks noChangeArrowheads="1"/>
            </p:cNvSpPr>
            <p:nvPr/>
          </p:nvSpPr>
          <p:spPr bwMode="auto">
            <a:xfrm>
              <a:off x="16252" y="18942"/>
              <a:ext cx="843"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NEO Factor</a:t>
              </a:r>
              <a:endParaRPr lang="en-US" sz="5200"/>
            </a:p>
          </p:txBody>
        </p:sp>
        <p:sp>
          <p:nvSpPr>
            <p:cNvPr id="550" name="Line 1021"/>
            <p:cNvSpPr>
              <a:spLocks noChangeShapeType="1"/>
            </p:cNvSpPr>
            <p:nvPr/>
          </p:nvSpPr>
          <p:spPr bwMode="auto">
            <a:xfrm flipH="1">
              <a:off x="13649"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grpSp>
          <p:nvGrpSpPr>
            <p:cNvPr id="551" name="Group 1022"/>
            <p:cNvGrpSpPr/>
            <p:nvPr/>
          </p:nvGrpSpPr>
          <p:grpSpPr>
            <a:xfrm>
              <a:off x="14247" y="17918"/>
              <a:ext cx="160" cy="467"/>
              <a:chOff x="14247" y="17918"/>
              <a:chExt cx="160" cy="467"/>
            </a:xfrm>
          </p:grpSpPr>
          <p:sp>
            <p:nvSpPr>
              <p:cNvPr id="647" name="Line 1023"/>
              <p:cNvSpPr>
                <a:spLocks noChangeShapeType="1"/>
              </p:cNvSpPr>
              <p:nvPr/>
            </p:nvSpPr>
            <p:spPr bwMode="auto">
              <a:xfrm>
                <a:off x="14247" y="17918"/>
                <a:ext cx="104" cy="360"/>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48" name="Freeform 1024"/>
              <p:cNvSpPr/>
              <p:nvPr/>
            </p:nvSpPr>
            <p:spPr bwMode="auto">
              <a:xfrm>
                <a:off x="14287" y="18242"/>
                <a:ext cx="120" cy="143"/>
              </a:xfrm>
              <a:custGeom>
                <a:gdLst>
                  <a:gd name="T0" fmla="*/ 0 w 120"/>
                  <a:gd name="T1" fmla="*/ 45 h 143"/>
                  <a:gd name="T2" fmla="*/ 104 w 120"/>
                  <a:gd name="T3" fmla="*/ 143 h 143"/>
                  <a:gd name="T4" fmla="*/ 120 w 120"/>
                  <a:gd name="T5" fmla="*/ 0 h 143"/>
                  <a:gd name="T6" fmla="*/ 0 w 120"/>
                  <a:gd name="T7" fmla="*/ 45 h 143"/>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20" h="143">
                    <a:moveTo>
                      <a:pt x="0" y="45"/>
                    </a:moveTo>
                    <a:lnTo>
                      <a:pt x="104" y="143"/>
                    </a:lnTo>
                    <a:lnTo>
                      <a:pt x="120" y="0"/>
                    </a:lnTo>
                    <a:lnTo>
                      <a:pt x="0"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grpSp>
          <p:nvGrpSpPr>
            <p:cNvPr id="552" name="Group 1025"/>
            <p:cNvGrpSpPr/>
            <p:nvPr/>
          </p:nvGrpSpPr>
          <p:grpSpPr>
            <a:xfrm>
              <a:off x="19619" y="17927"/>
              <a:ext cx="120" cy="431"/>
              <a:chOff x="19619" y="17927"/>
              <a:chExt cx="120" cy="431"/>
            </a:xfrm>
          </p:grpSpPr>
          <p:sp>
            <p:nvSpPr>
              <p:cNvPr id="645" name="Line 1026"/>
              <p:cNvSpPr>
                <a:spLocks noChangeShapeType="1"/>
              </p:cNvSpPr>
              <p:nvPr/>
            </p:nvSpPr>
            <p:spPr bwMode="auto">
              <a:xfrm flipH="1">
                <a:off x="19683" y="17927"/>
                <a:ext cx="40" cy="315"/>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46" name="Freeform 1027"/>
              <p:cNvSpPr/>
              <p:nvPr/>
            </p:nvSpPr>
            <p:spPr bwMode="auto">
              <a:xfrm>
                <a:off x="19619" y="18215"/>
                <a:ext cx="120" cy="143"/>
              </a:xfrm>
              <a:custGeom>
                <a:gdLst>
                  <a:gd name="T0" fmla="*/ 0 w 120"/>
                  <a:gd name="T1" fmla="*/ 0 h 143"/>
                  <a:gd name="T2" fmla="*/ 48 w 120"/>
                  <a:gd name="T3" fmla="*/ 143 h 143"/>
                  <a:gd name="T4" fmla="*/ 120 w 120"/>
                  <a:gd name="T5" fmla="*/ 18 h 143"/>
                  <a:gd name="T6" fmla="*/ 0 w 120"/>
                  <a:gd name="T7" fmla="*/ 0 h 143"/>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20" h="143">
                    <a:moveTo>
                      <a:pt x="0" y="0"/>
                    </a:moveTo>
                    <a:lnTo>
                      <a:pt x="48" y="143"/>
                    </a:lnTo>
                    <a:lnTo>
                      <a:pt x="120" y="1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553" name="Rectangle 1028"/>
            <p:cNvSpPr>
              <a:spLocks noChangeArrowheads="1"/>
            </p:cNvSpPr>
            <p:nvPr/>
          </p:nvSpPr>
          <p:spPr bwMode="auto">
            <a:xfrm>
              <a:off x="13641" y="17685"/>
              <a:ext cx="88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54" name="Rectangle 1029"/>
            <p:cNvSpPr>
              <a:spLocks noChangeArrowheads="1"/>
            </p:cNvSpPr>
            <p:nvPr/>
          </p:nvSpPr>
          <p:spPr bwMode="auto">
            <a:xfrm>
              <a:off x="13712" y="17729"/>
              <a:ext cx="46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700" b="1">
                  <a:solidFill>
                    <a:srgbClr val="000000"/>
                  </a:solidFill>
                </a:rPr>
                <a:t>Conscientious</a:t>
              </a:r>
              <a:endParaRPr lang="en-US" sz="5200"/>
            </a:p>
          </p:txBody>
        </p:sp>
        <p:sp>
          <p:nvSpPr>
            <p:cNvPr id="555" name="Rectangle 1030"/>
            <p:cNvSpPr>
              <a:spLocks noChangeArrowheads="1"/>
            </p:cNvSpPr>
            <p:nvPr/>
          </p:nvSpPr>
          <p:spPr bwMode="auto">
            <a:xfrm>
              <a:off x="19212" y="17613"/>
              <a:ext cx="73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56" name="Rectangle 1031"/>
            <p:cNvSpPr>
              <a:spLocks noChangeArrowheads="1"/>
            </p:cNvSpPr>
            <p:nvPr/>
          </p:nvSpPr>
          <p:spPr bwMode="auto">
            <a:xfrm>
              <a:off x="19292" y="17658"/>
              <a:ext cx="36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700" b="1">
                  <a:solidFill>
                    <a:srgbClr val="000000"/>
                  </a:solidFill>
                </a:rPr>
                <a:t>Dutifulness</a:t>
              </a:r>
              <a:endParaRPr lang="en-US" sz="5200"/>
            </a:p>
          </p:txBody>
        </p:sp>
        <p:sp>
          <p:nvSpPr>
            <p:cNvPr id="557" name="Rectangle 1032"/>
            <p:cNvSpPr>
              <a:spLocks noChangeArrowheads="1"/>
            </p:cNvSpPr>
            <p:nvPr/>
          </p:nvSpPr>
          <p:spPr bwMode="auto">
            <a:xfrm>
              <a:off x="14862" y="17694"/>
              <a:ext cx="79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558" name="Rectangle 1033"/>
            <p:cNvSpPr>
              <a:spLocks noChangeArrowheads="1"/>
            </p:cNvSpPr>
            <p:nvPr/>
          </p:nvSpPr>
          <p:spPr bwMode="auto">
            <a:xfrm>
              <a:off x="14942" y="17747"/>
              <a:ext cx="40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700" b="1">
                  <a:solidFill>
                    <a:srgbClr val="000000"/>
                  </a:solidFill>
                </a:rPr>
                <a:t>Vulnerability</a:t>
              </a:r>
              <a:endParaRPr lang="en-US" sz="5200"/>
            </a:p>
          </p:txBody>
        </p:sp>
        <p:grpSp>
          <p:nvGrpSpPr>
            <p:cNvPr id="559" name="Group 1034"/>
            <p:cNvGrpSpPr/>
            <p:nvPr/>
          </p:nvGrpSpPr>
          <p:grpSpPr>
            <a:xfrm>
              <a:off x="15365" y="17981"/>
              <a:ext cx="159" cy="467"/>
              <a:chOff x="15365" y="17981"/>
              <a:chExt cx="159" cy="467"/>
            </a:xfrm>
          </p:grpSpPr>
          <p:sp>
            <p:nvSpPr>
              <p:cNvPr id="643" name="Line 1035"/>
              <p:cNvSpPr>
                <a:spLocks noChangeShapeType="1"/>
              </p:cNvSpPr>
              <p:nvPr/>
            </p:nvSpPr>
            <p:spPr bwMode="auto">
              <a:xfrm>
                <a:off x="15365" y="17981"/>
                <a:ext cx="104" cy="359"/>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44" name="Freeform 1036"/>
              <p:cNvSpPr/>
              <p:nvPr/>
            </p:nvSpPr>
            <p:spPr bwMode="auto">
              <a:xfrm>
                <a:off x="15405" y="18305"/>
                <a:ext cx="119" cy="143"/>
              </a:xfrm>
              <a:custGeom>
                <a:gdLst>
                  <a:gd name="T0" fmla="*/ 0 w 119"/>
                  <a:gd name="T1" fmla="*/ 44 h 143"/>
                  <a:gd name="T2" fmla="*/ 103 w 119"/>
                  <a:gd name="T3" fmla="*/ 143 h 143"/>
                  <a:gd name="T4" fmla="*/ 119 w 119"/>
                  <a:gd name="T5" fmla="*/ 0 h 143"/>
                  <a:gd name="T6" fmla="*/ 0 w 119"/>
                  <a:gd name="T7" fmla="*/ 44 h 143"/>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19" h="143">
                    <a:moveTo>
                      <a:pt x="0" y="44"/>
                    </a:moveTo>
                    <a:lnTo>
                      <a:pt x="103" y="143"/>
                    </a:lnTo>
                    <a:lnTo>
                      <a:pt x="119" y="0"/>
                    </a:lnTo>
                    <a:lnTo>
                      <a:pt x="0"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560" name="Line 1037"/>
            <p:cNvSpPr>
              <a:spLocks noChangeShapeType="1"/>
            </p:cNvSpPr>
            <p:nvPr/>
          </p:nvSpPr>
          <p:spPr bwMode="auto">
            <a:xfrm>
              <a:off x="13513" y="15834"/>
              <a:ext cx="40" cy="0"/>
            </a:xfrm>
            <a:prstGeom prst="line">
              <a:avLst/>
            </a:prstGeom>
            <a:noFill/>
            <a:ln w="508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561" name="Freeform 1038"/>
            <p:cNvSpPr/>
            <p:nvPr/>
          </p:nvSpPr>
          <p:spPr bwMode="auto">
            <a:xfrm>
              <a:off x="13633" y="15385"/>
              <a:ext cx="686" cy="872"/>
            </a:xfrm>
            <a:custGeom>
              <a:gdLst>
                <a:gd name="T0" fmla="*/ 0 w 686"/>
                <a:gd name="T1" fmla="*/ 872 h 872"/>
                <a:gd name="T2" fmla="*/ 167 w 686"/>
                <a:gd name="T3" fmla="*/ 494 h 872"/>
                <a:gd name="T4" fmla="*/ 343 w 686"/>
                <a:gd name="T5" fmla="*/ 405 h 872"/>
                <a:gd name="T6" fmla="*/ 511 w 686"/>
                <a:gd name="T7" fmla="*/ 0 h 872"/>
                <a:gd name="T8" fmla="*/ 686 w 686"/>
                <a:gd name="T9" fmla="*/ 629 h 87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86" h="872">
                  <a:moveTo>
                    <a:pt x="0" y="872"/>
                  </a:moveTo>
                  <a:lnTo>
                    <a:pt x="167" y="494"/>
                  </a:lnTo>
                  <a:lnTo>
                    <a:pt x="343" y="405"/>
                  </a:lnTo>
                  <a:lnTo>
                    <a:pt x="511" y="0"/>
                  </a:lnTo>
                  <a:lnTo>
                    <a:pt x="686" y="629"/>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2" name="Freeform 1039"/>
            <p:cNvSpPr/>
            <p:nvPr/>
          </p:nvSpPr>
          <p:spPr bwMode="auto">
            <a:xfrm>
              <a:off x="14662" y="15852"/>
              <a:ext cx="854" cy="432"/>
            </a:xfrm>
            <a:custGeom>
              <a:gdLst>
                <a:gd name="T0" fmla="*/ 0 w 854"/>
                <a:gd name="T1" fmla="*/ 432 h 432"/>
                <a:gd name="T2" fmla="*/ 168 w 854"/>
                <a:gd name="T3" fmla="*/ 378 h 432"/>
                <a:gd name="T4" fmla="*/ 344 w 854"/>
                <a:gd name="T5" fmla="*/ 297 h 432"/>
                <a:gd name="T6" fmla="*/ 511 w 854"/>
                <a:gd name="T7" fmla="*/ 252 h 432"/>
                <a:gd name="T8" fmla="*/ 679 w 854"/>
                <a:gd name="T9" fmla="*/ 351 h 432"/>
                <a:gd name="T10" fmla="*/ 854 w 854"/>
                <a:gd name="T11" fmla="*/ 0 h 432"/>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432">
                  <a:moveTo>
                    <a:pt x="0" y="432"/>
                  </a:moveTo>
                  <a:lnTo>
                    <a:pt x="168" y="378"/>
                  </a:lnTo>
                  <a:lnTo>
                    <a:pt x="344" y="297"/>
                  </a:lnTo>
                  <a:lnTo>
                    <a:pt x="511" y="252"/>
                  </a:lnTo>
                  <a:lnTo>
                    <a:pt x="679" y="351"/>
                  </a:lnTo>
                  <a:lnTo>
                    <a:pt x="854" y="0"/>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3" name="Freeform 1040"/>
            <p:cNvSpPr/>
            <p:nvPr/>
          </p:nvSpPr>
          <p:spPr bwMode="auto">
            <a:xfrm>
              <a:off x="15844" y="15592"/>
              <a:ext cx="854" cy="665"/>
            </a:xfrm>
            <a:custGeom>
              <a:gdLst>
                <a:gd name="T0" fmla="*/ 0 w 854"/>
                <a:gd name="T1" fmla="*/ 63 h 665"/>
                <a:gd name="T2" fmla="*/ 175 w 854"/>
                <a:gd name="T3" fmla="*/ 0 h 665"/>
                <a:gd name="T4" fmla="*/ 343 w 854"/>
                <a:gd name="T5" fmla="*/ 72 h 665"/>
                <a:gd name="T6" fmla="*/ 518 w 854"/>
                <a:gd name="T7" fmla="*/ 503 h 665"/>
                <a:gd name="T8" fmla="*/ 686 w 854"/>
                <a:gd name="T9" fmla="*/ 665 h 665"/>
                <a:gd name="T10" fmla="*/ 854 w 854"/>
                <a:gd name="T11" fmla="*/ 359 h 665"/>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665">
                  <a:moveTo>
                    <a:pt x="0" y="63"/>
                  </a:moveTo>
                  <a:lnTo>
                    <a:pt x="175" y="0"/>
                  </a:lnTo>
                  <a:lnTo>
                    <a:pt x="343" y="72"/>
                  </a:lnTo>
                  <a:lnTo>
                    <a:pt x="518" y="503"/>
                  </a:lnTo>
                  <a:lnTo>
                    <a:pt x="686" y="665"/>
                  </a:lnTo>
                  <a:lnTo>
                    <a:pt x="854" y="359"/>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4" name="Freeform 1041"/>
            <p:cNvSpPr/>
            <p:nvPr/>
          </p:nvSpPr>
          <p:spPr bwMode="auto">
            <a:xfrm>
              <a:off x="17041" y="15664"/>
              <a:ext cx="854" cy="305"/>
            </a:xfrm>
            <a:custGeom>
              <a:gdLst>
                <a:gd name="T0" fmla="*/ 0 w 854"/>
                <a:gd name="T1" fmla="*/ 90 h 305"/>
                <a:gd name="T2" fmla="*/ 176 w 854"/>
                <a:gd name="T3" fmla="*/ 0 h 305"/>
                <a:gd name="T4" fmla="*/ 343 w 854"/>
                <a:gd name="T5" fmla="*/ 242 h 305"/>
                <a:gd name="T6" fmla="*/ 519 w 854"/>
                <a:gd name="T7" fmla="*/ 305 h 305"/>
                <a:gd name="T8" fmla="*/ 686 w 854"/>
                <a:gd name="T9" fmla="*/ 0 h 305"/>
                <a:gd name="T10" fmla="*/ 854 w 854"/>
                <a:gd name="T11" fmla="*/ 287 h 305"/>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305">
                  <a:moveTo>
                    <a:pt x="0" y="90"/>
                  </a:moveTo>
                  <a:lnTo>
                    <a:pt x="176" y="0"/>
                  </a:lnTo>
                  <a:lnTo>
                    <a:pt x="343" y="242"/>
                  </a:lnTo>
                  <a:lnTo>
                    <a:pt x="519" y="305"/>
                  </a:lnTo>
                  <a:lnTo>
                    <a:pt x="686" y="0"/>
                  </a:lnTo>
                  <a:lnTo>
                    <a:pt x="854" y="287"/>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5" name="Freeform 1042"/>
            <p:cNvSpPr/>
            <p:nvPr/>
          </p:nvSpPr>
          <p:spPr bwMode="auto">
            <a:xfrm>
              <a:off x="18230" y="15206"/>
              <a:ext cx="854" cy="700"/>
            </a:xfrm>
            <a:custGeom>
              <a:gdLst>
                <a:gd name="T0" fmla="*/ 0 w 854"/>
                <a:gd name="T1" fmla="*/ 0 h 700"/>
                <a:gd name="T2" fmla="*/ 176 w 854"/>
                <a:gd name="T3" fmla="*/ 296 h 700"/>
                <a:gd name="T4" fmla="*/ 343 w 854"/>
                <a:gd name="T5" fmla="*/ 386 h 700"/>
                <a:gd name="T6" fmla="*/ 511 w 854"/>
                <a:gd name="T7" fmla="*/ 108 h 700"/>
                <a:gd name="T8" fmla="*/ 687 w 854"/>
                <a:gd name="T9" fmla="*/ 700 h 700"/>
                <a:gd name="T10" fmla="*/ 854 w 854"/>
                <a:gd name="T11" fmla="*/ 449 h 70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700">
                  <a:moveTo>
                    <a:pt x="0" y="0"/>
                  </a:moveTo>
                  <a:lnTo>
                    <a:pt x="176" y="296"/>
                  </a:lnTo>
                  <a:lnTo>
                    <a:pt x="343" y="386"/>
                  </a:lnTo>
                  <a:lnTo>
                    <a:pt x="511" y="108"/>
                  </a:lnTo>
                  <a:lnTo>
                    <a:pt x="687" y="700"/>
                  </a:lnTo>
                  <a:lnTo>
                    <a:pt x="854" y="449"/>
                  </a:lnTo>
                </a:path>
              </a:pathLst>
            </a:custGeom>
            <a:noFill/>
            <a:ln w="381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6" name="Freeform 1043"/>
            <p:cNvSpPr/>
            <p:nvPr/>
          </p:nvSpPr>
          <p:spPr bwMode="auto">
            <a:xfrm>
              <a:off x="19427" y="15718"/>
              <a:ext cx="854" cy="503"/>
            </a:xfrm>
            <a:custGeom>
              <a:gdLst>
                <a:gd name="T0" fmla="*/ 0 w 854"/>
                <a:gd name="T1" fmla="*/ 161 h 503"/>
                <a:gd name="T2" fmla="*/ 176 w 854"/>
                <a:gd name="T3" fmla="*/ 323 h 503"/>
                <a:gd name="T4" fmla="*/ 344 w 854"/>
                <a:gd name="T5" fmla="*/ 0 h 503"/>
                <a:gd name="T6" fmla="*/ 511 w 854"/>
                <a:gd name="T7" fmla="*/ 314 h 503"/>
                <a:gd name="T8" fmla="*/ 687 w 854"/>
                <a:gd name="T9" fmla="*/ 503 h 503"/>
                <a:gd name="T10" fmla="*/ 854 w 854"/>
                <a:gd name="T11" fmla="*/ 116 h 503"/>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502">
                  <a:moveTo>
                    <a:pt x="0" y="161"/>
                  </a:moveTo>
                  <a:lnTo>
                    <a:pt x="176" y="323"/>
                  </a:lnTo>
                  <a:lnTo>
                    <a:pt x="344" y="0"/>
                  </a:lnTo>
                  <a:lnTo>
                    <a:pt x="511" y="314"/>
                  </a:lnTo>
                  <a:lnTo>
                    <a:pt x="687" y="503"/>
                  </a:lnTo>
                  <a:lnTo>
                    <a:pt x="854" y="116"/>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7" name="Freeform 1044"/>
            <p:cNvSpPr/>
            <p:nvPr/>
          </p:nvSpPr>
          <p:spPr bwMode="auto">
            <a:xfrm>
              <a:off x="13633" y="15367"/>
              <a:ext cx="686" cy="872"/>
            </a:xfrm>
            <a:custGeom>
              <a:gdLst>
                <a:gd name="T0" fmla="*/ 0 w 686"/>
                <a:gd name="T1" fmla="*/ 872 h 872"/>
                <a:gd name="T2" fmla="*/ 167 w 686"/>
                <a:gd name="T3" fmla="*/ 503 h 872"/>
                <a:gd name="T4" fmla="*/ 343 w 686"/>
                <a:gd name="T5" fmla="*/ 530 h 872"/>
                <a:gd name="T6" fmla="*/ 511 w 686"/>
                <a:gd name="T7" fmla="*/ 0 h 872"/>
                <a:gd name="T8" fmla="*/ 686 w 686"/>
                <a:gd name="T9" fmla="*/ 467 h 87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86" h="872">
                  <a:moveTo>
                    <a:pt x="0" y="872"/>
                  </a:moveTo>
                  <a:lnTo>
                    <a:pt x="167" y="503"/>
                  </a:lnTo>
                  <a:lnTo>
                    <a:pt x="343" y="530"/>
                  </a:lnTo>
                  <a:lnTo>
                    <a:pt x="511" y="0"/>
                  </a:lnTo>
                  <a:lnTo>
                    <a:pt x="686" y="467"/>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8" name="Freeform 1045"/>
            <p:cNvSpPr/>
            <p:nvPr/>
          </p:nvSpPr>
          <p:spPr bwMode="auto">
            <a:xfrm>
              <a:off x="14662" y="16032"/>
              <a:ext cx="854" cy="234"/>
            </a:xfrm>
            <a:custGeom>
              <a:gdLst>
                <a:gd name="T0" fmla="*/ 0 w 854"/>
                <a:gd name="T1" fmla="*/ 234 h 234"/>
                <a:gd name="T2" fmla="*/ 168 w 854"/>
                <a:gd name="T3" fmla="*/ 117 h 234"/>
                <a:gd name="T4" fmla="*/ 344 w 854"/>
                <a:gd name="T5" fmla="*/ 72 h 234"/>
                <a:gd name="T6" fmla="*/ 511 w 854"/>
                <a:gd name="T7" fmla="*/ 36 h 234"/>
                <a:gd name="T8" fmla="*/ 679 w 854"/>
                <a:gd name="T9" fmla="*/ 180 h 234"/>
                <a:gd name="T10" fmla="*/ 854 w 854"/>
                <a:gd name="T11" fmla="*/ 0 h 234"/>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234">
                  <a:moveTo>
                    <a:pt x="0" y="234"/>
                  </a:moveTo>
                  <a:lnTo>
                    <a:pt x="168" y="117"/>
                  </a:lnTo>
                  <a:lnTo>
                    <a:pt x="344" y="72"/>
                  </a:lnTo>
                  <a:lnTo>
                    <a:pt x="511" y="36"/>
                  </a:lnTo>
                  <a:lnTo>
                    <a:pt x="679" y="180"/>
                  </a:lnTo>
                  <a:lnTo>
                    <a:pt x="854" y="0"/>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69" name="Freeform 1046"/>
            <p:cNvSpPr/>
            <p:nvPr/>
          </p:nvSpPr>
          <p:spPr bwMode="auto">
            <a:xfrm>
              <a:off x="15844" y="15592"/>
              <a:ext cx="854" cy="638"/>
            </a:xfrm>
            <a:custGeom>
              <a:gdLst>
                <a:gd name="T0" fmla="*/ 0 w 854"/>
                <a:gd name="T1" fmla="*/ 117 h 638"/>
                <a:gd name="T2" fmla="*/ 175 w 854"/>
                <a:gd name="T3" fmla="*/ 0 h 638"/>
                <a:gd name="T4" fmla="*/ 343 w 854"/>
                <a:gd name="T5" fmla="*/ 99 h 638"/>
                <a:gd name="T6" fmla="*/ 518 w 854"/>
                <a:gd name="T7" fmla="*/ 476 h 638"/>
                <a:gd name="T8" fmla="*/ 686 w 854"/>
                <a:gd name="T9" fmla="*/ 638 h 638"/>
                <a:gd name="T10" fmla="*/ 854 w 854"/>
                <a:gd name="T11" fmla="*/ 269 h 638"/>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638">
                  <a:moveTo>
                    <a:pt x="0" y="117"/>
                  </a:moveTo>
                  <a:lnTo>
                    <a:pt x="175" y="0"/>
                  </a:lnTo>
                  <a:lnTo>
                    <a:pt x="343" y="99"/>
                  </a:lnTo>
                  <a:lnTo>
                    <a:pt x="518" y="476"/>
                  </a:lnTo>
                  <a:lnTo>
                    <a:pt x="686" y="638"/>
                  </a:lnTo>
                  <a:lnTo>
                    <a:pt x="854" y="269"/>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70" name="Freeform 1047"/>
            <p:cNvSpPr/>
            <p:nvPr/>
          </p:nvSpPr>
          <p:spPr bwMode="auto">
            <a:xfrm>
              <a:off x="17041" y="15583"/>
              <a:ext cx="854" cy="530"/>
            </a:xfrm>
            <a:custGeom>
              <a:gdLst>
                <a:gd name="T0" fmla="*/ 0 w 854"/>
                <a:gd name="T1" fmla="*/ 126 h 530"/>
                <a:gd name="T2" fmla="*/ 176 w 854"/>
                <a:gd name="T3" fmla="*/ 0 h 530"/>
                <a:gd name="T4" fmla="*/ 343 w 854"/>
                <a:gd name="T5" fmla="*/ 512 h 530"/>
                <a:gd name="T6" fmla="*/ 519 w 854"/>
                <a:gd name="T7" fmla="*/ 422 h 530"/>
                <a:gd name="T8" fmla="*/ 686 w 854"/>
                <a:gd name="T9" fmla="*/ 251 h 530"/>
                <a:gd name="T10" fmla="*/ 854 w 854"/>
                <a:gd name="T11" fmla="*/ 530 h 53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530">
                  <a:moveTo>
                    <a:pt x="0" y="126"/>
                  </a:moveTo>
                  <a:lnTo>
                    <a:pt x="176" y="0"/>
                  </a:lnTo>
                  <a:lnTo>
                    <a:pt x="343" y="512"/>
                  </a:lnTo>
                  <a:lnTo>
                    <a:pt x="519" y="422"/>
                  </a:lnTo>
                  <a:lnTo>
                    <a:pt x="686" y="251"/>
                  </a:lnTo>
                  <a:lnTo>
                    <a:pt x="854" y="530"/>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71" name="Freeform 1048"/>
            <p:cNvSpPr/>
            <p:nvPr/>
          </p:nvSpPr>
          <p:spPr bwMode="auto">
            <a:xfrm>
              <a:off x="18230" y="15161"/>
              <a:ext cx="854" cy="790"/>
            </a:xfrm>
            <a:custGeom>
              <a:gdLst>
                <a:gd name="T0" fmla="*/ 0 w 854"/>
                <a:gd name="T1" fmla="*/ 63 h 790"/>
                <a:gd name="T2" fmla="*/ 176 w 854"/>
                <a:gd name="T3" fmla="*/ 305 h 790"/>
                <a:gd name="T4" fmla="*/ 343 w 854"/>
                <a:gd name="T5" fmla="*/ 476 h 790"/>
                <a:gd name="T6" fmla="*/ 511 w 854"/>
                <a:gd name="T7" fmla="*/ 0 h 790"/>
                <a:gd name="T8" fmla="*/ 687 w 854"/>
                <a:gd name="T9" fmla="*/ 790 h 790"/>
                <a:gd name="T10" fmla="*/ 854 w 854"/>
                <a:gd name="T11" fmla="*/ 476 h 79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790">
                  <a:moveTo>
                    <a:pt x="0" y="63"/>
                  </a:moveTo>
                  <a:lnTo>
                    <a:pt x="176" y="305"/>
                  </a:lnTo>
                  <a:lnTo>
                    <a:pt x="343" y="476"/>
                  </a:lnTo>
                  <a:lnTo>
                    <a:pt x="511" y="0"/>
                  </a:lnTo>
                  <a:lnTo>
                    <a:pt x="687" y="790"/>
                  </a:lnTo>
                  <a:lnTo>
                    <a:pt x="854" y="476"/>
                  </a:lnTo>
                </a:path>
              </a:pathLst>
            </a:custGeom>
            <a:noFill/>
            <a:ln w="381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72" name="Freeform 1049"/>
            <p:cNvSpPr/>
            <p:nvPr/>
          </p:nvSpPr>
          <p:spPr bwMode="auto">
            <a:xfrm>
              <a:off x="19427" y="15565"/>
              <a:ext cx="854" cy="539"/>
            </a:xfrm>
            <a:custGeom>
              <a:gdLst>
                <a:gd name="T0" fmla="*/ 0 w 854"/>
                <a:gd name="T1" fmla="*/ 216 h 539"/>
                <a:gd name="T2" fmla="*/ 176 w 854"/>
                <a:gd name="T3" fmla="*/ 287 h 539"/>
                <a:gd name="T4" fmla="*/ 344 w 854"/>
                <a:gd name="T5" fmla="*/ 0 h 539"/>
                <a:gd name="T6" fmla="*/ 511 w 854"/>
                <a:gd name="T7" fmla="*/ 386 h 539"/>
                <a:gd name="T8" fmla="*/ 687 w 854"/>
                <a:gd name="T9" fmla="*/ 539 h 539"/>
                <a:gd name="T10" fmla="*/ 854 w 854"/>
                <a:gd name="T11" fmla="*/ 108 h 539"/>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539">
                  <a:moveTo>
                    <a:pt x="0" y="216"/>
                  </a:moveTo>
                  <a:lnTo>
                    <a:pt x="176" y="287"/>
                  </a:lnTo>
                  <a:lnTo>
                    <a:pt x="344" y="0"/>
                  </a:lnTo>
                  <a:lnTo>
                    <a:pt x="511" y="386"/>
                  </a:lnTo>
                  <a:lnTo>
                    <a:pt x="687" y="539"/>
                  </a:lnTo>
                  <a:lnTo>
                    <a:pt x="854" y="108"/>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573" name="Freeform 1050"/>
            <p:cNvSpPr/>
            <p:nvPr/>
          </p:nvSpPr>
          <p:spPr bwMode="auto">
            <a:xfrm>
              <a:off x="13601" y="16221"/>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574" name="Freeform 1051"/>
            <p:cNvSpPr/>
            <p:nvPr/>
          </p:nvSpPr>
          <p:spPr bwMode="auto">
            <a:xfrm>
              <a:off x="13776" y="15843"/>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575" name="Freeform 1052"/>
            <p:cNvSpPr/>
            <p:nvPr/>
          </p:nvSpPr>
          <p:spPr bwMode="auto">
            <a:xfrm>
              <a:off x="13944" y="15763"/>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76" name="Freeform 1053"/>
            <p:cNvSpPr/>
            <p:nvPr/>
          </p:nvSpPr>
          <p:spPr bwMode="auto">
            <a:xfrm>
              <a:off x="14112" y="15349"/>
              <a:ext cx="63" cy="63"/>
            </a:xfrm>
            <a:custGeom>
              <a:gdLst>
                <a:gd name="T0" fmla="*/ 32 w 63"/>
                <a:gd name="T1" fmla="*/ 0 h 63"/>
                <a:gd name="T2" fmla="*/ 63 w 63"/>
                <a:gd name="T3" fmla="*/ 36 h 63"/>
                <a:gd name="T4" fmla="*/ 32 w 63"/>
                <a:gd name="T5" fmla="*/ 63 h 63"/>
                <a:gd name="T6" fmla="*/ 0 w 63"/>
                <a:gd name="T7" fmla="*/ 36 h 63"/>
                <a:gd name="T8" fmla="*/ 32 w 63"/>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2" h="62">
                  <a:moveTo>
                    <a:pt x="32" y="0"/>
                  </a:moveTo>
                  <a:lnTo>
                    <a:pt x="63" y="36"/>
                  </a:lnTo>
                  <a:lnTo>
                    <a:pt x="32" y="63"/>
                  </a:lnTo>
                  <a:lnTo>
                    <a:pt x="0" y="36"/>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577" name="Freeform 1054"/>
            <p:cNvSpPr/>
            <p:nvPr/>
          </p:nvSpPr>
          <p:spPr bwMode="auto">
            <a:xfrm>
              <a:off x="14287" y="15978"/>
              <a:ext cx="56" cy="63"/>
            </a:xfrm>
            <a:custGeom>
              <a:gdLst>
                <a:gd name="T0" fmla="*/ 32 w 56"/>
                <a:gd name="T1" fmla="*/ 0 h 63"/>
                <a:gd name="T2" fmla="*/ 56 w 56"/>
                <a:gd name="T3" fmla="*/ 36 h 63"/>
                <a:gd name="T4" fmla="*/ 32 w 56"/>
                <a:gd name="T5" fmla="*/ 63 h 63"/>
                <a:gd name="T6" fmla="*/ 0 w 56"/>
                <a:gd name="T7" fmla="*/ 36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78" name="Freeform 1055"/>
            <p:cNvSpPr/>
            <p:nvPr/>
          </p:nvSpPr>
          <p:spPr bwMode="auto">
            <a:xfrm>
              <a:off x="14630" y="16257"/>
              <a:ext cx="56" cy="63"/>
            </a:xfrm>
            <a:custGeom>
              <a:gdLst>
                <a:gd name="T0" fmla="*/ 32 w 56"/>
                <a:gd name="T1" fmla="*/ 0 h 63"/>
                <a:gd name="T2" fmla="*/ 56 w 56"/>
                <a:gd name="T3" fmla="*/ 27 h 63"/>
                <a:gd name="T4" fmla="*/ 32 w 56"/>
                <a:gd name="T5" fmla="*/ 63 h 63"/>
                <a:gd name="T6" fmla="*/ 0 w 56"/>
                <a:gd name="T7" fmla="*/ 27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79" name="Freeform 1056"/>
            <p:cNvSpPr/>
            <p:nvPr/>
          </p:nvSpPr>
          <p:spPr bwMode="auto">
            <a:xfrm>
              <a:off x="14798" y="16203"/>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0" name="Freeform 1057"/>
            <p:cNvSpPr/>
            <p:nvPr/>
          </p:nvSpPr>
          <p:spPr bwMode="auto">
            <a:xfrm>
              <a:off x="14974" y="16113"/>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1" name="Freeform 1058"/>
            <p:cNvSpPr/>
            <p:nvPr/>
          </p:nvSpPr>
          <p:spPr bwMode="auto">
            <a:xfrm>
              <a:off x="15141" y="16077"/>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2" name="Freeform 1059"/>
            <p:cNvSpPr/>
            <p:nvPr/>
          </p:nvSpPr>
          <p:spPr bwMode="auto">
            <a:xfrm>
              <a:off x="15309" y="16167"/>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583" name="Freeform 1060"/>
            <p:cNvSpPr/>
            <p:nvPr/>
          </p:nvSpPr>
          <p:spPr bwMode="auto">
            <a:xfrm>
              <a:off x="15484" y="15826"/>
              <a:ext cx="56" cy="62"/>
            </a:xfrm>
            <a:custGeom>
              <a:gdLst>
                <a:gd name="T0" fmla="*/ 32 w 56"/>
                <a:gd name="T1" fmla="*/ 0 h 62"/>
                <a:gd name="T2" fmla="*/ 56 w 56"/>
                <a:gd name="T3" fmla="*/ 26 h 62"/>
                <a:gd name="T4" fmla="*/ 32 w 56"/>
                <a:gd name="T5" fmla="*/ 62 h 62"/>
                <a:gd name="T6" fmla="*/ 0 w 56"/>
                <a:gd name="T7" fmla="*/ 26 h 62"/>
                <a:gd name="T8" fmla="*/ 32 w 56"/>
                <a:gd name="T9" fmla="*/ 0 h 6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6"/>
                  </a:lnTo>
                  <a:lnTo>
                    <a:pt x="32" y="62"/>
                  </a:lnTo>
                  <a:lnTo>
                    <a:pt x="0" y="2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4" name="Freeform 1061"/>
            <p:cNvSpPr/>
            <p:nvPr/>
          </p:nvSpPr>
          <p:spPr bwMode="auto">
            <a:xfrm>
              <a:off x="15820" y="15628"/>
              <a:ext cx="56" cy="63"/>
            </a:xfrm>
            <a:custGeom>
              <a:gdLst>
                <a:gd name="T0" fmla="*/ 24 w 56"/>
                <a:gd name="T1" fmla="*/ 0 h 63"/>
                <a:gd name="T2" fmla="*/ 56 w 56"/>
                <a:gd name="T3" fmla="*/ 27 h 63"/>
                <a:gd name="T4" fmla="*/ 24 w 56"/>
                <a:gd name="T5" fmla="*/ 63 h 63"/>
                <a:gd name="T6" fmla="*/ 0 w 56"/>
                <a:gd name="T7" fmla="*/ 27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27"/>
                  </a:lnTo>
                  <a:lnTo>
                    <a:pt x="24" y="63"/>
                  </a:lnTo>
                  <a:lnTo>
                    <a:pt x="0" y="27"/>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5" name="Freeform 1062"/>
            <p:cNvSpPr/>
            <p:nvPr/>
          </p:nvSpPr>
          <p:spPr bwMode="auto">
            <a:xfrm>
              <a:off x="15987" y="15565"/>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586" name="Freeform 1063"/>
            <p:cNvSpPr/>
            <p:nvPr/>
          </p:nvSpPr>
          <p:spPr bwMode="auto">
            <a:xfrm>
              <a:off x="16155" y="15637"/>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7" name="Freeform 1064"/>
            <p:cNvSpPr/>
            <p:nvPr/>
          </p:nvSpPr>
          <p:spPr bwMode="auto">
            <a:xfrm>
              <a:off x="16331" y="16068"/>
              <a:ext cx="55" cy="63"/>
            </a:xfrm>
            <a:custGeom>
              <a:gdLst>
                <a:gd name="T0" fmla="*/ 31 w 55"/>
                <a:gd name="T1" fmla="*/ 0 h 63"/>
                <a:gd name="T2" fmla="*/ 55 w 55"/>
                <a:gd name="T3" fmla="*/ 27 h 63"/>
                <a:gd name="T4" fmla="*/ 31 w 55"/>
                <a:gd name="T5" fmla="*/ 63 h 63"/>
                <a:gd name="T6" fmla="*/ 0 w 55"/>
                <a:gd name="T7" fmla="*/ 27 h 63"/>
                <a:gd name="T8" fmla="*/ 31 w 55"/>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5" h="62">
                  <a:moveTo>
                    <a:pt x="31" y="0"/>
                  </a:moveTo>
                  <a:lnTo>
                    <a:pt x="55" y="27"/>
                  </a:lnTo>
                  <a:lnTo>
                    <a:pt x="31" y="63"/>
                  </a:lnTo>
                  <a:lnTo>
                    <a:pt x="0" y="27"/>
                  </a:lnTo>
                  <a:lnTo>
                    <a:pt x="31"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8" name="Freeform 1065"/>
            <p:cNvSpPr/>
            <p:nvPr/>
          </p:nvSpPr>
          <p:spPr bwMode="auto">
            <a:xfrm>
              <a:off x="16498" y="16221"/>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89" name="Freeform 1066"/>
            <p:cNvSpPr/>
            <p:nvPr/>
          </p:nvSpPr>
          <p:spPr bwMode="auto">
            <a:xfrm>
              <a:off x="16674" y="15915"/>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0" name="Freeform 1067"/>
            <p:cNvSpPr/>
            <p:nvPr/>
          </p:nvSpPr>
          <p:spPr bwMode="auto">
            <a:xfrm>
              <a:off x="17017" y="15718"/>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1" name="Freeform 1068"/>
            <p:cNvSpPr/>
            <p:nvPr/>
          </p:nvSpPr>
          <p:spPr bwMode="auto">
            <a:xfrm>
              <a:off x="17185" y="15637"/>
              <a:ext cx="63" cy="63"/>
            </a:xfrm>
            <a:custGeom>
              <a:gdLst>
                <a:gd name="T0" fmla="*/ 32 w 63"/>
                <a:gd name="T1" fmla="*/ 0 h 63"/>
                <a:gd name="T2" fmla="*/ 63 w 63"/>
                <a:gd name="T3" fmla="*/ 27 h 63"/>
                <a:gd name="T4" fmla="*/ 32 w 63"/>
                <a:gd name="T5" fmla="*/ 63 h 63"/>
                <a:gd name="T6" fmla="*/ 0 w 63"/>
                <a:gd name="T7" fmla="*/ 27 h 63"/>
                <a:gd name="T8" fmla="*/ 32 w 63"/>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2" h="62">
                  <a:moveTo>
                    <a:pt x="32" y="0"/>
                  </a:moveTo>
                  <a:lnTo>
                    <a:pt x="63"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2" name="Freeform 1069"/>
            <p:cNvSpPr/>
            <p:nvPr/>
          </p:nvSpPr>
          <p:spPr bwMode="auto">
            <a:xfrm>
              <a:off x="17352" y="15879"/>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3" name="Freeform 1070"/>
            <p:cNvSpPr/>
            <p:nvPr/>
          </p:nvSpPr>
          <p:spPr bwMode="auto">
            <a:xfrm>
              <a:off x="17528" y="15942"/>
              <a:ext cx="56" cy="63"/>
            </a:xfrm>
            <a:custGeom>
              <a:gdLst>
                <a:gd name="T0" fmla="*/ 32 w 56"/>
                <a:gd name="T1" fmla="*/ 0 h 63"/>
                <a:gd name="T2" fmla="*/ 56 w 56"/>
                <a:gd name="T3" fmla="*/ 27 h 63"/>
                <a:gd name="T4" fmla="*/ 32 w 56"/>
                <a:gd name="T5" fmla="*/ 63 h 63"/>
                <a:gd name="T6" fmla="*/ 0 w 56"/>
                <a:gd name="T7" fmla="*/ 27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4" name="Freeform 1071"/>
            <p:cNvSpPr/>
            <p:nvPr/>
          </p:nvSpPr>
          <p:spPr bwMode="auto">
            <a:xfrm>
              <a:off x="17695" y="15637"/>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5" name="Freeform 1072"/>
            <p:cNvSpPr/>
            <p:nvPr/>
          </p:nvSpPr>
          <p:spPr bwMode="auto">
            <a:xfrm>
              <a:off x="17871" y="15915"/>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6" name="Freeform 1073"/>
            <p:cNvSpPr/>
            <p:nvPr/>
          </p:nvSpPr>
          <p:spPr bwMode="auto">
            <a:xfrm>
              <a:off x="18198" y="15179"/>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38100" cap="rnd">
              <a:solidFill>
                <a:srgbClr val="3333CC"/>
              </a:solidFill>
              <a:prstDash val="solid"/>
              <a:round/>
            </a:ln>
          </p:spPr>
          <p:txBody>
            <a:bodyPr/>
            <a:lstStyle>
              <a:defPPr>
                <a:defRPr kern="1200" smtId="4294967295"/>
              </a:defPPr>
            </a:lstStyle>
            <a:p>
              <a:endParaRPr lang="en-US"/>
            </a:p>
          </p:txBody>
        </p:sp>
        <p:sp>
          <p:nvSpPr>
            <p:cNvPr id="597" name="Freeform 1074"/>
            <p:cNvSpPr/>
            <p:nvPr/>
          </p:nvSpPr>
          <p:spPr bwMode="auto">
            <a:xfrm>
              <a:off x="18374" y="15466"/>
              <a:ext cx="56" cy="63"/>
            </a:xfrm>
            <a:custGeom>
              <a:gdLst>
                <a:gd name="T0" fmla="*/ 32 w 56"/>
                <a:gd name="T1" fmla="*/ 0 h 63"/>
                <a:gd name="T2" fmla="*/ 56 w 56"/>
                <a:gd name="T3" fmla="*/ 36 h 63"/>
                <a:gd name="T4" fmla="*/ 32 w 56"/>
                <a:gd name="T5" fmla="*/ 63 h 63"/>
                <a:gd name="T6" fmla="*/ 0 w 56"/>
                <a:gd name="T7" fmla="*/ 36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8" name="Freeform 1075"/>
            <p:cNvSpPr/>
            <p:nvPr/>
          </p:nvSpPr>
          <p:spPr bwMode="auto">
            <a:xfrm>
              <a:off x="18541" y="15565"/>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599" name="Freeform 1076"/>
            <p:cNvSpPr/>
            <p:nvPr/>
          </p:nvSpPr>
          <p:spPr bwMode="auto">
            <a:xfrm>
              <a:off x="18717" y="15278"/>
              <a:ext cx="56" cy="62"/>
            </a:xfrm>
            <a:custGeom>
              <a:gdLst>
                <a:gd name="T0" fmla="*/ 24 w 56"/>
                <a:gd name="T1" fmla="*/ 0 h 62"/>
                <a:gd name="T2" fmla="*/ 56 w 56"/>
                <a:gd name="T3" fmla="*/ 36 h 62"/>
                <a:gd name="T4" fmla="*/ 24 w 56"/>
                <a:gd name="T5" fmla="*/ 62 h 62"/>
                <a:gd name="T6" fmla="*/ 0 w 56"/>
                <a:gd name="T7" fmla="*/ 36 h 62"/>
                <a:gd name="T8" fmla="*/ 24 w 56"/>
                <a:gd name="T9" fmla="*/ 0 h 6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2"/>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0" name="Freeform 1077"/>
            <p:cNvSpPr/>
            <p:nvPr/>
          </p:nvSpPr>
          <p:spPr bwMode="auto">
            <a:xfrm>
              <a:off x="18885" y="15879"/>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1" name="Freeform 1078"/>
            <p:cNvSpPr/>
            <p:nvPr/>
          </p:nvSpPr>
          <p:spPr bwMode="auto">
            <a:xfrm>
              <a:off x="19052" y="15628"/>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2" name="Freeform 1079"/>
            <p:cNvSpPr/>
            <p:nvPr/>
          </p:nvSpPr>
          <p:spPr bwMode="auto">
            <a:xfrm>
              <a:off x="19395" y="15843"/>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3" name="Freeform 1080"/>
            <p:cNvSpPr/>
            <p:nvPr/>
          </p:nvSpPr>
          <p:spPr bwMode="auto">
            <a:xfrm>
              <a:off x="19571" y="16014"/>
              <a:ext cx="56" cy="63"/>
            </a:xfrm>
            <a:custGeom>
              <a:gdLst>
                <a:gd name="T0" fmla="*/ 32 w 56"/>
                <a:gd name="T1" fmla="*/ 0 h 63"/>
                <a:gd name="T2" fmla="*/ 56 w 56"/>
                <a:gd name="T3" fmla="*/ 27 h 63"/>
                <a:gd name="T4" fmla="*/ 32 w 56"/>
                <a:gd name="T5" fmla="*/ 63 h 63"/>
                <a:gd name="T6" fmla="*/ 0 w 56"/>
                <a:gd name="T7" fmla="*/ 27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4" name="Freeform 1081"/>
            <p:cNvSpPr/>
            <p:nvPr/>
          </p:nvSpPr>
          <p:spPr bwMode="auto">
            <a:xfrm>
              <a:off x="19739" y="15691"/>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5" name="Freeform 1082"/>
            <p:cNvSpPr/>
            <p:nvPr/>
          </p:nvSpPr>
          <p:spPr bwMode="auto">
            <a:xfrm>
              <a:off x="19914" y="16005"/>
              <a:ext cx="56" cy="63"/>
            </a:xfrm>
            <a:custGeom>
              <a:gdLst>
                <a:gd name="T0" fmla="*/ 24 w 56"/>
                <a:gd name="T1" fmla="*/ 0 h 63"/>
                <a:gd name="T2" fmla="*/ 56 w 56"/>
                <a:gd name="T3" fmla="*/ 27 h 63"/>
                <a:gd name="T4" fmla="*/ 24 w 56"/>
                <a:gd name="T5" fmla="*/ 63 h 63"/>
                <a:gd name="T6" fmla="*/ 0 w 56"/>
                <a:gd name="T7" fmla="*/ 27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27"/>
                  </a:lnTo>
                  <a:lnTo>
                    <a:pt x="24" y="63"/>
                  </a:lnTo>
                  <a:lnTo>
                    <a:pt x="0" y="27"/>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6" name="Freeform 1083"/>
            <p:cNvSpPr/>
            <p:nvPr/>
          </p:nvSpPr>
          <p:spPr bwMode="auto">
            <a:xfrm>
              <a:off x="20082" y="16194"/>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7" name="Freeform 1084"/>
            <p:cNvSpPr/>
            <p:nvPr/>
          </p:nvSpPr>
          <p:spPr bwMode="auto">
            <a:xfrm>
              <a:off x="20250" y="15799"/>
              <a:ext cx="63" cy="62"/>
            </a:xfrm>
            <a:custGeom>
              <a:gdLst>
                <a:gd name="T0" fmla="*/ 31 w 63"/>
                <a:gd name="T1" fmla="*/ 0 h 62"/>
                <a:gd name="T2" fmla="*/ 63 w 63"/>
                <a:gd name="T3" fmla="*/ 35 h 62"/>
                <a:gd name="T4" fmla="*/ 31 w 63"/>
                <a:gd name="T5" fmla="*/ 62 h 62"/>
                <a:gd name="T6" fmla="*/ 0 w 63"/>
                <a:gd name="T7" fmla="*/ 35 h 62"/>
                <a:gd name="T8" fmla="*/ 31 w 63"/>
                <a:gd name="T9" fmla="*/ 0 h 6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2" h="62">
                  <a:moveTo>
                    <a:pt x="31" y="0"/>
                  </a:moveTo>
                  <a:lnTo>
                    <a:pt x="63" y="35"/>
                  </a:lnTo>
                  <a:lnTo>
                    <a:pt x="31" y="62"/>
                  </a:lnTo>
                  <a:lnTo>
                    <a:pt x="0" y="35"/>
                  </a:lnTo>
                  <a:lnTo>
                    <a:pt x="31"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608" name="Rectangle 1085"/>
            <p:cNvSpPr>
              <a:spLocks noChangeArrowheads="1"/>
            </p:cNvSpPr>
            <p:nvPr/>
          </p:nvSpPr>
          <p:spPr bwMode="auto">
            <a:xfrm>
              <a:off x="13601" y="16212"/>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09" name="Rectangle 1086"/>
            <p:cNvSpPr>
              <a:spLocks noChangeArrowheads="1"/>
            </p:cNvSpPr>
            <p:nvPr/>
          </p:nvSpPr>
          <p:spPr bwMode="auto">
            <a:xfrm>
              <a:off x="13776" y="15834"/>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0" name="Rectangle 1087"/>
            <p:cNvSpPr>
              <a:spLocks noChangeArrowheads="1"/>
            </p:cNvSpPr>
            <p:nvPr/>
          </p:nvSpPr>
          <p:spPr bwMode="auto">
            <a:xfrm>
              <a:off x="13944" y="15870"/>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1" name="Rectangle 1088"/>
            <p:cNvSpPr>
              <a:spLocks noChangeArrowheads="1"/>
            </p:cNvSpPr>
            <p:nvPr/>
          </p:nvSpPr>
          <p:spPr bwMode="auto">
            <a:xfrm>
              <a:off x="14120" y="15332"/>
              <a:ext cx="55"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2" name="Rectangle 1089"/>
            <p:cNvSpPr>
              <a:spLocks noChangeArrowheads="1"/>
            </p:cNvSpPr>
            <p:nvPr/>
          </p:nvSpPr>
          <p:spPr bwMode="auto">
            <a:xfrm>
              <a:off x="14287" y="15808"/>
              <a:ext cx="64"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3" name="Rectangle 1090"/>
            <p:cNvSpPr>
              <a:spLocks noChangeArrowheads="1"/>
            </p:cNvSpPr>
            <p:nvPr/>
          </p:nvSpPr>
          <p:spPr bwMode="auto">
            <a:xfrm>
              <a:off x="14630" y="16230"/>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4" name="Rectangle 1091"/>
            <p:cNvSpPr>
              <a:spLocks noChangeArrowheads="1"/>
            </p:cNvSpPr>
            <p:nvPr/>
          </p:nvSpPr>
          <p:spPr bwMode="auto">
            <a:xfrm>
              <a:off x="14798" y="16122"/>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5" name="Rectangle 1092"/>
            <p:cNvSpPr>
              <a:spLocks noChangeArrowheads="1"/>
            </p:cNvSpPr>
            <p:nvPr/>
          </p:nvSpPr>
          <p:spPr bwMode="auto">
            <a:xfrm>
              <a:off x="14974" y="16077"/>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6" name="Rectangle 1093"/>
            <p:cNvSpPr>
              <a:spLocks noChangeArrowheads="1"/>
            </p:cNvSpPr>
            <p:nvPr/>
          </p:nvSpPr>
          <p:spPr bwMode="auto">
            <a:xfrm>
              <a:off x="15141" y="16032"/>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7" name="Rectangle 1094"/>
            <p:cNvSpPr>
              <a:spLocks noChangeArrowheads="1"/>
            </p:cNvSpPr>
            <p:nvPr/>
          </p:nvSpPr>
          <p:spPr bwMode="auto">
            <a:xfrm>
              <a:off x="15317" y="16185"/>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8" name="Rectangle 1095"/>
            <p:cNvSpPr>
              <a:spLocks noChangeArrowheads="1"/>
            </p:cNvSpPr>
            <p:nvPr/>
          </p:nvSpPr>
          <p:spPr bwMode="auto">
            <a:xfrm>
              <a:off x="15484" y="16005"/>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19" name="Rectangle 1096"/>
            <p:cNvSpPr>
              <a:spLocks noChangeArrowheads="1"/>
            </p:cNvSpPr>
            <p:nvPr/>
          </p:nvSpPr>
          <p:spPr bwMode="auto">
            <a:xfrm>
              <a:off x="15820" y="15682"/>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0" name="Rectangle 1097"/>
            <p:cNvSpPr>
              <a:spLocks noChangeArrowheads="1"/>
            </p:cNvSpPr>
            <p:nvPr/>
          </p:nvSpPr>
          <p:spPr bwMode="auto">
            <a:xfrm>
              <a:off x="15987" y="15565"/>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1" name="Rectangle 1098"/>
            <p:cNvSpPr>
              <a:spLocks noChangeArrowheads="1"/>
            </p:cNvSpPr>
            <p:nvPr/>
          </p:nvSpPr>
          <p:spPr bwMode="auto">
            <a:xfrm>
              <a:off x="16163" y="15655"/>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2" name="Rectangle 1099"/>
            <p:cNvSpPr>
              <a:spLocks noChangeArrowheads="1"/>
            </p:cNvSpPr>
            <p:nvPr/>
          </p:nvSpPr>
          <p:spPr bwMode="auto">
            <a:xfrm>
              <a:off x="16331" y="16032"/>
              <a:ext cx="63"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3" name="Rectangle 1100"/>
            <p:cNvSpPr>
              <a:spLocks noChangeArrowheads="1"/>
            </p:cNvSpPr>
            <p:nvPr/>
          </p:nvSpPr>
          <p:spPr bwMode="auto">
            <a:xfrm>
              <a:off x="16498" y="16203"/>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4" name="Rectangle 1101"/>
            <p:cNvSpPr>
              <a:spLocks noChangeArrowheads="1"/>
            </p:cNvSpPr>
            <p:nvPr/>
          </p:nvSpPr>
          <p:spPr bwMode="auto">
            <a:xfrm>
              <a:off x="16674" y="15834"/>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5" name="Rectangle 1102"/>
            <p:cNvSpPr>
              <a:spLocks noChangeArrowheads="1"/>
            </p:cNvSpPr>
            <p:nvPr/>
          </p:nvSpPr>
          <p:spPr bwMode="auto">
            <a:xfrm>
              <a:off x="17017" y="15682"/>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6" name="Rectangle 1103"/>
            <p:cNvSpPr>
              <a:spLocks noChangeArrowheads="1"/>
            </p:cNvSpPr>
            <p:nvPr/>
          </p:nvSpPr>
          <p:spPr bwMode="auto">
            <a:xfrm>
              <a:off x="17185" y="15556"/>
              <a:ext cx="63"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7" name="Rectangle 1104"/>
            <p:cNvSpPr>
              <a:spLocks noChangeArrowheads="1"/>
            </p:cNvSpPr>
            <p:nvPr/>
          </p:nvSpPr>
          <p:spPr bwMode="auto">
            <a:xfrm>
              <a:off x="17360" y="16068"/>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8" name="Rectangle 1105"/>
            <p:cNvSpPr>
              <a:spLocks noChangeArrowheads="1"/>
            </p:cNvSpPr>
            <p:nvPr/>
          </p:nvSpPr>
          <p:spPr bwMode="auto">
            <a:xfrm>
              <a:off x="17528" y="15969"/>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29" name="Rectangle 1106"/>
            <p:cNvSpPr>
              <a:spLocks noChangeArrowheads="1"/>
            </p:cNvSpPr>
            <p:nvPr/>
          </p:nvSpPr>
          <p:spPr bwMode="auto">
            <a:xfrm>
              <a:off x="17695" y="15808"/>
              <a:ext cx="64"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0" name="Rectangle 1107"/>
            <p:cNvSpPr>
              <a:spLocks noChangeArrowheads="1"/>
            </p:cNvSpPr>
            <p:nvPr/>
          </p:nvSpPr>
          <p:spPr bwMode="auto">
            <a:xfrm>
              <a:off x="17871" y="16086"/>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1" name="Rectangle 1108"/>
            <p:cNvSpPr>
              <a:spLocks noChangeArrowheads="1"/>
            </p:cNvSpPr>
            <p:nvPr/>
          </p:nvSpPr>
          <p:spPr bwMode="auto">
            <a:xfrm>
              <a:off x="18198" y="15197"/>
              <a:ext cx="64" cy="63"/>
            </a:xfrm>
            <a:prstGeom prst="rect">
              <a:avLst/>
            </a:prstGeom>
            <a:solidFill>
              <a:srgbClr val="00CC99"/>
            </a:solidFill>
            <a:ln w="38100" cap="rnd">
              <a:solidFill>
                <a:srgbClr val="00CC99"/>
              </a:solidFill>
              <a:miter lim="800000"/>
            </a:ln>
          </p:spPr>
          <p:txBody>
            <a:bodyPr/>
            <a:lstStyle>
              <a:defPPr>
                <a:defRPr kern="1200" smtId="4294967295"/>
              </a:defPPr>
            </a:lstStyle>
            <a:p>
              <a:endParaRPr lang="en-US"/>
            </a:p>
          </p:txBody>
        </p:sp>
        <p:sp>
          <p:nvSpPr>
            <p:cNvPr id="632" name="Rectangle 1109"/>
            <p:cNvSpPr>
              <a:spLocks noChangeArrowheads="1"/>
            </p:cNvSpPr>
            <p:nvPr/>
          </p:nvSpPr>
          <p:spPr bwMode="auto">
            <a:xfrm>
              <a:off x="18374" y="15439"/>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3" name="Rectangle 1110"/>
            <p:cNvSpPr>
              <a:spLocks noChangeArrowheads="1"/>
            </p:cNvSpPr>
            <p:nvPr/>
          </p:nvSpPr>
          <p:spPr bwMode="auto">
            <a:xfrm>
              <a:off x="18541" y="15601"/>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4" name="Rectangle 1111"/>
            <p:cNvSpPr>
              <a:spLocks noChangeArrowheads="1"/>
            </p:cNvSpPr>
            <p:nvPr/>
          </p:nvSpPr>
          <p:spPr bwMode="auto">
            <a:xfrm>
              <a:off x="18717" y="15134"/>
              <a:ext cx="56" cy="63"/>
            </a:xfrm>
            <a:prstGeom prst="rect">
              <a:avLst/>
            </a:prstGeom>
            <a:solidFill>
              <a:srgbClr val="00CC99"/>
            </a:solidFill>
            <a:ln w="38100" cap="rnd">
              <a:solidFill>
                <a:srgbClr val="00CC99"/>
              </a:solidFill>
              <a:miter lim="800000"/>
            </a:ln>
          </p:spPr>
          <p:txBody>
            <a:bodyPr/>
            <a:lstStyle>
              <a:defPPr>
                <a:defRPr kern="1200" smtId="4294967295"/>
              </a:defPPr>
            </a:lstStyle>
            <a:p>
              <a:endParaRPr lang="en-US"/>
            </a:p>
          </p:txBody>
        </p:sp>
        <p:sp>
          <p:nvSpPr>
            <p:cNvPr id="635" name="Rectangle 1112"/>
            <p:cNvSpPr>
              <a:spLocks noChangeArrowheads="1"/>
            </p:cNvSpPr>
            <p:nvPr/>
          </p:nvSpPr>
          <p:spPr bwMode="auto">
            <a:xfrm>
              <a:off x="18885" y="15915"/>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6" name="Rectangle 1113"/>
            <p:cNvSpPr>
              <a:spLocks noChangeArrowheads="1"/>
            </p:cNvSpPr>
            <p:nvPr/>
          </p:nvSpPr>
          <p:spPr bwMode="auto">
            <a:xfrm>
              <a:off x="19060" y="15601"/>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7" name="Rectangle 1114"/>
            <p:cNvSpPr>
              <a:spLocks noChangeArrowheads="1"/>
            </p:cNvSpPr>
            <p:nvPr/>
          </p:nvSpPr>
          <p:spPr bwMode="auto">
            <a:xfrm>
              <a:off x="19395" y="15754"/>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8" name="Rectangle 1115"/>
            <p:cNvSpPr>
              <a:spLocks noChangeArrowheads="1"/>
            </p:cNvSpPr>
            <p:nvPr/>
          </p:nvSpPr>
          <p:spPr bwMode="auto">
            <a:xfrm>
              <a:off x="19571" y="15826"/>
              <a:ext cx="56"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39" name="Rectangle 1116"/>
            <p:cNvSpPr>
              <a:spLocks noChangeArrowheads="1"/>
            </p:cNvSpPr>
            <p:nvPr/>
          </p:nvSpPr>
          <p:spPr bwMode="auto">
            <a:xfrm>
              <a:off x="19739" y="15529"/>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40" name="Rectangle 1117"/>
            <p:cNvSpPr>
              <a:spLocks noChangeArrowheads="1"/>
            </p:cNvSpPr>
            <p:nvPr/>
          </p:nvSpPr>
          <p:spPr bwMode="auto">
            <a:xfrm>
              <a:off x="19914" y="15915"/>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41" name="Rectangle 1118"/>
            <p:cNvSpPr>
              <a:spLocks noChangeArrowheads="1"/>
            </p:cNvSpPr>
            <p:nvPr/>
          </p:nvSpPr>
          <p:spPr bwMode="auto">
            <a:xfrm>
              <a:off x="20082" y="16077"/>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642" name="Rectangle 1119"/>
            <p:cNvSpPr>
              <a:spLocks noChangeArrowheads="1"/>
            </p:cNvSpPr>
            <p:nvPr/>
          </p:nvSpPr>
          <p:spPr bwMode="auto">
            <a:xfrm>
              <a:off x="20258" y="15646"/>
              <a:ext cx="55"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grpSp>
      <p:sp>
        <p:nvSpPr>
          <p:cNvPr id="653" name="AutoShape 1120"/>
          <p:cNvSpPr>
            <a:spLocks noChangeArrowheads="1"/>
          </p:cNvSpPr>
          <p:nvPr/>
        </p:nvSpPr>
        <p:spPr bwMode="auto">
          <a:xfrm>
            <a:off x="22078277" y="6096000"/>
            <a:ext cx="9816523"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Results Cont’d</a:t>
            </a:r>
          </a:p>
        </p:txBody>
      </p:sp>
      <p:sp>
        <p:nvSpPr>
          <p:cNvPr id="654" name="Text Box 1122"/>
          <p:cNvSpPr txBox="1">
            <a:spLocks noChangeArrowheads="1"/>
          </p:cNvSpPr>
          <p:nvPr/>
        </p:nvSpPr>
        <p:spPr bwMode="auto">
          <a:xfrm>
            <a:off x="22095092" y="7162800"/>
            <a:ext cx="9556750" cy="4605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3200"/>
              <a:t>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a:t>
            </a:r>
          </a:p>
        </p:txBody>
      </p:sp>
      <p:sp>
        <p:nvSpPr>
          <p:cNvPr id="655" name="Text Box 865"/>
          <p:cNvSpPr txBox="1">
            <a:spLocks noChangeArrowheads="1"/>
          </p:cNvSpPr>
          <p:nvPr/>
        </p:nvSpPr>
        <p:spPr bwMode="auto">
          <a:xfrm>
            <a:off x="32420412" y="27661856"/>
            <a:ext cx="9556750" cy="2389188"/>
          </a:xfrm>
          <a:prstGeom prst="rect">
            <a:avLst/>
          </a:prstGeom>
          <a:noFill/>
          <a:ln>
            <a:noFill/>
          </a:ln>
          <a:extLst>
            <a:ext uri="{909E8E84-426E-40DD-AFC4-6F175D3DCCD1}">
              <a14:hiddenFill xmlns:a14="http://schemas.microsoft.com/office/drawing/2010/main">
                <a:solidFill>
                  <a:srgbClr val="99CBD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marL="342900" indent="-342900"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eaLnBrk="1" hangingPunct="1">
              <a:spcBef>
                <a:spcPct val="50000"/>
              </a:spcBef>
              <a:buFontTx/>
              <a:buAutoNum type="arabicPeriod"/>
            </a:pPr>
            <a:r>
              <a:rPr lang="en-US" sz="3200"/>
              <a:t>Insert your text here. Remember to size your font to fit your information into the space. </a:t>
            </a:r>
          </a:p>
          <a:p>
            <a:pPr eaLnBrk="1" hangingPunct="1">
              <a:spcBef>
                <a:spcPct val="50000"/>
              </a:spcBef>
              <a:buFontTx/>
              <a:buAutoNum type="arabicPeriod"/>
            </a:pPr>
            <a:r>
              <a:rPr lang="en-US" sz="3200"/>
              <a:t>The larger your font, the easier it will be for others to read your poster. </a:t>
            </a:r>
          </a:p>
        </p:txBody>
      </p:sp>
      <p:grpSp>
        <p:nvGrpSpPr>
          <p:cNvPr id="656" name="Group 866"/>
          <p:cNvGrpSpPr>
            <a:grpSpLocks noChangeAspect="1"/>
          </p:cNvGrpSpPr>
          <p:nvPr/>
        </p:nvGrpSpPr>
        <p:grpSpPr>
          <a:xfrm>
            <a:off x="32726728" y="11992192"/>
            <a:ext cx="8952057" cy="7084579"/>
            <a:chOff x="13090" y="13104"/>
            <a:chExt cx="7351" cy="6201"/>
          </a:xfrm>
        </p:grpSpPr>
        <p:sp>
          <p:nvSpPr>
            <p:cNvPr id="657" name="AutoShape 867"/>
            <p:cNvSpPr>
              <a:spLocks noChangeAspect="1" noChangeArrowheads="1" noTextEdit="1"/>
            </p:cNvSpPr>
            <p:nvPr/>
          </p:nvSpPr>
          <p:spPr bwMode="auto">
            <a:xfrm>
              <a:off x="13090" y="13104"/>
              <a:ext cx="7338" cy="6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658" name="Rectangle 868"/>
            <p:cNvSpPr>
              <a:spLocks noChangeArrowheads="1"/>
            </p:cNvSpPr>
            <p:nvPr/>
          </p:nvSpPr>
          <p:spPr bwMode="auto">
            <a:xfrm>
              <a:off x="13473" y="13122"/>
              <a:ext cx="6513"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659" name="Rectangle 869"/>
            <p:cNvSpPr>
              <a:spLocks noChangeArrowheads="1"/>
            </p:cNvSpPr>
            <p:nvPr/>
          </p:nvSpPr>
          <p:spPr bwMode="auto">
            <a:xfrm>
              <a:off x="15235" y="13484"/>
              <a:ext cx="3184" cy="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algn="ctr" defTabSz="4702175"/>
              <a:r>
                <a:rPr lang="en-US" sz="2800"/>
                <a:t>Title of the chart goes here</a:t>
              </a:r>
            </a:p>
          </p:txBody>
        </p:sp>
        <p:sp>
          <p:nvSpPr>
            <p:cNvPr id="660" name="Line 870"/>
            <p:cNvSpPr>
              <a:spLocks noChangeShapeType="1"/>
            </p:cNvSpPr>
            <p:nvPr/>
          </p:nvSpPr>
          <p:spPr bwMode="auto">
            <a:xfrm>
              <a:off x="13649" y="17505"/>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1" name="Line 871"/>
            <p:cNvSpPr>
              <a:spLocks noChangeShapeType="1"/>
            </p:cNvSpPr>
            <p:nvPr/>
          </p:nvSpPr>
          <p:spPr bwMode="auto">
            <a:xfrm>
              <a:off x="13649" y="16661"/>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2" name="Line 872"/>
            <p:cNvSpPr>
              <a:spLocks noChangeShapeType="1"/>
            </p:cNvSpPr>
            <p:nvPr/>
          </p:nvSpPr>
          <p:spPr bwMode="auto">
            <a:xfrm>
              <a:off x="13649" y="15817"/>
              <a:ext cx="6537" cy="9"/>
            </a:xfrm>
            <a:prstGeom prst="line">
              <a:avLst/>
            </a:prstGeom>
            <a:noFill/>
            <a:ln w="127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3" name="Line 873"/>
            <p:cNvSpPr>
              <a:spLocks noChangeShapeType="1"/>
            </p:cNvSpPr>
            <p:nvPr/>
          </p:nvSpPr>
          <p:spPr bwMode="auto">
            <a:xfrm>
              <a:off x="13649" y="14981"/>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4" name="Line 874"/>
            <p:cNvSpPr>
              <a:spLocks noChangeShapeType="1"/>
            </p:cNvSpPr>
            <p:nvPr/>
          </p:nvSpPr>
          <p:spPr bwMode="auto">
            <a:xfrm>
              <a:off x="13617" y="18349"/>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5" name="Line 875"/>
            <p:cNvSpPr>
              <a:spLocks noChangeShapeType="1"/>
            </p:cNvSpPr>
            <p:nvPr/>
          </p:nvSpPr>
          <p:spPr bwMode="auto">
            <a:xfrm>
              <a:off x="13617" y="17505"/>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6" name="Line 876"/>
            <p:cNvSpPr>
              <a:spLocks noChangeShapeType="1"/>
            </p:cNvSpPr>
            <p:nvPr/>
          </p:nvSpPr>
          <p:spPr bwMode="auto">
            <a:xfrm>
              <a:off x="13617" y="16661"/>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7" name="Line 877"/>
            <p:cNvSpPr>
              <a:spLocks noChangeShapeType="1"/>
            </p:cNvSpPr>
            <p:nvPr/>
          </p:nvSpPr>
          <p:spPr bwMode="auto">
            <a:xfrm>
              <a:off x="13617" y="14981"/>
              <a:ext cx="32"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8" name="Line 878"/>
            <p:cNvSpPr>
              <a:spLocks noChangeShapeType="1"/>
            </p:cNvSpPr>
            <p:nvPr/>
          </p:nvSpPr>
          <p:spPr bwMode="auto">
            <a:xfrm>
              <a:off x="13649" y="18349"/>
              <a:ext cx="6537" cy="0"/>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69" name="Line 879"/>
            <p:cNvSpPr>
              <a:spLocks noChangeShapeType="1"/>
            </p:cNvSpPr>
            <p:nvPr/>
          </p:nvSpPr>
          <p:spPr bwMode="auto">
            <a:xfrm flipV="1">
              <a:off x="13649"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0" name="Line 880"/>
            <p:cNvSpPr>
              <a:spLocks noChangeShapeType="1"/>
            </p:cNvSpPr>
            <p:nvPr/>
          </p:nvSpPr>
          <p:spPr bwMode="auto">
            <a:xfrm flipV="1">
              <a:off x="13816"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1" name="Line 881"/>
            <p:cNvSpPr>
              <a:spLocks noChangeShapeType="1"/>
            </p:cNvSpPr>
            <p:nvPr/>
          </p:nvSpPr>
          <p:spPr bwMode="auto">
            <a:xfrm flipV="1">
              <a:off x="13984"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2" name="Line 882"/>
            <p:cNvSpPr>
              <a:spLocks noChangeShapeType="1"/>
            </p:cNvSpPr>
            <p:nvPr/>
          </p:nvSpPr>
          <p:spPr bwMode="auto">
            <a:xfrm flipV="1">
              <a:off x="14152"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3" name="Line 883"/>
            <p:cNvSpPr>
              <a:spLocks noChangeShapeType="1"/>
            </p:cNvSpPr>
            <p:nvPr/>
          </p:nvSpPr>
          <p:spPr bwMode="auto">
            <a:xfrm flipV="1">
              <a:off x="14319"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4" name="Line 884"/>
            <p:cNvSpPr>
              <a:spLocks noChangeShapeType="1"/>
            </p:cNvSpPr>
            <p:nvPr/>
          </p:nvSpPr>
          <p:spPr bwMode="auto">
            <a:xfrm flipV="1">
              <a:off x="14487"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5" name="Line 885"/>
            <p:cNvSpPr>
              <a:spLocks noChangeShapeType="1"/>
            </p:cNvSpPr>
            <p:nvPr/>
          </p:nvSpPr>
          <p:spPr bwMode="auto">
            <a:xfrm flipV="1">
              <a:off x="14654"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6" name="Line 886"/>
            <p:cNvSpPr>
              <a:spLocks noChangeShapeType="1"/>
            </p:cNvSpPr>
            <p:nvPr/>
          </p:nvSpPr>
          <p:spPr bwMode="auto">
            <a:xfrm flipH="1" flipV="1">
              <a:off x="1482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7" name="Line 887"/>
            <p:cNvSpPr>
              <a:spLocks noChangeShapeType="1"/>
            </p:cNvSpPr>
            <p:nvPr/>
          </p:nvSpPr>
          <p:spPr bwMode="auto">
            <a:xfrm flipH="1" flipV="1">
              <a:off x="14990"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8" name="Line 888"/>
            <p:cNvSpPr>
              <a:spLocks noChangeShapeType="1"/>
            </p:cNvSpPr>
            <p:nvPr/>
          </p:nvSpPr>
          <p:spPr bwMode="auto">
            <a:xfrm flipV="1">
              <a:off x="15157"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79" name="Line 889"/>
            <p:cNvSpPr>
              <a:spLocks noChangeShapeType="1"/>
            </p:cNvSpPr>
            <p:nvPr/>
          </p:nvSpPr>
          <p:spPr bwMode="auto">
            <a:xfrm flipV="1">
              <a:off x="15325" y="18349"/>
              <a:ext cx="8"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0" name="Line 890"/>
            <p:cNvSpPr>
              <a:spLocks noChangeShapeType="1"/>
            </p:cNvSpPr>
            <p:nvPr/>
          </p:nvSpPr>
          <p:spPr bwMode="auto">
            <a:xfrm flipH="1" flipV="1">
              <a:off x="1549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1" name="Line 891"/>
            <p:cNvSpPr>
              <a:spLocks noChangeShapeType="1"/>
            </p:cNvSpPr>
            <p:nvPr/>
          </p:nvSpPr>
          <p:spPr bwMode="auto">
            <a:xfrm flipH="1" flipV="1">
              <a:off x="15660"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2" name="Line 892"/>
            <p:cNvSpPr>
              <a:spLocks noChangeShapeType="1"/>
            </p:cNvSpPr>
            <p:nvPr/>
          </p:nvSpPr>
          <p:spPr bwMode="auto">
            <a:xfrm flipH="1" flipV="1">
              <a:off x="15828"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3" name="Line 893"/>
            <p:cNvSpPr>
              <a:spLocks noChangeShapeType="1"/>
            </p:cNvSpPr>
            <p:nvPr/>
          </p:nvSpPr>
          <p:spPr bwMode="auto">
            <a:xfrm flipH="1" flipV="1">
              <a:off x="15995"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4" name="Line 894"/>
            <p:cNvSpPr>
              <a:spLocks noChangeShapeType="1"/>
            </p:cNvSpPr>
            <p:nvPr/>
          </p:nvSpPr>
          <p:spPr bwMode="auto">
            <a:xfrm flipH="1" flipV="1">
              <a:off x="16163"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5" name="Line 895"/>
            <p:cNvSpPr>
              <a:spLocks noChangeShapeType="1"/>
            </p:cNvSpPr>
            <p:nvPr/>
          </p:nvSpPr>
          <p:spPr bwMode="auto">
            <a:xfrm flipH="1" flipV="1">
              <a:off x="16331"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6" name="Line 896"/>
            <p:cNvSpPr>
              <a:spLocks noChangeShapeType="1"/>
            </p:cNvSpPr>
            <p:nvPr/>
          </p:nvSpPr>
          <p:spPr bwMode="auto">
            <a:xfrm flipH="1" flipV="1">
              <a:off x="16498"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7" name="Line 897"/>
            <p:cNvSpPr>
              <a:spLocks noChangeShapeType="1"/>
            </p:cNvSpPr>
            <p:nvPr/>
          </p:nvSpPr>
          <p:spPr bwMode="auto">
            <a:xfrm flipH="1" flipV="1">
              <a:off x="16666"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8" name="Line 898"/>
            <p:cNvSpPr>
              <a:spLocks noChangeShapeType="1"/>
            </p:cNvSpPr>
            <p:nvPr/>
          </p:nvSpPr>
          <p:spPr bwMode="auto">
            <a:xfrm flipH="1" flipV="1">
              <a:off x="16833"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89" name="Line 899"/>
            <p:cNvSpPr>
              <a:spLocks noChangeShapeType="1"/>
            </p:cNvSpPr>
            <p:nvPr/>
          </p:nvSpPr>
          <p:spPr bwMode="auto">
            <a:xfrm flipH="1" flipV="1">
              <a:off x="17001"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0" name="Line 900"/>
            <p:cNvSpPr>
              <a:spLocks noChangeShapeType="1"/>
            </p:cNvSpPr>
            <p:nvPr/>
          </p:nvSpPr>
          <p:spPr bwMode="auto">
            <a:xfrm flipH="1" flipV="1">
              <a:off x="17169"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1" name="Line 901"/>
            <p:cNvSpPr>
              <a:spLocks noChangeShapeType="1"/>
            </p:cNvSpPr>
            <p:nvPr/>
          </p:nvSpPr>
          <p:spPr bwMode="auto">
            <a:xfrm flipH="1" flipV="1">
              <a:off x="17336"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2" name="Line 902"/>
            <p:cNvSpPr>
              <a:spLocks noChangeShapeType="1"/>
            </p:cNvSpPr>
            <p:nvPr/>
          </p:nvSpPr>
          <p:spPr bwMode="auto">
            <a:xfrm flipH="1" flipV="1">
              <a:off x="17504"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3" name="Line 903"/>
            <p:cNvSpPr>
              <a:spLocks noChangeShapeType="1"/>
            </p:cNvSpPr>
            <p:nvPr/>
          </p:nvSpPr>
          <p:spPr bwMode="auto">
            <a:xfrm flipH="1" flipV="1">
              <a:off x="17671"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4" name="Line 904"/>
            <p:cNvSpPr>
              <a:spLocks noChangeShapeType="1"/>
            </p:cNvSpPr>
            <p:nvPr/>
          </p:nvSpPr>
          <p:spPr bwMode="auto">
            <a:xfrm flipH="1" flipV="1">
              <a:off x="17839"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5" name="Line 905"/>
            <p:cNvSpPr>
              <a:spLocks noChangeShapeType="1"/>
            </p:cNvSpPr>
            <p:nvPr/>
          </p:nvSpPr>
          <p:spPr bwMode="auto">
            <a:xfrm flipH="1" flipV="1">
              <a:off x="18007"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6" name="Line 906"/>
            <p:cNvSpPr>
              <a:spLocks noChangeShapeType="1"/>
            </p:cNvSpPr>
            <p:nvPr/>
          </p:nvSpPr>
          <p:spPr bwMode="auto">
            <a:xfrm flipH="1" flipV="1">
              <a:off x="18174"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7" name="Line 907"/>
            <p:cNvSpPr>
              <a:spLocks noChangeShapeType="1"/>
            </p:cNvSpPr>
            <p:nvPr/>
          </p:nvSpPr>
          <p:spPr bwMode="auto">
            <a:xfrm flipH="1" flipV="1">
              <a:off x="1834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8" name="Line 908"/>
            <p:cNvSpPr>
              <a:spLocks noChangeShapeType="1"/>
            </p:cNvSpPr>
            <p:nvPr/>
          </p:nvSpPr>
          <p:spPr bwMode="auto">
            <a:xfrm flipH="1" flipV="1">
              <a:off x="18510"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699" name="Line 909"/>
            <p:cNvSpPr>
              <a:spLocks noChangeShapeType="1"/>
            </p:cNvSpPr>
            <p:nvPr/>
          </p:nvSpPr>
          <p:spPr bwMode="auto">
            <a:xfrm flipH="1" flipV="1">
              <a:off x="18677"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700" name="Line 910"/>
            <p:cNvSpPr>
              <a:spLocks noChangeShapeType="1"/>
            </p:cNvSpPr>
            <p:nvPr/>
          </p:nvSpPr>
          <p:spPr bwMode="auto">
            <a:xfrm flipH="1" flipV="1">
              <a:off x="18845"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701" name="Line 911"/>
            <p:cNvSpPr>
              <a:spLocks noChangeShapeType="1"/>
            </p:cNvSpPr>
            <p:nvPr/>
          </p:nvSpPr>
          <p:spPr bwMode="auto">
            <a:xfrm flipH="1" flipV="1">
              <a:off x="19012" y="18349"/>
              <a:ext cx="0" cy="27"/>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702" name="Rectangle 912"/>
            <p:cNvSpPr>
              <a:spLocks noChangeArrowheads="1"/>
            </p:cNvSpPr>
            <p:nvPr/>
          </p:nvSpPr>
          <p:spPr bwMode="auto">
            <a:xfrm>
              <a:off x="13425" y="18242"/>
              <a:ext cx="18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03" name="Rectangle 913"/>
            <p:cNvSpPr>
              <a:spLocks noChangeArrowheads="1"/>
            </p:cNvSpPr>
            <p:nvPr/>
          </p:nvSpPr>
          <p:spPr bwMode="auto">
            <a:xfrm>
              <a:off x="13424" y="18250"/>
              <a:ext cx="10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20</a:t>
              </a:r>
              <a:endParaRPr lang="en-US" sz="5200"/>
            </a:p>
          </p:txBody>
        </p:sp>
        <p:sp>
          <p:nvSpPr>
            <p:cNvPr id="704" name="Rectangle 914"/>
            <p:cNvSpPr>
              <a:spLocks noChangeArrowheads="1"/>
            </p:cNvSpPr>
            <p:nvPr/>
          </p:nvSpPr>
          <p:spPr bwMode="auto">
            <a:xfrm>
              <a:off x="13425" y="17397"/>
              <a:ext cx="1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05" name="Rectangle 915"/>
            <p:cNvSpPr>
              <a:spLocks noChangeArrowheads="1"/>
            </p:cNvSpPr>
            <p:nvPr/>
          </p:nvSpPr>
          <p:spPr bwMode="auto">
            <a:xfrm>
              <a:off x="13424" y="17406"/>
              <a:ext cx="10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30</a:t>
              </a:r>
              <a:endParaRPr lang="en-US" sz="5200"/>
            </a:p>
          </p:txBody>
        </p:sp>
        <p:sp>
          <p:nvSpPr>
            <p:cNvPr id="706" name="Rectangle 916"/>
            <p:cNvSpPr>
              <a:spLocks noChangeArrowheads="1"/>
            </p:cNvSpPr>
            <p:nvPr/>
          </p:nvSpPr>
          <p:spPr bwMode="auto">
            <a:xfrm>
              <a:off x="13425" y="16553"/>
              <a:ext cx="1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07" name="Rectangle 917"/>
            <p:cNvSpPr>
              <a:spLocks noChangeArrowheads="1"/>
            </p:cNvSpPr>
            <p:nvPr/>
          </p:nvSpPr>
          <p:spPr bwMode="auto">
            <a:xfrm>
              <a:off x="13424" y="16563"/>
              <a:ext cx="10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40</a:t>
              </a:r>
              <a:endParaRPr lang="en-US" sz="5200"/>
            </a:p>
          </p:txBody>
        </p:sp>
        <p:sp>
          <p:nvSpPr>
            <p:cNvPr id="708" name="Rectangle 918"/>
            <p:cNvSpPr>
              <a:spLocks noChangeArrowheads="1"/>
            </p:cNvSpPr>
            <p:nvPr/>
          </p:nvSpPr>
          <p:spPr bwMode="auto">
            <a:xfrm>
              <a:off x="13425" y="15718"/>
              <a:ext cx="18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09" name="Rectangle 919"/>
            <p:cNvSpPr>
              <a:spLocks noChangeArrowheads="1"/>
            </p:cNvSpPr>
            <p:nvPr/>
          </p:nvSpPr>
          <p:spPr bwMode="auto">
            <a:xfrm>
              <a:off x="13424" y="15718"/>
              <a:ext cx="10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50</a:t>
              </a:r>
              <a:endParaRPr lang="en-US" sz="5200"/>
            </a:p>
          </p:txBody>
        </p:sp>
        <p:sp>
          <p:nvSpPr>
            <p:cNvPr id="710" name="Rectangle 920"/>
            <p:cNvSpPr>
              <a:spLocks noChangeArrowheads="1"/>
            </p:cNvSpPr>
            <p:nvPr/>
          </p:nvSpPr>
          <p:spPr bwMode="auto">
            <a:xfrm>
              <a:off x="13425" y="14873"/>
              <a:ext cx="1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11" name="Rectangle 921"/>
            <p:cNvSpPr>
              <a:spLocks noChangeArrowheads="1"/>
            </p:cNvSpPr>
            <p:nvPr/>
          </p:nvSpPr>
          <p:spPr bwMode="auto">
            <a:xfrm>
              <a:off x="13424" y="14883"/>
              <a:ext cx="105"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60</a:t>
              </a:r>
              <a:endParaRPr lang="en-US" sz="5200"/>
            </a:p>
          </p:txBody>
        </p:sp>
        <p:sp>
          <p:nvSpPr>
            <p:cNvPr id="712" name="Rectangle 922"/>
            <p:cNvSpPr>
              <a:spLocks noChangeArrowheads="1"/>
            </p:cNvSpPr>
            <p:nvPr/>
          </p:nvSpPr>
          <p:spPr bwMode="auto">
            <a:xfrm rot="-60000">
              <a:off x="13596" y="18482"/>
              <a:ext cx="69"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N</a:t>
              </a:r>
              <a:endParaRPr lang="en-US" sz="5200"/>
            </a:p>
          </p:txBody>
        </p:sp>
        <p:sp>
          <p:nvSpPr>
            <p:cNvPr id="713" name="Rectangle 923"/>
            <p:cNvSpPr>
              <a:spLocks noChangeArrowheads="1"/>
            </p:cNvSpPr>
            <p:nvPr/>
          </p:nvSpPr>
          <p:spPr bwMode="auto">
            <a:xfrm rot="-120000">
              <a:off x="14242" y="18479"/>
              <a:ext cx="10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C*</a:t>
              </a:r>
              <a:endParaRPr lang="en-US" sz="5200"/>
            </a:p>
          </p:txBody>
        </p:sp>
        <p:sp>
          <p:nvSpPr>
            <p:cNvPr id="714" name="Rectangle 924"/>
            <p:cNvSpPr>
              <a:spLocks noChangeArrowheads="1"/>
            </p:cNvSpPr>
            <p:nvPr/>
          </p:nvSpPr>
          <p:spPr bwMode="auto">
            <a:xfrm rot="-5400000">
              <a:off x="12897" y="16677"/>
              <a:ext cx="58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T-score</a:t>
              </a:r>
              <a:endParaRPr lang="en-US" sz="5200"/>
            </a:p>
          </p:txBody>
        </p:sp>
        <p:sp>
          <p:nvSpPr>
            <p:cNvPr id="715" name="Rectangle 925"/>
            <p:cNvSpPr>
              <a:spLocks noChangeArrowheads="1"/>
            </p:cNvSpPr>
            <p:nvPr/>
          </p:nvSpPr>
          <p:spPr bwMode="auto">
            <a:xfrm>
              <a:off x="14543" y="14119"/>
              <a:ext cx="4613" cy="395"/>
            </a:xfrm>
            <a:prstGeom prst="rect">
              <a:avLst/>
            </a:prstGeom>
            <a:solidFill>
              <a:srgbClr val="FFFFFF"/>
            </a:solidFill>
            <a:ln w="12700">
              <a:solidFill>
                <a:srgbClr val="000000"/>
              </a:solidFill>
              <a:miter lim="800000"/>
            </a:ln>
          </p:spPr>
          <p:txBody>
            <a:bodyPr/>
            <a:lstStyle>
              <a:defPPr>
                <a:defRPr kern="1200" smtId="4294967295"/>
              </a:defPPr>
            </a:lstStyle>
            <a:p>
              <a:endParaRPr lang="en-US"/>
            </a:p>
          </p:txBody>
        </p:sp>
        <p:grpSp>
          <p:nvGrpSpPr>
            <p:cNvPr id="716" name="Group 926"/>
            <p:cNvGrpSpPr/>
            <p:nvPr/>
          </p:nvGrpSpPr>
          <p:grpSpPr>
            <a:xfrm>
              <a:off x="14638" y="14173"/>
              <a:ext cx="527" cy="206"/>
              <a:chOff x="14638" y="14173"/>
              <a:chExt cx="527" cy="206"/>
            </a:xfrm>
          </p:grpSpPr>
          <p:sp>
            <p:nvSpPr>
              <p:cNvPr id="908" name="Line 927"/>
              <p:cNvSpPr>
                <a:spLocks noChangeShapeType="1"/>
              </p:cNvSpPr>
              <p:nvPr/>
            </p:nvSpPr>
            <p:spPr bwMode="auto">
              <a:xfrm>
                <a:off x="14638" y="14281"/>
                <a:ext cx="527" cy="0"/>
              </a:xfrm>
              <a:prstGeom prst="line">
                <a:avLst/>
              </a:prstGeom>
              <a:noFill/>
              <a:ln w="50800">
                <a:solidFill>
                  <a:srgbClr val="3333CC"/>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909" name="Freeform 928"/>
              <p:cNvSpPr/>
              <p:nvPr/>
            </p:nvSpPr>
            <p:spPr bwMode="auto">
              <a:xfrm>
                <a:off x="14830" y="14173"/>
                <a:ext cx="136" cy="206"/>
              </a:xfrm>
              <a:custGeom>
                <a:gdLst>
                  <a:gd name="T0" fmla="*/ 72 w 136"/>
                  <a:gd name="T1" fmla="*/ 0 h 206"/>
                  <a:gd name="T2" fmla="*/ 136 w 136"/>
                  <a:gd name="T3" fmla="*/ 99 h 206"/>
                  <a:gd name="T4" fmla="*/ 72 w 136"/>
                  <a:gd name="T5" fmla="*/ 206 h 206"/>
                  <a:gd name="T6" fmla="*/ 0 w 136"/>
                  <a:gd name="T7" fmla="*/ 99 h 206"/>
                  <a:gd name="T8" fmla="*/ 72 w 136"/>
                  <a:gd name="T9" fmla="*/ 0 h 206"/>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136" h="206">
                    <a:moveTo>
                      <a:pt x="72" y="0"/>
                    </a:moveTo>
                    <a:lnTo>
                      <a:pt x="136" y="99"/>
                    </a:lnTo>
                    <a:lnTo>
                      <a:pt x="72" y="206"/>
                    </a:lnTo>
                    <a:lnTo>
                      <a:pt x="0" y="99"/>
                    </a:lnTo>
                    <a:lnTo>
                      <a:pt x="7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grpSp>
        <p:sp>
          <p:nvSpPr>
            <p:cNvPr id="717" name="Rectangle 929"/>
            <p:cNvSpPr>
              <a:spLocks noChangeArrowheads="1"/>
            </p:cNvSpPr>
            <p:nvPr/>
          </p:nvSpPr>
          <p:spPr bwMode="auto">
            <a:xfrm>
              <a:off x="15245" y="14137"/>
              <a:ext cx="1604"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18" name="Rectangle 930"/>
            <p:cNvSpPr>
              <a:spLocks noChangeArrowheads="1"/>
            </p:cNvSpPr>
            <p:nvPr/>
          </p:nvSpPr>
          <p:spPr bwMode="auto">
            <a:xfrm>
              <a:off x="15244" y="14154"/>
              <a:ext cx="950"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Testosterone</a:t>
              </a:r>
              <a:endParaRPr lang="en-US" sz="5200"/>
            </a:p>
          </p:txBody>
        </p:sp>
        <p:grpSp>
          <p:nvGrpSpPr>
            <p:cNvPr id="719" name="Group 931"/>
            <p:cNvGrpSpPr/>
            <p:nvPr/>
          </p:nvGrpSpPr>
          <p:grpSpPr>
            <a:xfrm>
              <a:off x="17089" y="14191"/>
              <a:ext cx="606" cy="179"/>
              <a:chOff x="17089" y="14191"/>
              <a:chExt cx="606" cy="179"/>
            </a:xfrm>
          </p:grpSpPr>
          <p:sp>
            <p:nvSpPr>
              <p:cNvPr id="906" name="Line 932"/>
              <p:cNvSpPr>
                <a:spLocks noChangeShapeType="1"/>
              </p:cNvSpPr>
              <p:nvPr/>
            </p:nvSpPr>
            <p:spPr bwMode="auto">
              <a:xfrm>
                <a:off x="17089" y="14272"/>
                <a:ext cx="606" cy="9"/>
              </a:xfrm>
              <a:prstGeom prst="line">
                <a:avLst/>
              </a:prstGeom>
              <a:noFill/>
              <a:ln w="50800">
                <a:solidFill>
                  <a:srgbClr val="00CC99"/>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907" name="Rectangle 933"/>
              <p:cNvSpPr>
                <a:spLocks noChangeArrowheads="1"/>
              </p:cNvSpPr>
              <p:nvPr/>
            </p:nvSpPr>
            <p:spPr bwMode="auto">
              <a:xfrm>
                <a:off x="17312" y="14191"/>
                <a:ext cx="160" cy="179"/>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grpSp>
        <p:sp>
          <p:nvSpPr>
            <p:cNvPr id="720" name="Rectangle 934"/>
            <p:cNvSpPr>
              <a:spLocks noChangeArrowheads="1"/>
            </p:cNvSpPr>
            <p:nvPr/>
          </p:nvSpPr>
          <p:spPr bwMode="auto">
            <a:xfrm>
              <a:off x="17751" y="14137"/>
              <a:ext cx="982" cy="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21" name="Rectangle 935"/>
            <p:cNvSpPr>
              <a:spLocks noChangeArrowheads="1"/>
            </p:cNvSpPr>
            <p:nvPr/>
          </p:nvSpPr>
          <p:spPr bwMode="auto">
            <a:xfrm>
              <a:off x="17752" y="14154"/>
              <a:ext cx="586"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Placebo</a:t>
              </a:r>
              <a:endParaRPr lang="en-US" sz="5200"/>
            </a:p>
          </p:txBody>
        </p:sp>
        <p:sp>
          <p:nvSpPr>
            <p:cNvPr id="722" name="Rectangle 936"/>
            <p:cNvSpPr>
              <a:spLocks noChangeArrowheads="1"/>
            </p:cNvSpPr>
            <p:nvPr/>
          </p:nvSpPr>
          <p:spPr bwMode="auto">
            <a:xfrm>
              <a:off x="18438" y="18987"/>
              <a:ext cx="806" cy="270"/>
            </a:xfrm>
            <a:prstGeom prst="rect">
              <a:avLst/>
            </a:prstGeom>
            <a:solidFill>
              <a:srgbClr val="FFFFFF"/>
            </a:solidFill>
            <a:ln w="12700">
              <a:solidFill>
                <a:srgbClr val="000000"/>
              </a:solidFill>
              <a:miter lim="800000"/>
            </a:ln>
          </p:spPr>
          <p:txBody>
            <a:bodyPr/>
            <a:lstStyle>
              <a:defPPr>
                <a:defRPr kern="1200" smtId="4294967295"/>
              </a:defPPr>
            </a:lstStyle>
            <a:p>
              <a:endParaRPr lang="en-US"/>
            </a:p>
          </p:txBody>
        </p:sp>
        <p:sp>
          <p:nvSpPr>
            <p:cNvPr id="723" name="Rectangle 937"/>
            <p:cNvSpPr>
              <a:spLocks noChangeArrowheads="1"/>
            </p:cNvSpPr>
            <p:nvPr/>
          </p:nvSpPr>
          <p:spPr bwMode="auto">
            <a:xfrm>
              <a:off x="18440" y="19006"/>
              <a:ext cx="510"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300" b="1">
                  <a:solidFill>
                    <a:srgbClr val="000000"/>
                  </a:solidFill>
                </a:rPr>
                <a:t>  *p &lt; .05</a:t>
              </a:r>
              <a:endParaRPr lang="en-US" sz="5200"/>
            </a:p>
          </p:txBody>
        </p:sp>
        <p:sp>
          <p:nvSpPr>
            <p:cNvPr id="724" name="Rectangle 938"/>
            <p:cNvSpPr>
              <a:spLocks noChangeArrowheads="1"/>
            </p:cNvSpPr>
            <p:nvPr/>
          </p:nvSpPr>
          <p:spPr bwMode="auto">
            <a:xfrm>
              <a:off x="13729" y="18583"/>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25" name="Rectangle 939"/>
            <p:cNvSpPr>
              <a:spLocks noChangeArrowheads="1"/>
            </p:cNvSpPr>
            <p:nvPr/>
          </p:nvSpPr>
          <p:spPr bwMode="auto">
            <a:xfrm>
              <a:off x="13808" y="18627"/>
              <a:ext cx="6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E</a:t>
              </a:r>
              <a:endParaRPr lang="en-US" sz="5200"/>
            </a:p>
          </p:txBody>
        </p:sp>
        <p:sp>
          <p:nvSpPr>
            <p:cNvPr id="726" name="Rectangle 940"/>
            <p:cNvSpPr>
              <a:spLocks noChangeArrowheads="1"/>
            </p:cNvSpPr>
            <p:nvPr/>
          </p:nvSpPr>
          <p:spPr bwMode="auto">
            <a:xfrm>
              <a:off x="14551" y="18430"/>
              <a:ext cx="199"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27" name="Rectangle 941"/>
            <p:cNvSpPr>
              <a:spLocks noChangeArrowheads="1"/>
            </p:cNvSpPr>
            <p:nvPr/>
          </p:nvSpPr>
          <p:spPr bwMode="auto">
            <a:xfrm>
              <a:off x="14630" y="18484"/>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728" name="Rectangle 942"/>
            <p:cNvSpPr>
              <a:spLocks noChangeArrowheads="1"/>
            </p:cNvSpPr>
            <p:nvPr/>
          </p:nvSpPr>
          <p:spPr bwMode="auto">
            <a:xfrm>
              <a:off x="14694" y="18583"/>
              <a:ext cx="26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29" name="Rectangle 943"/>
            <p:cNvSpPr>
              <a:spLocks noChangeArrowheads="1"/>
            </p:cNvSpPr>
            <p:nvPr/>
          </p:nvSpPr>
          <p:spPr bwMode="auto">
            <a:xfrm>
              <a:off x="14774" y="1863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730" name="Rectangle 944"/>
            <p:cNvSpPr>
              <a:spLocks noChangeArrowheads="1"/>
            </p:cNvSpPr>
            <p:nvPr/>
          </p:nvSpPr>
          <p:spPr bwMode="auto">
            <a:xfrm>
              <a:off x="14870" y="18430"/>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31" name="Rectangle 945"/>
            <p:cNvSpPr>
              <a:spLocks noChangeArrowheads="1"/>
            </p:cNvSpPr>
            <p:nvPr/>
          </p:nvSpPr>
          <p:spPr bwMode="auto">
            <a:xfrm>
              <a:off x="14949" y="18484"/>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732" name="Rectangle 946"/>
            <p:cNvSpPr>
              <a:spLocks noChangeArrowheads="1"/>
            </p:cNvSpPr>
            <p:nvPr/>
          </p:nvSpPr>
          <p:spPr bwMode="auto">
            <a:xfrm>
              <a:off x="15014" y="18583"/>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33" name="Rectangle 947"/>
            <p:cNvSpPr>
              <a:spLocks noChangeArrowheads="1"/>
            </p:cNvSpPr>
            <p:nvPr/>
          </p:nvSpPr>
          <p:spPr bwMode="auto">
            <a:xfrm>
              <a:off x="15092" y="1863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734" name="Rectangle 948"/>
            <p:cNvSpPr>
              <a:spLocks noChangeArrowheads="1"/>
            </p:cNvSpPr>
            <p:nvPr/>
          </p:nvSpPr>
          <p:spPr bwMode="auto">
            <a:xfrm>
              <a:off x="15181" y="18430"/>
              <a:ext cx="2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35" name="Rectangle 949"/>
            <p:cNvSpPr>
              <a:spLocks noChangeArrowheads="1"/>
            </p:cNvSpPr>
            <p:nvPr/>
          </p:nvSpPr>
          <p:spPr bwMode="auto">
            <a:xfrm>
              <a:off x="15260" y="18484"/>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736" name="Rectangle 950"/>
            <p:cNvSpPr>
              <a:spLocks noChangeArrowheads="1"/>
            </p:cNvSpPr>
            <p:nvPr/>
          </p:nvSpPr>
          <p:spPr bwMode="auto">
            <a:xfrm>
              <a:off x="15357" y="18583"/>
              <a:ext cx="37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37" name="Rectangle 951"/>
            <p:cNvSpPr>
              <a:spLocks noChangeArrowheads="1"/>
            </p:cNvSpPr>
            <p:nvPr/>
          </p:nvSpPr>
          <p:spPr bwMode="auto">
            <a:xfrm>
              <a:off x="15438" y="18637"/>
              <a:ext cx="9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738" name="Rectangle 952"/>
            <p:cNvSpPr>
              <a:spLocks noChangeArrowheads="1"/>
            </p:cNvSpPr>
            <p:nvPr/>
          </p:nvSpPr>
          <p:spPr bwMode="auto">
            <a:xfrm>
              <a:off x="15708" y="18430"/>
              <a:ext cx="20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39" name="Rectangle 953"/>
            <p:cNvSpPr>
              <a:spLocks noChangeArrowheads="1"/>
            </p:cNvSpPr>
            <p:nvPr/>
          </p:nvSpPr>
          <p:spPr bwMode="auto">
            <a:xfrm>
              <a:off x="15788" y="18484"/>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740" name="Rectangle 954"/>
            <p:cNvSpPr>
              <a:spLocks noChangeArrowheads="1"/>
            </p:cNvSpPr>
            <p:nvPr/>
          </p:nvSpPr>
          <p:spPr bwMode="auto">
            <a:xfrm>
              <a:off x="15852" y="18583"/>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41" name="Rectangle 955"/>
            <p:cNvSpPr>
              <a:spLocks noChangeArrowheads="1"/>
            </p:cNvSpPr>
            <p:nvPr/>
          </p:nvSpPr>
          <p:spPr bwMode="auto">
            <a:xfrm>
              <a:off x="15930" y="1863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742" name="Rectangle 956"/>
            <p:cNvSpPr>
              <a:spLocks noChangeArrowheads="1"/>
            </p:cNvSpPr>
            <p:nvPr/>
          </p:nvSpPr>
          <p:spPr bwMode="auto">
            <a:xfrm>
              <a:off x="16027" y="18430"/>
              <a:ext cx="2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43" name="Rectangle 957"/>
            <p:cNvSpPr>
              <a:spLocks noChangeArrowheads="1"/>
            </p:cNvSpPr>
            <p:nvPr/>
          </p:nvSpPr>
          <p:spPr bwMode="auto">
            <a:xfrm>
              <a:off x="16106" y="18484"/>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744" name="Rectangle 958"/>
            <p:cNvSpPr>
              <a:spLocks noChangeArrowheads="1"/>
            </p:cNvSpPr>
            <p:nvPr/>
          </p:nvSpPr>
          <p:spPr bwMode="auto">
            <a:xfrm>
              <a:off x="16171" y="18583"/>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45" name="Rectangle 959"/>
            <p:cNvSpPr>
              <a:spLocks noChangeArrowheads="1"/>
            </p:cNvSpPr>
            <p:nvPr/>
          </p:nvSpPr>
          <p:spPr bwMode="auto">
            <a:xfrm>
              <a:off x="16252" y="1863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746" name="Rectangle 960"/>
            <p:cNvSpPr>
              <a:spLocks noChangeArrowheads="1"/>
            </p:cNvSpPr>
            <p:nvPr/>
          </p:nvSpPr>
          <p:spPr bwMode="auto">
            <a:xfrm>
              <a:off x="16339" y="18430"/>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47" name="Rectangle 961"/>
            <p:cNvSpPr>
              <a:spLocks noChangeArrowheads="1"/>
            </p:cNvSpPr>
            <p:nvPr/>
          </p:nvSpPr>
          <p:spPr bwMode="auto">
            <a:xfrm>
              <a:off x="16416" y="18484"/>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748" name="Rectangle 962"/>
            <p:cNvSpPr>
              <a:spLocks noChangeArrowheads="1"/>
            </p:cNvSpPr>
            <p:nvPr/>
          </p:nvSpPr>
          <p:spPr bwMode="auto">
            <a:xfrm>
              <a:off x="16514" y="18583"/>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49" name="Rectangle 963"/>
            <p:cNvSpPr>
              <a:spLocks noChangeArrowheads="1"/>
            </p:cNvSpPr>
            <p:nvPr/>
          </p:nvSpPr>
          <p:spPr bwMode="auto">
            <a:xfrm>
              <a:off x="16594" y="1863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750" name="Rectangle 964"/>
            <p:cNvSpPr>
              <a:spLocks noChangeArrowheads="1"/>
            </p:cNvSpPr>
            <p:nvPr/>
          </p:nvSpPr>
          <p:spPr bwMode="auto">
            <a:xfrm>
              <a:off x="16897" y="18421"/>
              <a:ext cx="200"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51" name="Rectangle 965"/>
            <p:cNvSpPr>
              <a:spLocks noChangeArrowheads="1"/>
            </p:cNvSpPr>
            <p:nvPr/>
          </p:nvSpPr>
          <p:spPr bwMode="auto">
            <a:xfrm>
              <a:off x="16977" y="18475"/>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752" name="Rectangle 966"/>
            <p:cNvSpPr>
              <a:spLocks noChangeArrowheads="1"/>
            </p:cNvSpPr>
            <p:nvPr/>
          </p:nvSpPr>
          <p:spPr bwMode="auto">
            <a:xfrm>
              <a:off x="17041" y="18574"/>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53" name="Rectangle 967"/>
            <p:cNvSpPr>
              <a:spLocks noChangeArrowheads="1"/>
            </p:cNvSpPr>
            <p:nvPr/>
          </p:nvSpPr>
          <p:spPr bwMode="auto">
            <a:xfrm>
              <a:off x="17120" y="1862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754" name="Rectangle 968"/>
            <p:cNvSpPr>
              <a:spLocks noChangeArrowheads="1"/>
            </p:cNvSpPr>
            <p:nvPr/>
          </p:nvSpPr>
          <p:spPr bwMode="auto">
            <a:xfrm>
              <a:off x="17217"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55" name="Rectangle 969"/>
            <p:cNvSpPr>
              <a:spLocks noChangeArrowheads="1"/>
            </p:cNvSpPr>
            <p:nvPr/>
          </p:nvSpPr>
          <p:spPr bwMode="auto">
            <a:xfrm>
              <a:off x="17296" y="18475"/>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756" name="Rectangle 970"/>
            <p:cNvSpPr>
              <a:spLocks noChangeArrowheads="1"/>
            </p:cNvSpPr>
            <p:nvPr/>
          </p:nvSpPr>
          <p:spPr bwMode="auto">
            <a:xfrm>
              <a:off x="17360" y="18574"/>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57" name="Rectangle 971"/>
            <p:cNvSpPr>
              <a:spLocks noChangeArrowheads="1"/>
            </p:cNvSpPr>
            <p:nvPr/>
          </p:nvSpPr>
          <p:spPr bwMode="auto">
            <a:xfrm>
              <a:off x="17440" y="1862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758" name="Rectangle 972"/>
            <p:cNvSpPr>
              <a:spLocks noChangeArrowheads="1"/>
            </p:cNvSpPr>
            <p:nvPr/>
          </p:nvSpPr>
          <p:spPr bwMode="auto">
            <a:xfrm>
              <a:off x="17528"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59" name="Rectangle 973"/>
            <p:cNvSpPr>
              <a:spLocks noChangeArrowheads="1"/>
            </p:cNvSpPr>
            <p:nvPr/>
          </p:nvSpPr>
          <p:spPr bwMode="auto">
            <a:xfrm>
              <a:off x="17608" y="18475"/>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760" name="Rectangle 974"/>
            <p:cNvSpPr>
              <a:spLocks noChangeArrowheads="1"/>
            </p:cNvSpPr>
            <p:nvPr/>
          </p:nvSpPr>
          <p:spPr bwMode="auto">
            <a:xfrm>
              <a:off x="17703" y="18574"/>
              <a:ext cx="296"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61" name="Rectangle 975"/>
            <p:cNvSpPr>
              <a:spLocks noChangeArrowheads="1"/>
            </p:cNvSpPr>
            <p:nvPr/>
          </p:nvSpPr>
          <p:spPr bwMode="auto">
            <a:xfrm>
              <a:off x="17782" y="1862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762" name="Rectangle 976"/>
            <p:cNvSpPr>
              <a:spLocks noChangeArrowheads="1"/>
            </p:cNvSpPr>
            <p:nvPr/>
          </p:nvSpPr>
          <p:spPr bwMode="auto">
            <a:xfrm>
              <a:off x="18055" y="18421"/>
              <a:ext cx="199"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63" name="Rectangle 977"/>
            <p:cNvSpPr>
              <a:spLocks noChangeArrowheads="1"/>
            </p:cNvSpPr>
            <p:nvPr/>
          </p:nvSpPr>
          <p:spPr bwMode="auto">
            <a:xfrm>
              <a:off x="18135" y="18475"/>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764" name="Rectangle 978"/>
            <p:cNvSpPr>
              <a:spLocks noChangeArrowheads="1"/>
            </p:cNvSpPr>
            <p:nvPr/>
          </p:nvSpPr>
          <p:spPr bwMode="auto">
            <a:xfrm>
              <a:off x="18198" y="18574"/>
              <a:ext cx="26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65" name="Rectangle 979"/>
            <p:cNvSpPr>
              <a:spLocks noChangeArrowheads="1"/>
            </p:cNvSpPr>
            <p:nvPr/>
          </p:nvSpPr>
          <p:spPr bwMode="auto">
            <a:xfrm>
              <a:off x="18277" y="1862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766" name="Rectangle 980"/>
            <p:cNvSpPr>
              <a:spLocks noChangeArrowheads="1"/>
            </p:cNvSpPr>
            <p:nvPr/>
          </p:nvSpPr>
          <p:spPr bwMode="auto">
            <a:xfrm>
              <a:off x="18374"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67" name="Rectangle 981"/>
            <p:cNvSpPr>
              <a:spLocks noChangeArrowheads="1"/>
            </p:cNvSpPr>
            <p:nvPr/>
          </p:nvSpPr>
          <p:spPr bwMode="auto">
            <a:xfrm>
              <a:off x="18454" y="18475"/>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768" name="Rectangle 982"/>
            <p:cNvSpPr>
              <a:spLocks noChangeArrowheads="1"/>
            </p:cNvSpPr>
            <p:nvPr/>
          </p:nvSpPr>
          <p:spPr bwMode="auto">
            <a:xfrm>
              <a:off x="18518" y="18574"/>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69" name="Rectangle 983"/>
            <p:cNvSpPr>
              <a:spLocks noChangeArrowheads="1"/>
            </p:cNvSpPr>
            <p:nvPr/>
          </p:nvSpPr>
          <p:spPr bwMode="auto">
            <a:xfrm>
              <a:off x="18597" y="1862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770" name="Rectangle 984"/>
            <p:cNvSpPr>
              <a:spLocks noChangeArrowheads="1"/>
            </p:cNvSpPr>
            <p:nvPr/>
          </p:nvSpPr>
          <p:spPr bwMode="auto">
            <a:xfrm>
              <a:off x="18685" y="18421"/>
              <a:ext cx="29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71" name="Rectangle 985"/>
            <p:cNvSpPr>
              <a:spLocks noChangeArrowheads="1"/>
            </p:cNvSpPr>
            <p:nvPr/>
          </p:nvSpPr>
          <p:spPr bwMode="auto">
            <a:xfrm>
              <a:off x="18765" y="18475"/>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772" name="Rectangle 986"/>
            <p:cNvSpPr>
              <a:spLocks noChangeArrowheads="1"/>
            </p:cNvSpPr>
            <p:nvPr/>
          </p:nvSpPr>
          <p:spPr bwMode="auto">
            <a:xfrm>
              <a:off x="18861" y="18574"/>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73" name="Rectangle 987"/>
            <p:cNvSpPr>
              <a:spLocks noChangeArrowheads="1"/>
            </p:cNvSpPr>
            <p:nvPr/>
          </p:nvSpPr>
          <p:spPr bwMode="auto">
            <a:xfrm>
              <a:off x="18941" y="18627"/>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6</a:t>
              </a:r>
              <a:endParaRPr lang="en-US" sz="5200"/>
            </a:p>
          </p:txBody>
        </p:sp>
        <p:sp>
          <p:nvSpPr>
            <p:cNvPr id="774" name="Rectangle 988"/>
            <p:cNvSpPr>
              <a:spLocks noChangeArrowheads="1"/>
            </p:cNvSpPr>
            <p:nvPr/>
          </p:nvSpPr>
          <p:spPr bwMode="auto">
            <a:xfrm>
              <a:off x="19220" y="18385"/>
              <a:ext cx="199"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75" name="Rectangle 989"/>
            <p:cNvSpPr>
              <a:spLocks noChangeArrowheads="1"/>
            </p:cNvSpPr>
            <p:nvPr/>
          </p:nvSpPr>
          <p:spPr bwMode="auto">
            <a:xfrm>
              <a:off x="19300" y="18440"/>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1</a:t>
              </a:r>
              <a:endParaRPr lang="en-US" sz="5200"/>
            </a:p>
          </p:txBody>
        </p:sp>
        <p:sp>
          <p:nvSpPr>
            <p:cNvPr id="776" name="Rectangle 990"/>
            <p:cNvSpPr>
              <a:spLocks noChangeArrowheads="1"/>
            </p:cNvSpPr>
            <p:nvPr/>
          </p:nvSpPr>
          <p:spPr bwMode="auto">
            <a:xfrm>
              <a:off x="19364" y="18538"/>
              <a:ext cx="263"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77" name="Rectangle 991"/>
            <p:cNvSpPr>
              <a:spLocks noChangeArrowheads="1"/>
            </p:cNvSpPr>
            <p:nvPr/>
          </p:nvSpPr>
          <p:spPr bwMode="auto">
            <a:xfrm>
              <a:off x="19443" y="18593"/>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2</a:t>
              </a:r>
              <a:endParaRPr lang="en-US" sz="5200"/>
            </a:p>
          </p:txBody>
        </p:sp>
        <p:sp>
          <p:nvSpPr>
            <p:cNvPr id="778" name="Rectangle 992"/>
            <p:cNvSpPr>
              <a:spLocks noChangeArrowheads="1"/>
            </p:cNvSpPr>
            <p:nvPr/>
          </p:nvSpPr>
          <p:spPr bwMode="auto">
            <a:xfrm>
              <a:off x="19539" y="18385"/>
              <a:ext cx="375"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79" name="Rectangle 993"/>
            <p:cNvSpPr>
              <a:spLocks noChangeArrowheads="1"/>
            </p:cNvSpPr>
            <p:nvPr/>
          </p:nvSpPr>
          <p:spPr bwMode="auto">
            <a:xfrm>
              <a:off x="19620" y="18440"/>
              <a:ext cx="90"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3*</a:t>
              </a:r>
              <a:endParaRPr lang="en-US" sz="5200"/>
            </a:p>
          </p:txBody>
        </p:sp>
        <p:sp>
          <p:nvSpPr>
            <p:cNvPr id="780" name="Rectangle 994"/>
            <p:cNvSpPr>
              <a:spLocks noChangeArrowheads="1"/>
            </p:cNvSpPr>
            <p:nvPr/>
          </p:nvSpPr>
          <p:spPr bwMode="auto">
            <a:xfrm>
              <a:off x="19683" y="18538"/>
              <a:ext cx="43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81" name="Rectangle 995"/>
            <p:cNvSpPr>
              <a:spLocks noChangeArrowheads="1"/>
            </p:cNvSpPr>
            <p:nvPr/>
          </p:nvSpPr>
          <p:spPr bwMode="auto">
            <a:xfrm>
              <a:off x="19764" y="18593"/>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4</a:t>
              </a:r>
              <a:endParaRPr lang="en-US" sz="5200"/>
            </a:p>
          </p:txBody>
        </p:sp>
        <p:sp>
          <p:nvSpPr>
            <p:cNvPr id="782" name="Rectangle 996"/>
            <p:cNvSpPr>
              <a:spLocks noChangeArrowheads="1"/>
            </p:cNvSpPr>
            <p:nvPr/>
          </p:nvSpPr>
          <p:spPr bwMode="auto">
            <a:xfrm>
              <a:off x="19850" y="18385"/>
              <a:ext cx="296"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83" name="Rectangle 997"/>
            <p:cNvSpPr>
              <a:spLocks noChangeArrowheads="1"/>
            </p:cNvSpPr>
            <p:nvPr/>
          </p:nvSpPr>
          <p:spPr bwMode="auto">
            <a:xfrm>
              <a:off x="19930" y="18440"/>
              <a:ext cx="53"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5</a:t>
              </a:r>
              <a:endParaRPr lang="en-US" sz="5200"/>
            </a:p>
          </p:txBody>
        </p:sp>
        <p:sp>
          <p:nvSpPr>
            <p:cNvPr id="784" name="Rectangle 998"/>
            <p:cNvSpPr>
              <a:spLocks noChangeArrowheads="1"/>
            </p:cNvSpPr>
            <p:nvPr/>
          </p:nvSpPr>
          <p:spPr bwMode="auto">
            <a:xfrm>
              <a:off x="20026" y="18538"/>
              <a:ext cx="29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85" name="Rectangle 999"/>
            <p:cNvSpPr>
              <a:spLocks noChangeArrowheads="1"/>
            </p:cNvSpPr>
            <p:nvPr/>
          </p:nvSpPr>
          <p:spPr bwMode="auto">
            <a:xfrm>
              <a:off x="20106" y="18601"/>
              <a:ext cx="4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latin typeface="Times New Roman" pitchFamily="18" charset="0"/>
                </a:rPr>
                <a:t>6</a:t>
              </a:r>
              <a:endParaRPr lang="en-US" sz="5200"/>
            </a:p>
          </p:txBody>
        </p:sp>
        <p:sp>
          <p:nvSpPr>
            <p:cNvPr id="786" name="Rectangle 1000"/>
            <p:cNvSpPr>
              <a:spLocks noChangeArrowheads="1"/>
            </p:cNvSpPr>
            <p:nvPr/>
          </p:nvSpPr>
          <p:spPr bwMode="auto">
            <a:xfrm>
              <a:off x="13848" y="18448"/>
              <a:ext cx="304"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87" name="Rectangle 1001"/>
            <p:cNvSpPr>
              <a:spLocks noChangeArrowheads="1"/>
            </p:cNvSpPr>
            <p:nvPr/>
          </p:nvSpPr>
          <p:spPr bwMode="auto">
            <a:xfrm>
              <a:off x="13928" y="18502"/>
              <a:ext cx="7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O</a:t>
              </a:r>
              <a:endParaRPr lang="en-US" sz="5200"/>
            </a:p>
          </p:txBody>
        </p:sp>
        <p:sp>
          <p:nvSpPr>
            <p:cNvPr id="788" name="Rectangle 1002"/>
            <p:cNvSpPr>
              <a:spLocks noChangeArrowheads="1"/>
            </p:cNvSpPr>
            <p:nvPr/>
          </p:nvSpPr>
          <p:spPr bwMode="auto">
            <a:xfrm>
              <a:off x="14024" y="18583"/>
              <a:ext cx="35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89" name="Rectangle 1003"/>
            <p:cNvSpPr>
              <a:spLocks noChangeArrowheads="1"/>
            </p:cNvSpPr>
            <p:nvPr/>
          </p:nvSpPr>
          <p:spPr bwMode="auto">
            <a:xfrm>
              <a:off x="14104" y="18627"/>
              <a:ext cx="69"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A</a:t>
              </a:r>
              <a:endParaRPr lang="en-US" sz="5200"/>
            </a:p>
          </p:txBody>
        </p:sp>
        <p:sp>
          <p:nvSpPr>
            <p:cNvPr id="790" name="Rectangle 1004"/>
            <p:cNvSpPr>
              <a:spLocks noChangeArrowheads="1"/>
            </p:cNvSpPr>
            <p:nvPr/>
          </p:nvSpPr>
          <p:spPr bwMode="auto">
            <a:xfrm>
              <a:off x="14527" y="14658"/>
              <a:ext cx="114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91" name="Rectangle 1005"/>
            <p:cNvSpPr>
              <a:spLocks noChangeArrowheads="1"/>
            </p:cNvSpPr>
            <p:nvPr/>
          </p:nvSpPr>
          <p:spPr bwMode="auto">
            <a:xfrm>
              <a:off x="14606" y="14702"/>
              <a:ext cx="55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Neuroticism</a:t>
              </a:r>
              <a:endParaRPr lang="en-US" sz="5200"/>
            </a:p>
          </p:txBody>
        </p:sp>
        <p:sp>
          <p:nvSpPr>
            <p:cNvPr id="792" name="Rectangle 1006"/>
            <p:cNvSpPr>
              <a:spLocks noChangeArrowheads="1"/>
            </p:cNvSpPr>
            <p:nvPr/>
          </p:nvSpPr>
          <p:spPr bwMode="auto">
            <a:xfrm>
              <a:off x="15644" y="14658"/>
              <a:ext cx="118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93" name="Rectangle 1007"/>
            <p:cNvSpPr>
              <a:spLocks noChangeArrowheads="1"/>
            </p:cNvSpPr>
            <p:nvPr/>
          </p:nvSpPr>
          <p:spPr bwMode="auto">
            <a:xfrm>
              <a:off x="15716" y="14702"/>
              <a:ext cx="577"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Extraversion</a:t>
              </a:r>
              <a:endParaRPr lang="en-US" sz="5200"/>
            </a:p>
          </p:txBody>
        </p:sp>
        <p:sp>
          <p:nvSpPr>
            <p:cNvPr id="794" name="Rectangle 1008"/>
            <p:cNvSpPr>
              <a:spLocks noChangeArrowheads="1"/>
            </p:cNvSpPr>
            <p:nvPr/>
          </p:nvSpPr>
          <p:spPr bwMode="auto">
            <a:xfrm>
              <a:off x="16905" y="14658"/>
              <a:ext cx="974"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95" name="Rectangle 1009"/>
            <p:cNvSpPr>
              <a:spLocks noChangeArrowheads="1"/>
            </p:cNvSpPr>
            <p:nvPr/>
          </p:nvSpPr>
          <p:spPr bwMode="auto">
            <a:xfrm>
              <a:off x="16977" y="14702"/>
              <a:ext cx="461"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Openness</a:t>
              </a:r>
              <a:endParaRPr lang="en-US" sz="5200"/>
            </a:p>
          </p:txBody>
        </p:sp>
        <p:sp>
          <p:nvSpPr>
            <p:cNvPr id="796" name="Rectangle 1010"/>
            <p:cNvSpPr>
              <a:spLocks noChangeArrowheads="1"/>
            </p:cNvSpPr>
            <p:nvPr/>
          </p:nvSpPr>
          <p:spPr bwMode="auto">
            <a:xfrm>
              <a:off x="18023" y="14658"/>
              <a:ext cx="98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97" name="Rectangle 1011"/>
            <p:cNvSpPr>
              <a:spLocks noChangeArrowheads="1"/>
            </p:cNvSpPr>
            <p:nvPr/>
          </p:nvSpPr>
          <p:spPr bwMode="auto">
            <a:xfrm>
              <a:off x="18102" y="14702"/>
              <a:ext cx="774"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defPPr>
                <a:defRPr kern="1200" smtId="4294967295"/>
              </a:defPPr>
            </a:lstStyle>
            <a:p>
              <a:pPr defTabSz="4702175"/>
              <a:r>
                <a:rPr lang="en-US" sz="1000" b="1">
                  <a:solidFill>
                    <a:srgbClr val="000000"/>
                  </a:solidFill>
                </a:rPr>
                <a:t>Agreeable</a:t>
              </a:r>
              <a:endParaRPr lang="en-US" sz="5200"/>
            </a:p>
          </p:txBody>
        </p:sp>
        <p:sp>
          <p:nvSpPr>
            <p:cNvPr id="798" name="Rectangle 1012"/>
            <p:cNvSpPr>
              <a:spLocks noChangeArrowheads="1"/>
            </p:cNvSpPr>
            <p:nvPr/>
          </p:nvSpPr>
          <p:spPr bwMode="auto">
            <a:xfrm>
              <a:off x="19116" y="14658"/>
              <a:ext cx="1325"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799" name="Rectangle 1013"/>
            <p:cNvSpPr>
              <a:spLocks noChangeArrowheads="1"/>
            </p:cNvSpPr>
            <p:nvPr/>
          </p:nvSpPr>
          <p:spPr bwMode="auto">
            <a:xfrm>
              <a:off x="19188" y="14702"/>
              <a:ext cx="658"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000" b="1">
                  <a:solidFill>
                    <a:srgbClr val="000000"/>
                  </a:solidFill>
                </a:rPr>
                <a:t>Conscientious</a:t>
              </a:r>
              <a:endParaRPr lang="en-US" sz="5200"/>
            </a:p>
          </p:txBody>
        </p:sp>
        <p:sp>
          <p:nvSpPr>
            <p:cNvPr id="800" name="Line 1014"/>
            <p:cNvSpPr>
              <a:spLocks noChangeShapeType="1"/>
            </p:cNvSpPr>
            <p:nvPr/>
          </p:nvSpPr>
          <p:spPr bwMode="auto">
            <a:xfrm flipH="1">
              <a:off x="14495"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801" name="Line 1015"/>
            <p:cNvSpPr>
              <a:spLocks noChangeShapeType="1"/>
            </p:cNvSpPr>
            <p:nvPr/>
          </p:nvSpPr>
          <p:spPr bwMode="auto">
            <a:xfrm>
              <a:off x="15660" y="14640"/>
              <a:ext cx="8"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802" name="Line 1016"/>
            <p:cNvSpPr>
              <a:spLocks noChangeShapeType="1"/>
            </p:cNvSpPr>
            <p:nvPr/>
          </p:nvSpPr>
          <p:spPr bwMode="auto">
            <a:xfrm flipH="1">
              <a:off x="16841"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803" name="Line 1017"/>
            <p:cNvSpPr>
              <a:spLocks noChangeShapeType="1"/>
            </p:cNvSpPr>
            <p:nvPr/>
          </p:nvSpPr>
          <p:spPr bwMode="auto">
            <a:xfrm>
              <a:off x="18007" y="14640"/>
              <a:ext cx="8"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804" name="Line 1018"/>
            <p:cNvSpPr>
              <a:spLocks noChangeShapeType="1"/>
            </p:cNvSpPr>
            <p:nvPr/>
          </p:nvSpPr>
          <p:spPr bwMode="auto">
            <a:xfrm flipH="1">
              <a:off x="19140"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805" name="Rectangle 1019"/>
            <p:cNvSpPr>
              <a:spLocks noChangeArrowheads="1"/>
            </p:cNvSpPr>
            <p:nvPr/>
          </p:nvSpPr>
          <p:spPr bwMode="auto">
            <a:xfrm>
              <a:off x="16251" y="18924"/>
              <a:ext cx="1404" cy="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806" name="Rectangle 1020"/>
            <p:cNvSpPr>
              <a:spLocks noChangeArrowheads="1"/>
            </p:cNvSpPr>
            <p:nvPr/>
          </p:nvSpPr>
          <p:spPr bwMode="auto">
            <a:xfrm>
              <a:off x="16252" y="18942"/>
              <a:ext cx="843"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1600" b="1">
                  <a:solidFill>
                    <a:srgbClr val="000000"/>
                  </a:solidFill>
                </a:rPr>
                <a:t>NEO Factor</a:t>
              </a:r>
              <a:endParaRPr lang="en-US" sz="5200"/>
            </a:p>
          </p:txBody>
        </p:sp>
        <p:sp>
          <p:nvSpPr>
            <p:cNvPr id="807" name="Line 1021"/>
            <p:cNvSpPr>
              <a:spLocks noChangeShapeType="1"/>
            </p:cNvSpPr>
            <p:nvPr/>
          </p:nvSpPr>
          <p:spPr bwMode="auto">
            <a:xfrm flipH="1">
              <a:off x="13649" y="14640"/>
              <a:ext cx="0" cy="3665"/>
            </a:xfrm>
            <a:prstGeom prst="line">
              <a:avLst/>
            </a:prstGeom>
            <a:noFill/>
            <a:ln w="12700" cap="rnd">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grpSp>
          <p:nvGrpSpPr>
            <p:cNvPr id="808" name="Group 1022"/>
            <p:cNvGrpSpPr/>
            <p:nvPr/>
          </p:nvGrpSpPr>
          <p:grpSpPr>
            <a:xfrm>
              <a:off x="14247" y="17918"/>
              <a:ext cx="160" cy="467"/>
              <a:chOff x="14247" y="17918"/>
              <a:chExt cx="160" cy="467"/>
            </a:xfrm>
          </p:grpSpPr>
          <p:sp>
            <p:nvSpPr>
              <p:cNvPr id="904" name="Line 1023"/>
              <p:cNvSpPr>
                <a:spLocks noChangeShapeType="1"/>
              </p:cNvSpPr>
              <p:nvPr/>
            </p:nvSpPr>
            <p:spPr bwMode="auto">
              <a:xfrm>
                <a:off x="14247" y="17918"/>
                <a:ext cx="104" cy="360"/>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905" name="Freeform 1024"/>
              <p:cNvSpPr/>
              <p:nvPr/>
            </p:nvSpPr>
            <p:spPr bwMode="auto">
              <a:xfrm>
                <a:off x="14287" y="18242"/>
                <a:ext cx="120" cy="143"/>
              </a:xfrm>
              <a:custGeom>
                <a:gdLst>
                  <a:gd name="T0" fmla="*/ 0 w 120"/>
                  <a:gd name="T1" fmla="*/ 45 h 143"/>
                  <a:gd name="T2" fmla="*/ 104 w 120"/>
                  <a:gd name="T3" fmla="*/ 143 h 143"/>
                  <a:gd name="T4" fmla="*/ 120 w 120"/>
                  <a:gd name="T5" fmla="*/ 0 h 143"/>
                  <a:gd name="T6" fmla="*/ 0 w 120"/>
                  <a:gd name="T7" fmla="*/ 45 h 143"/>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20" h="143">
                    <a:moveTo>
                      <a:pt x="0" y="45"/>
                    </a:moveTo>
                    <a:lnTo>
                      <a:pt x="104" y="143"/>
                    </a:lnTo>
                    <a:lnTo>
                      <a:pt x="120" y="0"/>
                    </a:lnTo>
                    <a:lnTo>
                      <a:pt x="0"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grpSp>
          <p:nvGrpSpPr>
            <p:cNvPr id="809" name="Group 1025"/>
            <p:cNvGrpSpPr/>
            <p:nvPr/>
          </p:nvGrpSpPr>
          <p:grpSpPr>
            <a:xfrm>
              <a:off x="19619" y="17927"/>
              <a:ext cx="120" cy="431"/>
              <a:chOff x="19619" y="17927"/>
              <a:chExt cx="120" cy="431"/>
            </a:xfrm>
          </p:grpSpPr>
          <p:sp>
            <p:nvSpPr>
              <p:cNvPr id="902" name="Line 1026"/>
              <p:cNvSpPr>
                <a:spLocks noChangeShapeType="1"/>
              </p:cNvSpPr>
              <p:nvPr/>
            </p:nvSpPr>
            <p:spPr bwMode="auto">
              <a:xfrm flipH="1">
                <a:off x="19683" y="17927"/>
                <a:ext cx="40" cy="315"/>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903" name="Freeform 1027"/>
              <p:cNvSpPr/>
              <p:nvPr/>
            </p:nvSpPr>
            <p:spPr bwMode="auto">
              <a:xfrm>
                <a:off x="19619" y="18215"/>
                <a:ext cx="120" cy="143"/>
              </a:xfrm>
              <a:custGeom>
                <a:gdLst>
                  <a:gd name="T0" fmla="*/ 0 w 120"/>
                  <a:gd name="T1" fmla="*/ 0 h 143"/>
                  <a:gd name="T2" fmla="*/ 48 w 120"/>
                  <a:gd name="T3" fmla="*/ 143 h 143"/>
                  <a:gd name="T4" fmla="*/ 120 w 120"/>
                  <a:gd name="T5" fmla="*/ 18 h 143"/>
                  <a:gd name="T6" fmla="*/ 0 w 120"/>
                  <a:gd name="T7" fmla="*/ 0 h 143"/>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20" h="143">
                    <a:moveTo>
                      <a:pt x="0" y="0"/>
                    </a:moveTo>
                    <a:lnTo>
                      <a:pt x="48" y="143"/>
                    </a:lnTo>
                    <a:lnTo>
                      <a:pt x="120" y="18"/>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810" name="Rectangle 1028"/>
            <p:cNvSpPr>
              <a:spLocks noChangeArrowheads="1"/>
            </p:cNvSpPr>
            <p:nvPr/>
          </p:nvSpPr>
          <p:spPr bwMode="auto">
            <a:xfrm>
              <a:off x="13641" y="17685"/>
              <a:ext cx="886"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811" name="Rectangle 1029"/>
            <p:cNvSpPr>
              <a:spLocks noChangeArrowheads="1"/>
            </p:cNvSpPr>
            <p:nvPr/>
          </p:nvSpPr>
          <p:spPr bwMode="auto">
            <a:xfrm>
              <a:off x="13712" y="17729"/>
              <a:ext cx="461"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700" b="1">
                  <a:solidFill>
                    <a:srgbClr val="000000"/>
                  </a:solidFill>
                </a:rPr>
                <a:t>Conscientious</a:t>
              </a:r>
              <a:endParaRPr lang="en-US" sz="5200"/>
            </a:p>
          </p:txBody>
        </p:sp>
        <p:sp>
          <p:nvSpPr>
            <p:cNvPr id="812" name="Rectangle 1030"/>
            <p:cNvSpPr>
              <a:spLocks noChangeArrowheads="1"/>
            </p:cNvSpPr>
            <p:nvPr/>
          </p:nvSpPr>
          <p:spPr bwMode="auto">
            <a:xfrm>
              <a:off x="19212" y="17613"/>
              <a:ext cx="734" cy="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813" name="Rectangle 1031"/>
            <p:cNvSpPr>
              <a:spLocks noChangeArrowheads="1"/>
            </p:cNvSpPr>
            <p:nvPr/>
          </p:nvSpPr>
          <p:spPr bwMode="auto">
            <a:xfrm>
              <a:off x="19292" y="17658"/>
              <a:ext cx="365"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700" b="1">
                  <a:solidFill>
                    <a:srgbClr val="000000"/>
                  </a:solidFill>
                </a:rPr>
                <a:t>Dutifulness</a:t>
              </a:r>
              <a:endParaRPr lang="en-US" sz="5200"/>
            </a:p>
          </p:txBody>
        </p:sp>
        <p:sp>
          <p:nvSpPr>
            <p:cNvPr id="814" name="Rectangle 1032"/>
            <p:cNvSpPr>
              <a:spLocks noChangeArrowheads="1"/>
            </p:cNvSpPr>
            <p:nvPr/>
          </p:nvSpPr>
          <p:spPr bwMode="auto">
            <a:xfrm>
              <a:off x="14862" y="17694"/>
              <a:ext cx="79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endParaRPr lang="en-US"/>
            </a:p>
          </p:txBody>
        </p:sp>
        <p:sp>
          <p:nvSpPr>
            <p:cNvPr id="815" name="Rectangle 1033"/>
            <p:cNvSpPr>
              <a:spLocks noChangeArrowheads="1"/>
            </p:cNvSpPr>
            <p:nvPr/>
          </p:nvSpPr>
          <p:spPr bwMode="auto">
            <a:xfrm>
              <a:off x="14942" y="17747"/>
              <a:ext cx="403"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kern="1200" smtId="4294967295"/>
              </a:defPPr>
            </a:lstStyle>
            <a:p>
              <a:pPr defTabSz="4702175"/>
              <a:r>
                <a:rPr lang="en-US" sz="700" b="1">
                  <a:solidFill>
                    <a:srgbClr val="000000"/>
                  </a:solidFill>
                </a:rPr>
                <a:t>Vulnerability</a:t>
              </a:r>
              <a:endParaRPr lang="en-US" sz="5200"/>
            </a:p>
          </p:txBody>
        </p:sp>
        <p:grpSp>
          <p:nvGrpSpPr>
            <p:cNvPr id="816" name="Group 1034"/>
            <p:cNvGrpSpPr/>
            <p:nvPr/>
          </p:nvGrpSpPr>
          <p:grpSpPr>
            <a:xfrm>
              <a:off x="15365" y="17981"/>
              <a:ext cx="159" cy="467"/>
              <a:chOff x="15365" y="17981"/>
              <a:chExt cx="159" cy="467"/>
            </a:xfrm>
          </p:grpSpPr>
          <p:sp>
            <p:nvSpPr>
              <p:cNvPr id="900" name="Line 1035"/>
              <p:cNvSpPr>
                <a:spLocks noChangeShapeType="1"/>
              </p:cNvSpPr>
              <p:nvPr/>
            </p:nvSpPr>
            <p:spPr bwMode="auto">
              <a:xfrm>
                <a:off x="15365" y="17981"/>
                <a:ext cx="104" cy="359"/>
              </a:xfrm>
              <a:prstGeom prst="line">
                <a:avLst/>
              </a:prstGeom>
              <a:noFill/>
              <a:ln w="381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901" name="Freeform 1036"/>
              <p:cNvSpPr/>
              <p:nvPr/>
            </p:nvSpPr>
            <p:spPr bwMode="auto">
              <a:xfrm>
                <a:off x="15405" y="18305"/>
                <a:ext cx="119" cy="143"/>
              </a:xfrm>
              <a:custGeom>
                <a:gdLst>
                  <a:gd name="T0" fmla="*/ 0 w 119"/>
                  <a:gd name="T1" fmla="*/ 44 h 143"/>
                  <a:gd name="T2" fmla="*/ 103 w 119"/>
                  <a:gd name="T3" fmla="*/ 143 h 143"/>
                  <a:gd name="T4" fmla="*/ 119 w 119"/>
                  <a:gd name="T5" fmla="*/ 0 h 143"/>
                  <a:gd name="T6" fmla="*/ 0 w 119"/>
                  <a:gd name="T7" fmla="*/ 44 h 143"/>
                  <a:gd name="T8" fmla="*/ 0 60000 65536"/>
                  <a:gd name="T9" fmla="*/ 0 60000 65536"/>
                  <a:gd name="T10" fmla="*/ 0 60000 65536"/>
                  <a:gd name="T11" fmla="*/ 0 60000 65536"/>
                </a:gdLst>
                <a:cxnLst>
                  <a:cxn ang="T8">
                    <a:pos x="T0" y="T1"/>
                  </a:cxn>
                  <a:cxn ang="T9">
                    <a:pos x="T2" y="T3"/>
                  </a:cxn>
                  <a:cxn ang="T10">
                    <a:pos x="T4" y="T5"/>
                  </a:cxn>
                  <a:cxn ang="T11">
                    <a:pos x="T6" y="T7"/>
                  </a:cxn>
                </a:cxnLst>
                <a:rect l="0" t="0" r="r" b="b"/>
                <a:pathLst>
                  <a:path w="119" h="143">
                    <a:moveTo>
                      <a:pt x="0" y="44"/>
                    </a:moveTo>
                    <a:lnTo>
                      <a:pt x="103" y="143"/>
                    </a:lnTo>
                    <a:lnTo>
                      <a:pt x="119" y="0"/>
                    </a:lnTo>
                    <a:lnTo>
                      <a:pt x="0"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817" name="Line 1037"/>
            <p:cNvSpPr>
              <a:spLocks noChangeShapeType="1"/>
            </p:cNvSpPr>
            <p:nvPr/>
          </p:nvSpPr>
          <p:spPr bwMode="auto">
            <a:xfrm>
              <a:off x="13513" y="15834"/>
              <a:ext cx="40" cy="0"/>
            </a:xfrm>
            <a:prstGeom prst="line">
              <a:avLst/>
            </a:prstGeom>
            <a:noFill/>
            <a:ln w="50800">
              <a:solidFill>
                <a:srgbClr val="000000"/>
              </a:solidFill>
              <a:round/>
            </a:ln>
            <a:extLst>
              <a:ext uri="{909E8E84-426E-40DD-AFC4-6F175D3DCCD1}">
                <a14:hiddenFill xmlns:a14="http://schemas.microsoft.com/office/drawing/2010/main">
                  <a:noFill/>
                </a14:hiddenFill>
              </a:ext>
            </a:extLst>
          </p:spPr>
          <p:txBody>
            <a:bodyPr/>
            <a:lstStyle>
              <a:defPPr>
                <a:defRPr kern="1200" smtId="4294967295"/>
              </a:defPPr>
            </a:lstStyle>
            <a:p>
              <a:endParaRPr lang="en-US"/>
            </a:p>
          </p:txBody>
        </p:sp>
        <p:sp>
          <p:nvSpPr>
            <p:cNvPr id="818" name="Freeform 1038"/>
            <p:cNvSpPr/>
            <p:nvPr/>
          </p:nvSpPr>
          <p:spPr bwMode="auto">
            <a:xfrm>
              <a:off x="13633" y="15385"/>
              <a:ext cx="686" cy="872"/>
            </a:xfrm>
            <a:custGeom>
              <a:gdLst>
                <a:gd name="T0" fmla="*/ 0 w 686"/>
                <a:gd name="T1" fmla="*/ 872 h 872"/>
                <a:gd name="T2" fmla="*/ 167 w 686"/>
                <a:gd name="T3" fmla="*/ 494 h 872"/>
                <a:gd name="T4" fmla="*/ 343 w 686"/>
                <a:gd name="T5" fmla="*/ 405 h 872"/>
                <a:gd name="T6" fmla="*/ 511 w 686"/>
                <a:gd name="T7" fmla="*/ 0 h 872"/>
                <a:gd name="T8" fmla="*/ 686 w 686"/>
                <a:gd name="T9" fmla="*/ 629 h 87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86" h="872">
                  <a:moveTo>
                    <a:pt x="0" y="872"/>
                  </a:moveTo>
                  <a:lnTo>
                    <a:pt x="167" y="494"/>
                  </a:lnTo>
                  <a:lnTo>
                    <a:pt x="343" y="405"/>
                  </a:lnTo>
                  <a:lnTo>
                    <a:pt x="511" y="0"/>
                  </a:lnTo>
                  <a:lnTo>
                    <a:pt x="686" y="629"/>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19" name="Freeform 1039"/>
            <p:cNvSpPr/>
            <p:nvPr/>
          </p:nvSpPr>
          <p:spPr bwMode="auto">
            <a:xfrm>
              <a:off x="14662" y="15852"/>
              <a:ext cx="854" cy="432"/>
            </a:xfrm>
            <a:custGeom>
              <a:gdLst>
                <a:gd name="T0" fmla="*/ 0 w 854"/>
                <a:gd name="T1" fmla="*/ 432 h 432"/>
                <a:gd name="T2" fmla="*/ 168 w 854"/>
                <a:gd name="T3" fmla="*/ 378 h 432"/>
                <a:gd name="T4" fmla="*/ 344 w 854"/>
                <a:gd name="T5" fmla="*/ 297 h 432"/>
                <a:gd name="T6" fmla="*/ 511 w 854"/>
                <a:gd name="T7" fmla="*/ 252 h 432"/>
                <a:gd name="T8" fmla="*/ 679 w 854"/>
                <a:gd name="T9" fmla="*/ 351 h 432"/>
                <a:gd name="T10" fmla="*/ 854 w 854"/>
                <a:gd name="T11" fmla="*/ 0 h 432"/>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432">
                  <a:moveTo>
                    <a:pt x="0" y="432"/>
                  </a:moveTo>
                  <a:lnTo>
                    <a:pt x="168" y="378"/>
                  </a:lnTo>
                  <a:lnTo>
                    <a:pt x="344" y="297"/>
                  </a:lnTo>
                  <a:lnTo>
                    <a:pt x="511" y="252"/>
                  </a:lnTo>
                  <a:lnTo>
                    <a:pt x="679" y="351"/>
                  </a:lnTo>
                  <a:lnTo>
                    <a:pt x="854" y="0"/>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0" name="Freeform 1040"/>
            <p:cNvSpPr/>
            <p:nvPr/>
          </p:nvSpPr>
          <p:spPr bwMode="auto">
            <a:xfrm>
              <a:off x="15844" y="15592"/>
              <a:ext cx="854" cy="665"/>
            </a:xfrm>
            <a:custGeom>
              <a:gdLst>
                <a:gd name="T0" fmla="*/ 0 w 854"/>
                <a:gd name="T1" fmla="*/ 63 h 665"/>
                <a:gd name="T2" fmla="*/ 175 w 854"/>
                <a:gd name="T3" fmla="*/ 0 h 665"/>
                <a:gd name="T4" fmla="*/ 343 w 854"/>
                <a:gd name="T5" fmla="*/ 72 h 665"/>
                <a:gd name="T6" fmla="*/ 518 w 854"/>
                <a:gd name="T7" fmla="*/ 503 h 665"/>
                <a:gd name="T8" fmla="*/ 686 w 854"/>
                <a:gd name="T9" fmla="*/ 665 h 665"/>
                <a:gd name="T10" fmla="*/ 854 w 854"/>
                <a:gd name="T11" fmla="*/ 359 h 665"/>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665">
                  <a:moveTo>
                    <a:pt x="0" y="63"/>
                  </a:moveTo>
                  <a:lnTo>
                    <a:pt x="175" y="0"/>
                  </a:lnTo>
                  <a:lnTo>
                    <a:pt x="343" y="72"/>
                  </a:lnTo>
                  <a:lnTo>
                    <a:pt x="518" y="503"/>
                  </a:lnTo>
                  <a:lnTo>
                    <a:pt x="686" y="665"/>
                  </a:lnTo>
                  <a:lnTo>
                    <a:pt x="854" y="359"/>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1" name="Freeform 1041"/>
            <p:cNvSpPr/>
            <p:nvPr/>
          </p:nvSpPr>
          <p:spPr bwMode="auto">
            <a:xfrm>
              <a:off x="17041" y="15664"/>
              <a:ext cx="854" cy="305"/>
            </a:xfrm>
            <a:custGeom>
              <a:gdLst>
                <a:gd name="T0" fmla="*/ 0 w 854"/>
                <a:gd name="T1" fmla="*/ 90 h 305"/>
                <a:gd name="T2" fmla="*/ 176 w 854"/>
                <a:gd name="T3" fmla="*/ 0 h 305"/>
                <a:gd name="T4" fmla="*/ 343 w 854"/>
                <a:gd name="T5" fmla="*/ 242 h 305"/>
                <a:gd name="T6" fmla="*/ 519 w 854"/>
                <a:gd name="T7" fmla="*/ 305 h 305"/>
                <a:gd name="T8" fmla="*/ 686 w 854"/>
                <a:gd name="T9" fmla="*/ 0 h 305"/>
                <a:gd name="T10" fmla="*/ 854 w 854"/>
                <a:gd name="T11" fmla="*/ 287 h 305"/>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305">
                  <a:moveTo>
                    <a:pt x="0" y="90"/>
                  </a:moveTo>
                  <a:lnTo>
                    <a:pt x="176" y="0"/>
                  </a:lnTo>
                  <a:lnTo>
                    <a:pt x="343" y="242"/>
                  </a:lnTo>
                  <a:lnTo>
                    <a:pt x="519" y="305"/>
                  </a:lnTo>
                  <a:lnTo>
                    <a:pt x="686" y="0"/>
                  </a:lnTo>
                  <a:lnTo>
                    <a:pt x="854" y="287"/>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2" name="Freeform 1042"/>
            <p:cNvSpPr/>
            <p:nvPr/>
          </p:nvSpPr>
          <p:spPr bwMode="auto">
            <a:xfrm>
              <a:off x="18230" y="15206"/>
              <a:ext cx="854" cy="700"/>
            </a:xfrm>
            <a:custGeom>
              <a:gdLst>
                <a:gd name="T0" fmla="*/ 0 w 854"/>
                <a:gd name="T1" fmla="*/ 0 h 700"/>
                <a:gd name="T2" fmla="*/ 176 w 854"/>
                <a:gd name="T3" fmla="*/ 296 h 700"/>
                <a:gd name="T4" fmla="*/ 343 w 854"/>
                <a:gd name="T5" fmla="*/ 386 h 700"/>
                <a:gd name="T6" fmla="*/ 511 w 854"/>
                <a:gd name="T7" fmla="*/ 108 h 700"/>
                <a:gd name="T8" fmla="*/ 687 w 854"/>
                <a:gd name="T9" fmla="*/ 700 h 700"/>
                <a:gd name="T10" fmla="*/ 854 w 854"/>
                <a:gd name="T11" fmla="*/ 449 h 70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700">
                  <a:moveTo>
                    <a:pt x="0" y="0"/>
                  </a:moveTo>
                  <a:lnTo>
                    <a:pt x="176" y="296"/>
                  </a:lnTo>
                  <a:lnTo>
                    <a:pt x="343" y="386"/>
                  </a:lnTo>
                  <a:lnTo>
                    <a:pt x="511" y="108"/>
                  </a:lnTo>
                  <a:lnTo>
                    <a:pt x="687" y="700"/>
                  </a:lnTo>
                  <a:lnTo>
                    <a:pt x="854" y="449"/>
                  </a:lnTo>
                </a:path>
              </a:pathLst>
            </a:custGeom>
            <a:noFill/>
            <a:ln w="381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3" name="Freeform 1043"/>
            <p:cNvSpPr/>
            <p:nvPr/>
          </p:nvSpPr>
          <p:spPr bwMode="auto">
            <a:xfrm>
              <a:off x="19427" y="15718"/>
              <a:ext cx="854" cy="503"/>
            </a:xfrm>
            <a:custGeom>
              <a:gdLst>
                <a:gd name="T0" fmla="*/ 0 w 854"/>
                <a:gd name="T1" fmla="*/ 161 h 503"/>
                <a:gd name="T2" fmla="*/ 176 w 854"/>
                <a:gd name="T3" fmla="*/ 323 h 503"/>
                <a:gd name="T4" fmla="*/ 344 w 854"/>
                <a:gd name="T5" fmla="*/ 0 h 503"/>
                <a:gd name="T6" fmla="*/ 511 w 854"/>
                <a:gd name="T7" fmla="*/ 314 h 503"/>
                <a:gd name="T8" fmla="*/ 687 w 854"/>
                <a:gd name="T9" fmla="*/ 503 h 503"/>
                <a:gd name="T10" fmla="*/ 854 w 854"/>
                <a:gd name="T11" fmla="*/ 116 h 503"/>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502">
                  <a:moveTo>
                    <a:pt x="0" y="161"/>
                  </a:moveTo>
                  <a:lnTo>
                    <a:pt x="176" y="323"/>
                  </a:lnTo>
                  <a:lnTo>
                    <a:pt x="344" y="0"/>
                  </a:lnTo>
                  <a:lnTo>
                    <a:pt x="511" y="314"/>
                  </a:lnTo>
                  <a:lnTo>
                    <a:pt x="687" y="503"/>
                  </a:lnTo>
                  <a:lnTo>
                    <a:pt x="854" y="116"/>
                  </a:lnTo>
                </a:path>
              </a:pathLst>
            </a:custGeom>
            <a:noFill/>
            <a:ln w="50800" cap="flat">
              <a:solidFill>
                <a:srgbClr val="3333CC"/>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4" name="Freeform 1044"/>
            <p:cNvSpPr/>
            <p:nvPr/>
          </p:nvSpPr>
          <p:spPr bwMode="auto">
            <a:xfrm>
              <a:off x="13633" y="15367"/>
              <a:ext cx="686" cy="872"/>
            </a:xfrm>
            <a:custGeom>
              <a:gdLst>
                <a:gd name="T0" fmla="*/ 0 w 686"/>
                <a:gd name="T1" fmla="*/ 872 h 872"/>
                <a:gd name="T2" fmla="*/ 167 w 686"/>
                <a:gd name="T3" fmla="*/ 503 h 872"/>
                <a:gd name="T4" fmla="*/ 343 w 686"/>
                <a:gd name="T5" fmla="*/ 530 h 872"/>
                <a:gd name="T6" fmla="*/ 511 w 686"/>
                <a:gd name="T7" fmla="*/ 0 h 872"/>
                <a:gd name="T8" fmla="*/ 686 w 686"/>
                <a:gd name="T9" fmla="*/ 467 h 87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86" h="872">
                  <a:moveTo>
                    <a:pt x="0" y="872"/>
                  </a:moveTo>
                  <a:lnTo>
                    <a:pt x="167" y="503"/>
                  </a:lnTo>
                  <a:lnTo>
                    <a:pt x="343" y="530"/>
                  </a:lnTo>
                  <a:lnTo>
                    <a:pt x="511" y="0"/>
                  </a:lnTo>
                  <a:lnTo>
                    <a:pt x="686" y="467"/>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5" name="Freeform 1045"/>
            <p:cNvSpPr/>
            <p:nvPr/>
          </p:nvSpPr>
          <p:spPr bwMode="auto">
            <a:xfrm>
              <a:off x="14662" y="16032"/>
              <a:ext cx="854" cy="234"/>
            </a:xfrm>
            <a:custGeom>
              <a:gdLst>
                <a:gd name="T0" fmla="*/ 0 w 854"/>
                <a:gd name="T1" fmla="*/ 234 h 234"/>
                <a:gd name="T2" fmla="*/ 168 w 854"/>
                <a:gd name="T3" fmla="*/ 117 h 234"/>
                <a:gd name="T4" fmla="*/ 344 w 854"/>
                <a:gd name="T5" fmla="*/ 72 h 234"/>
                <a:gd name="T6" fmla="*/ 511 w 854"/>
                <a:gd name="T7" fmla="*/ 36 h 234"/>
                <a:gd name="T8" fmla="*/ 679 w 854"/>
                <a:gd name="T9" fmla="*/ 180 h 234"/>
                <a:gd name="T10" fmla="*/ 854 w 854"/>
                <a:gd name="T11" fmla="*/ 0 h 234"/>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234">
                  <a:moveTo>
                    <a:pt x="0" y="234"/>
                  </a:moveTo>
                  <a:lnTo>
                    <a:pt x="168" y="117"/>
                  </a:lnTo>
                  <a:lnTo>
                    <a:pt x="344" y="72"/>
                  </a:lnTo>
                  <a:lnTo>
                    <a:pt x="511" y="36"/>
                  </a:lnTo>
                  <a:lnTo>
                    <a:pt x="679" y="180"/>
                  </a:lnTo>
                  <a:lnTo>
                    <a:pt x="854" y="0"/>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6" name="Freeform 1046"/>
            <p:cNvSpPr/>
            <p:nvPr/>
          </p:nvSpPr>
          <p:spPr bwMode="auto">
            <a:xfrm>
              <a:off x="15844" y="15592"/>
              <a:ext cx="854" cy="638"/>
            </a:xfrm>
            <a:custGeom>
              <a:gdLst>
                <a:gd name="T0" fmla="*/ 0 w 854"/>
                <a:gd name="T1" fmla="*/ 117 h 638"/>
                <a:gd name="T2" fmla="*/ 175 w 854"/>
                <a:gd name="T3" fmla="*/ 0 h 638"/>
                <a:gd name="T4" fmla="*/ 343 w 854"/>
                <a:gd name="T5" fmla="*/ 99 h 638"/>
                <a:gd name="T6" fmla="*/ 518 w 854"/>
                <a:gd name="T7" fmla="*/ 476 h 638"/>
                <a:gd name="T8" fmla="*/ 686 w 854"/>
                <a:gd name="T9" fmla="*/ 638 h 638"/>
                <a:gd name="T10" fmla="*/ 854 w 854"/>
                <a:gd name="T11" fmla="*/ 269 h 638"/>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638">
                  <a:moveTo>
                    <a:pt x="0" y="117"/>
                  </a:moveTo>
                  <a:lnTo>
                    <a:pt x="175" y="0"/>
                  </a:lnTo>
                  <a:lnTo>
                    <a:pt x="343" y="99"/>
                  </a:lnTo>
                  <a:lnTo>
                    <a:pt x="518" y="476"/>
                  </a:lnTo>
                  <a:lnTo>
                    <a:pt x="686" y="638"/>
                  </a:lnTo>
                  <a:lnTo>
                    <a:pt x="854" y="269"/>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7" name="Freeform 1047"/>
            <p:cNvSpPr/>
            <p:nvPr/>
          </p:nvSpPr>
          <p:spPr bwMode="auto">
            <a:xfrm>
              <a:off x="17041" y="15583"/>
              <a:ext cx="854" cy="530"/>
            </a:xfrm>
            <a:custGeom>
              <a:gdLst>
                <a:gd name="T0" fmla="*/ 0 w 854"/>
                <a:gd name="T1" fmla="*/ 126 h 530"/>
                <a:gd name="T2" fmla="*/ 176 w 854"/>
                <a:gd name="T3" fmla="*/ 0 h 530"/>
                <a:gd name="T4" fmla="*/ 343 w 854"/>
                <a:gd name="T5" fmla="*/ 512 h 530"/>
                <a:gd name="T6" fmla="*/ 519 w 854"/>
                <a:gd name="T7" fmla="*/ 422 h 530"/>
                <a:gd name="T8" fmla="*/ 686 w 854"/>
                <a:gd name="T9" fmla="*/ 251 h 530"/>
                <a:gd name="T10" fmla="*/ 854 w 854"/>
                <a:gd name="T11" fmla="*/ 530 h 53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530">
                  <a:moveTo>
                    <a:pt x="0" y="126"/>
                  </a:moveTo>
                  <a:lnTo>
                    <a:pt x="176" y="0"/>
                  </a:lnTo>
                  <a:lnTo>
                    <a:pt x="343" y="512"/>
                  </a:lnTo>
                  <a:lnTo>
                    <a:pt x="519" y="422"/>
                  </a:lnTo>
                  <a:lnTo>
                    <a:pt x="686" y="251"/>
                  </a:lnTo>
                  <a:lnTo>
                    <a:pt x="854" y="530"/>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8" name="Freeform 1048"/>
            <p:cNvSpPr/>
            <p:nvPr/>
          </p:nvSpPr>
          <p:spPr bwMode="auto">
            <a:xfrm>
              <a:off x="18230" y="15161"/>
              <a:ext cx="854" cy="790"/>
            </a:xfrm>
            <a:custGeom>
              <a:gdLst>
                <a:gd name="T0" fmla="*/ 0 w 854"/>
                <a:gd name="T1" fmla="*/ 63 h 790"/>
                <a:gd name="T2" fmla="*/ 176 w 854"/>
                <a:gd name="T3" fmla="*/ 305 h 790"/>
                <a:gd name="T4" fmla="*/ 343 w 854"/>
                <a:gd name="T5" fmla="*/ 476 h 790"/>
                <a:gd name="T6" fmla="*/ 511 w 854"/>
                <a:gd name="T7" fmla="*/ 0 h 790"/>
                <a:gd name="T8" fmla="*/ 687 w 854"/>
                <a:gd name="T9" fmla="*/ 790 h 790"/>
                <a:gd name="T10" fmla="*/ 854 w 854"/>
                <a:gd name="T11" fmla="*/ 476 h 790"/>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790">
                  <a:moveTo>
                    <a:pt x="0" y="63"/>
                  </a:moveTo>
                  <a:lnTo>
                    <a:pt x="176" y="305"/>
                  </a:lnTo>
                  <a:lnTo>
                    <a:pt x="343" y="476"/>
                  </a:lnTo>
                  <a:lnTo>
                    <a:pt x="511" y="0"/>
                  </a:lnTo>
                  <a:lnTo>
                    <a:pt x="687" y="790"/>
                  </a:lnTo>
                  <a:lnTo>
                    <a:pt x="854" y="476"/>
                  </a:lnTo>
                </a:path>
              </a:pathLst>
            </a:custGeom>
            <a:noFill/>
            <a:ln w="381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29" name="Freeform 1049"/>
            <p:cNvSpPr/>
            <p:nvPr/>
          </p:nvSpPr>
          <p:spPr bwMode="auto">
            <a:xfrm>
              <a:off x="19427" y="15565"/>
              <a:ext cx="854" cy="539"/>
            </a:xfrm>
            <a:custGeom>
              <a:gdLst>
                <a:gd name="T0" fmla="*/ 0 w 854"/>
                <a:gd name="T1" fmla="*/ 216 h 539"/>
                <a:gd name="T2" fmla="*/ 176 w 854"/>
                <a:gd name="T3" fmla="*/ 287 h 539"/>
                <a:gd name="T4" fmla="*/ 344 w 854"/>
                <a:gd name="T5" fmla="*/ 0 h 539"/>
                <a:gd name="T6" fmla="*/ 511 w 854"/>
                <a:gd name="T7" fmla="*/ 386 h 539"/>
                <a:gd name="T8" fmla="*/ 687 w 854"/>
                <a:gd name="T9" fmla="*/ 539 h 539"/>
                <a:gd name="T10" fmla="*/ 854 w 854"/>
                <a:gd name="T11" fmla="*/ 108 h 539"/>
                <a:gd name="T12" fmla="*/ 0 60000 65536"/>
                <a:gd name="T13" fmla="*/ 0 60000 65536"/>
                <a:gd name="T14" fmla="*/ 0 60000 65536"/>
                <a:gd name="T15" fmla="*/ 0 60000 65536"/>
                <a:gd name="T16" fmla="*/ 0 60000 65536"/>
                <a:gd name="T17" fmla="*/ 0 60000 65536"/>
              </a:gdLst>
              <a:cxnLst>
                <a:cxn ang="T12">
                  <a:pos x="T0" y="T1"/>
                </a:cxn>
                <a:cxn ang="T13">
                  <a:pos x="T2" y="T3"/>
                </a:cxn>
                <a:cxn ang="T14">
                  <a:pos x="T4" y="T5"/>
                </a:cxn>
                <a:cxn ang="T15">
                  <a:pos x="T6" y="T7"/>
                </a:cxn>
                <a:cxn ang="T16">
                  <a:pos x="T8" y="T9"/>
                </a:cxn>
                <a:cxn ang="T17">
                  <a:pos x="T10" y="T11"/>
                </a:cxn>
              </a:cxnLst>
              <a:rect l="0" t="0" r="r" b="b"/>
              <a:pathLst>
                <a:path w="854" h="539">
                  <a:moveTo>
                    <a:pt x="0" y="216"/>
                  </a:moveTo>
                  <a:lnTo>
                    <a:pt x="176" y="287"/>
                  </a:lnTo>
                  <a:lnTo>
                    <a:pt x="344" y="0"/>
                  </a:lnTo>
                  <a:lnTo>
                    <a:pt x="511" y="386"/>
                  </a:lnTo>
                  <a:lnTo>
                    <a:pt x="687" y="539"/>
                  </a:lnTo>
                  <a:lnTo>
                    <a:pt x="854" y="108"/>
                  </a:lnTo>
                </a:path>
              </a:pathLst>
            </a:custGeom>
            <a:noFill/>
            <a:ln w="50800" cap="flat">
              <a:solidFill>
                <a:srgbClr val="00CC99"/>
              </a:solidFill>
              <a:prstDash val="solid"/>
              <a:round/>
            </a:ln>
            <a:extLst>
              <a:ext uri="{909E8E84-426E-40DD-AFC4-6F175D3DCCD1}">
                <a14:hiddenFill xmlns:a14="http://schemas.microsoft.com/office/drawing/2010/main">
                  <a:solidFill>
                    <a:srgbClr val="FFFFFF"/>
                  </a:solidFill>
                </a14:hiddenFill>
              </a:ext>
            </a:extLst>
          </p:spPr>
          <p:txBody>
            <a:bodyPr/>
            <a:lstStyle>
              <a:defPPr>
                <a:defRPr kern="1200" smtId="4294967295"/>
              </a:defPPr>
            </a:lstStyle>
            <a:p>
              <a:endParaRPr lang="en-US"/>
            </a:p>
          </p:txBody>
        </p:sp>
        <p:sp>
          <p:nvSpPr>
            <p:cNvPr id="830" name="Freeform 1050"/>
            <p:cNvSpPr/>
            <p:nvPr/>
          </p:nvSpPr>
          <p:spPr bwMode="auto">
            <a:xfrm>
              <a:off x="13601" y="16221"/>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831" name="Freeform 1051"/>
            <p:cNvSpPr/>
            <p:nvPr/>
          </p:nvSpPr>
          <p:spPr bwMode="auto">
            <a:xfrm>
              <a:off x="13776" y="15843"/>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832" name="Freeform 1052"/>
            <p:cNvSpPr/>
            <p:nvPr/>
          </p:nvSpPr>
          <p:spPr bwMode="auto">
            <a:xfrm>
              <a:off x="13944" y="15763"/>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33" name="Freeform 1053"/>
            <p:cNvSpPr/>
            <p:nvPr/>
          </p:nvSpPr>
          <p:spPr bwMode="auto">
            <a:xfrm>
              <a:off x="14112" y="15349"/>
              <a:ext cx="63" cy="63"/>
            </a:xfrm>
            <a:custGeom>
              <a:gdLst>
                <a:gd name="T0" fmla="*/ 32 w 63"/>
                <a:gd name="T1" fmla="*/ 0 h 63"/>
                <a:gd name="T2" fmla="*/ 63 w 63"/>
                <a:gd name="T3" fmla="*/ 36 h 63"/>
                <a:gd name="T4" fmla="*/ 32 w 63"/>
                <a:gd name="T5" fmla="*/ 63 h 63"/>
                <a:gd name="T6" fmla="*/ 0 w 63"/>
                <a:gd name="T7" fmla="*/ 36 h 63"/>
                <a:gd name="T8" fmla="*/ 32 w 63"/>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2" h="62">
                  <a:moveTo>
                    <a:pt x="32" y="0"/>
                  </a:moveTo>
                  <a:lnTo>
                    <a:pt x="63" y="36"/>
                  </a:lnTo>
                  <a:lnTo>
                    <a:pt x="32" y="63"/>
                  </a:lnTo>
                  <a:lnTo>
                    <a:pt x="0" y="36"/>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834" name="Freeform 1054"/>
            <p:cNvSpPr/>
            <p:nvPr/>
          </p:nvSpPr>
          <p:spPr bwMode="auto">
            <a:xfrm>
              <a:off x="14287" y="15978"/>
              <a:ext cx="56" cy="63"/>
            </a:xfrm>
            <a:custGeom>
              <a:gdLst>
                <a:gd name="T0" fmla="*/ 32 w 56"/>
                <a:gd name="T1" fmla="*/ 0 h 63"/>
                <a:gd name="T2" fmla="*/ 56 w 56"/>
                <a:gd name="T3" fmla="*/ 36 h 63"/>
                <a:gd name="T4" fmla="*/ 32 w 56"/>
                <a:gd name="T5" fmla="*/ 63 h 63"/>
                <a:gd name="T6" fmla="*/ 0 w 56"/>
                <a:gd name="T7" fmla="*/ 36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35" name="Freeform 1055"/>
            <p:cNvSpPr/>
            <p:nvPr/>
          </p:nvSpPr>
          <p:spPr bwMode="auto">
            <a:xfrm>
              <a:off x="14630" y="16257"/>
              <a:ext cx="56" cy="63"/>
            </a:xfrm>
            <a:custGeom>
              <a:gdLst>
                <a:gd name="T0" fmla="*/ 32 w 56"/>
                <a:gd name="T1" fmla="*/ 0 h 63"/>
                <a:gd name="T2" fmla="*/ 56 w 56"/>
                <a:gd name="T3" fmla="*/ 27 h 63"/>
                <a:gd name="T4" fmla="*/ 32 w 56"/>
                <a:gd name="T5" fmla="*/ 63 h 63"/>
                <a:gd name="T6" fmla="*/ 0 w 56"/>
                <a:gd name="T7" fmla="*/ 27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36" name="Freeform 1056"/>
            <p:cNvSpPr/>
            <p:nvPr/>
          </p:nvSpPr>
          <p:spPr bwMode="auto">
            <a:xfrm>
              <a:off x="14798" y="16203"/>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37" name="Freeform 1057"/>
            <p:cNvSpPr/>
            <p:nvPr/>
          </p:nvSpPr>
          <p:spPr bwMode="auto">
            <a:xfrm>
              <a:off x="14974" y="16113"/>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38" name="Freeform 1058"/>
            <p:cNvSpPr/>
            <p:nvPr/>
          </p:nvSpPr>
          <p:spPr bwMode="auto">
            <a:xfrm>
              <a:off x="15141" y="16077"/>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39" name="Freeform 1059"/>
            <p:cNvSpPr/>
            <p:nvPr/>
          </p:nvSpPr>
          <p:spPr bwMode="auto">
            <a:xfrm>
              <a:off x="15309" y="16167"/>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840" name="Freeform 1060"/>
            <p:cNvSpPr/>
            <p:nvPr/>
          </p:nvSpPr>
          <p:spPr bwMode="auto">
            <a:xfrm>
              <a:off x="15484" y="15826"/>
              <a:ext cx="56" cy="62"/>
            </a:xfrm>
            <a:custGeom>
              <a:gdLst>
                <a:gd name="T0" fmla="*/ 32 w 56"/>
                <a:gd name="T1" fmla="*/ 0 h 62"/>
                <a:gd name="T2" fmla="*/ 56 w 56"/>
                <a:gd name="T3" fmla="*/ 26 h 62"/>
                <a:gd name="T4" fmla="*/ 32 w 56"/>
                <a:gd name="T5" fmla="*/ 62 h 62"/>
                <a:gd name="T6" fmla="*/ 0 w 56"/>
                <a:gd name="T7" fmla="*/ 26 h 62"/>
                <a:gd name="T8" fmla="*/ 32 w 56"/>
                <a:gd name="T9" fmla="*/ 0 h 6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6"/>
                  </a:lnTo>
                  <a:lnTo>
                    <a:pt x="32" y="62"/>
                  </a:lnTo>
                  <a:lnTo>
                    <a:pt x="0" y="2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1" name="Freeform 1061"/>
            <p:cNvSpPr/>
            <p:nvPr/>
          </p:nvSpPr>
          <p:spPr bwMode="auto">
            <a:xfrm>
              <a:off x="15820" y="15628"/>
              <a:ext cx="56" cy="63"/>
            </a:xfrm>
            <a:custGeom>
              <a:gdLst>
                <a:gd name="T0" fmla="*/ 24 w 56"/>
                <a:gd name="T1" fmla="*/ 0 h 63"/>
                <a:gd name="T2" fmla="*/ 56 w 56"/>
                <a:gd name="T3" fmla="*/ 27 h 63"/>
                <a:gd name="T4" fmla="*/ 24 w 56"/>
                <a:gd name="T5" fmla="*/ 63 h 63"/>
                <a:gd name="T6" fmla="*/ 0 w 56"/>
                <a:gd name="T7" fmla="*/ 27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27"/>
                  </a:lnTo>
                  <a:lnTo>
                    <a:pt x="24" y="63"/>
                  </a:lnTo>
                  <a:lnTo>
                    <a:pt x="0" y="27"/>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2" name="Freeform 1062"/>
            <p:cNvSpPr/>
            <p:nvPr/>
          </p:nvSpPr>
          <p:spPr bwMode="auto">
            <a:xfrm>
              <a:off x="15987" y="15565"/>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000080"/>
            </a:solidFill>
            <a:ln w="50800" cap="rnd">
              <a:solidFill>
                <a:srgbClr val="000080"/>
              </a:solidFill>
              <a:prstDash val="solid"/>
              <a:round/>
            </a:ln>
          </p:spPr>
          <p:txBody>
            <a:bodyPr/>
            <a:lstStyle>
              <a:defPPr>
                <a:defRPr kern="1200" smtId="4294967295"/>
              </a:defPPr>
            </a:lstStyle>
            <a:p>
              <a:endParaRPr lang="en-US"/>
            </a:p>
          </p:txBody>
        </p:sp>
        <p:sp>
          <p:nvSpPr>
            <p:cNvPr id="843" name="Freeform 1063"/>
            <p:cNvSpPr/>
            <p:nvPr/>
          </p:nvSpPr>
          <p:spPr bwMode="auto">
            <a:xfrm>
              <a:off x="16155" y="15637"/>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4" name="Freeform 1064"/>
            <p:cNvSpPr/>
            <p:nvPr/>
          </p:nvSpPr>
          <p:spPr bwMode="auto">
            <a:xfrm>
              <a:off x="16331" y="16068"/>
              <a:ext cx="55" cy="63"/>
            </a:xfrm>
            <a:custGeom>
              <a:gdLst>
                <a:gd name="T0" fmla="*/ 31 w 55"/>
                <a:gd name="T1" fmla="*/ 0 h 63"/>
                <a:gd name="T2" fmla="*/ 55 w 55"/>
                <a:gd name="T3" fmla="*/ 27 h 63"/>
                <a:gd name="T4" fmla="*/ 31 w 55"/>
                <a:gd name="T5" fmla="*/ 63 h 63"/>
                <a:gd name="T6" fmla="*/ 0 w 55"/>
                <a:gd name="T7" fmla="*/ 27 h 63"/>
                <a:gd name="T8" fmla="*/ 31 w 55"/>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5" h="62">
                  <a:moveTo>
                    <a:pt x="31" y="0"/>
                  </a:moveTo>
                  <a:lnTo>
                    <a:pt x="55" y="27"/>
                  </a:lnTo>
                  <a:lnTo>
                    <a:pt x="31" y="63"/>
                  </a:lnTo>
                  <a:lnTo>
                    <a:pt x="0" y="27"/>
                  </a:lnTo>
                  <a:lnTo>
                    <a:pt x="31"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5" name="Freeform 1065"/>
            <p:cNvSpPr/>
            <p:nvPr/>
          </p:nvSpPr>
          <p:spPr bwMode="auto">
            <a:xfrm>
              <a:off x="16498" y="16221"/>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6" name="Freeform 1066"/>
            <p:cNvSpPr/>
            <p:nvPr/>
          </p:nvSpPr>
          <p:spPr bwMode="auto">
            <a:xfrm>
              <a:off x="16674" y="15915"/>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7" name="Freeform 1067"/>
            <p:cNvSpPr/>
            <p:nvPr/>
          </p:nvSpPr>
          <p:spPr bwMode="auto">
            <a:xfrm>
              <a:off x="17017" y="15718"/>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8" name="Freeform 1068"/>
            <p:cNvSpPr/>
            <p:nvPr/>
          </p:nvSpPr>
          <p:spPr bwMode="auto">
            <a:xfrm>
              <a:off x="17185" y="15637"/>
              <a:ext cx="63" cy="63"/>
            </a:xfrm>
            <a:custGeom>
              <a:gdLst>
                <a:gd name="T0" fmla="*/ 32 w 63"/>
                <a:gd name="T1" fmla="*/ 0 h 63"/>
                <a:gd name="T2" fmla="*/ 63 w 63"/>
                <a:gd name="T3" fmla="*/ 27 h 63"/>
                <a:gd name="T4" fmla="*/ 32 w 63"/>
                <a:gd name="T5" fmla="*/ 63 h 63"/>
                <a:gd name="T6" fmla="*/ 0 w 63"/>
                <a:gd name="T7" fmla="*/ 27 h 63"/>
                <a:gd name="T8" fmla="*/ 32 w 63"/>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2" h="62">
                  <a:moveTo>
                    <a:pt x="32" y="0"/>
                  </a:moveTo>
                  <a:lnTo>
                    <a:pt x="63"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49" name="Freeform 1069"/>
            <p:cNvSpPr/>
            <p:nvPr/>
          </p:nvSpPr>
          <p:spPr bwMode="auto">
            <a:xfrm>
              <a:off x="17352" y="15879"/>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0" name="Freeform 1070"/>
            <p:cNvSpPr/>
            <p:nvPr/>
          </p:nvSpPr>
          <p:spPr bwMode="auto">
            <a:xfrm>
              <a:off x="17528" y="15942"/>
              <a:ext cx="56" cy="63"/>
            </a:xfrm>
            <a:custGeom>
              <a:gdLst>
                <a:gd name="T0" fmla="*/ 32 w 56"/>
                <a:gd name="T1" fmla="*/ 0 h 63"/>
                <a:gd name="T2" fmla="*/ 56 w 56"/>
                <a:gd name="T3" fmla="*/ 27 h 63"/>
                <a:gd name="T4" fmla="*/ 32 w 56"/>
                <a:gd name="T5" fmla="*/ 63 h 63"/>
                <a:gd name="T6" fmla="*/ 0 w 56"/>
                <a:gd name="T7" fmla="*/ 27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1" name="Freeform 1071"/>
            <p:cNvSpPr/>
            <p:nvPr/>
          </p:nvSpPr>
          <p:spPr bwMode="auto">
            <a:xfrm>
              <a:off x="17695" y="15637"/>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2" name="Freeform 1072"/>
            <p:cNvSpPr/>
            <p:nvPr/>
          </p:nvSpPr>
          <p:spPr bwMode="auto">
            <a:xfrm>
              <a:off x="17871" y="15915"/>
              <a:ext cx="56" cy="63"/>
            </a:xfrm>
            <a:custGeom>
              <a:gdLst>
                <a:gd name="T0" fmla="*/ 24 w 56"/>
                <a:gd name="T1" fmla="*/ 0 h 63"/>
                <a:gd name="T2" fmla="*/ 56 w 56"/>
                <a:gd name="T3" fmla="*/ 36 h 63"/>
                <a:gd name="T4" fmla="*/ 24 w 56"/>
                <a:gd name="T5" fmla="*/ 63 h 63"/>
                <a:gd name="T6" fmla="*/ 0 w 56"/>
                <a:gd name="T7" fmla="*/ 36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3"/>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3" name="Freeform 1073"/>
            <p:cNvSpPr/>
            <p:nvPr/>
          </p:nvSpPr>
          <p:spPr bwMode="auto">
            <a:xfrm>
              <a:off x="18198" y="15179"/>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38100" cap="rnd">
              <a:solidFill>
                <a:srgbClr val="3333CC"/>
              </a:solidFill>
              <a:prstDash val="solid"/>
              <a:round/>
            </a:ln>
          </p:spPr>
          <p:txBody>
            <a:bodyPr/>
            <a:lstStyle>
              <a:defPPr>
                <a:defRPr kern="1200" smtId="4294967295"/>
              </a:defPPr>
            </a:lstStyle>
            <a:p>
              <a:endParaRPr lang="en-US"/>
            </a:p>
          </p:txBody>
        </p:sp>
        <p:sp>
          <p:nvSpPr>
            <p:cNvPr id="854" name="Freeform 1074"/>
            <p:cNvSpPr/>
            <p:nvPr/>
          </p:nvSpPr>
          <p:spPr bwMode="auto">
            <a:xfrm>
              <a:off x="18374" y="15466"/>
              <a:ext cx="56" cy="63"/>
            </a:xfrm>
            <a:custGeom>
              <a:gdLst>
                <a:gd name="T0" fmla="*/ 32 w 56"/>
                <a:gd name="T1" fmla="*/ 0 h 63"/>
                <a:gd name="T2" fmla="*/ 56 w 56"/>
                <a:gd name="T3" fmla="*/ 36 h 63"/>
                <a:gd name="T4" fmla="*/ 32 w 56"/>
                <a:gd name="T5" fmla="*/ 63 h 63"/>
                <a:gd name="T6" fmla="*/ 0 w 56"/>
                <a:gd name="T7" fmla="*/ 36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5" name="Freeform 1075"/>
            <p:cNvSpPr/>
            <p:nvPr/>
          </p:nvSpPr>
          <p:spPr bwMode="auto">
            <a:xfrm>
              <a:off x="18541" y="15565"/>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6" name="Freeform 1076"/>
            <p:cNvSpPr/>
            <p:nvPr/>
          </p:nvSpPr>
          <p:spPr bwMode="auto">
            <a:xfrm>
              <a:off x="18717" y="15278"/>
              <a:ext cx="56" cy="62"/>
            </a:xfrm>
            <a:custGeom>
              <a:gdLst>
                <a:gd name="T0" fmla="*/ 24 w 56"/>
                <a:gd name="T1" fmla="*/ 0 h 62"/>
                <a:gd name="T2" fmla="*/ 56 w 56"/>
                <a:gd name="T3" fmla="*/ 36 h 62"/>
                <a:gd name="T4" fmla="*/ 24 w 56"/>
                <a:gd name="T5" fmla="*/ 62 h 62"/>
                <a:gd name="T6" fmla="*/ 0 w 56"/>
                <a:gd name="T7" fmla="*/ 36 h 62"/>
                <a:gd name="T8" fmla="*/ 24 w 56"/>
                <a:gd name="T9" fmla="*/ 0 h 6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36"/>
                  </a:lnTo>
                  <a:lnTo>
                    <a:pt x="24" y="62"/>
                  </a:lnTo>
                  <a:lnTo>
                    <a:pt x="0" y="36"/>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7" name="Freeform 1077"/>
            <p:cNvSpPr/>
            <p:nvPr/>
          </p:nvSpPr>
          <p:spPr bwMode="auto">
            <a:xfrm>
              <a:off x="18885" y="15879"/>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8" name="Freeform 1078"/>
            <p:cNvSpPr/>
            <p:nvPr/>
          </p:nvSpPr>
          <p:spPr bwMode="auto">
            <a:xfrm>
              <a:off x="19052" y="15628"/>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59" name="Freeform 1079"/>
            <p:cNvSpPr/>
            <p:nvPr/>
          </p:nvSpPr>
          <p:spPr bwMode="auto">
            <a:xfrm>
              <a:off x="19395" y="15843"/>
              <a:ext cx="64" cy="63"/>
            </a:xfrm>
            <a:custGeom>
              <a:gdLst>
                <a:gd name="T0" fmla="*/ 32 w 64"/>
                <a:gd name="T1" fmla="*/ 0 h 63"/>
                <a:gd name="T2" fmla="*/ 64 w 64"/>
                <a:gd name="T3" fmla="*/ 36 h 63"/>
                <a:gd name="T4" fmla="*/ 32 w 64"/>
                <a:gd name="T5" fmla="*/ 63 h 63"/>
                <a:gd name="T6" fmla="*/ 0 w 64"/>
                <a:gd name="T7" fmla="*/ 36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36"/>
                  </a:lnTo>
                  <a:lnTo>
                    <a:pt x="32" y="63"/>
                  </a:lnTo>
                  <a:lnTo>
                    <a:pt x="0" y="36"/>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60" name="Freeform 1080"/>
            <p:cNvSpPr/>
            <p:nvPr/>
          </p:nvSpPr>
          <p:spPr bwMode="auto">
            <a:xfrm>
              <a:off x="19571" y="16014"/>
              <a:ext cx="56" cy="63"/>
            </a:xfrm>
            <a:custGeom>
              <a:gdLst>
                <a:gd name="T0" fmla="*/ 32 w 56"/>
                <a:gd name="T1" fmla="*/ 0 h 63"/>
                <a:gd name="T2" fmla="*/ 56 w 56"/>
                <a:gd name="T3" fmla="*/ 27 h 63"/>
                <a:gd name="T4" fmla="*/ 32 w 56"/>
                <a:gd name="T5" fmla="*/ 63 h 63"/>
                <a:gd name="T6" fmla="*/ 0 w 56"/>
                <a:gd name="T7" fmla="*/ 27 h 63"/>
                <a:gd name="T8" fmla="*/ 32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32" y="0"/>
                  </a:moveTo>
                  <a:lnTo>
                    <a:pt x="56"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61" name="Freeform 1081"/>
            <p:cNvSpPr/>
            <p:nvPr/>
          </p:nvSpPr>
          <p:spPr bwMode="auto">
            <a:xfrm>
              <a:off x="19739" y="15691"/>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62" name="Freeform 1082"/>
            <p:cNvSpPr/>
            <p:nvPr/>
          </p:nvSpPr>
          <p:spPr bwMode="auto">
            <a:xfrm>
              <a:off x="19914" y="16005"/>
              <a:ext cx="56" cy="63"/>
            </a:xfrm>
            <a:custGeom>
              <a:gdLst>
                <a:gd name="T0" fmla="*/ 24 w 56"/>
                <a:gd name="T1" fmla="*/ 0 h 63"/>
                <a:gd name="T2" fmla="*/ 56 w 56"/>
                <a:gd name="T3" fmla="*/ 27 h 63"/>
                <a:gd name="T4" fmla="*/ 24 w 56"/>
                <a:gd name="T5" fmla="*/ 63 h 63"/>
                <a:gd name="T6" fmla="*/ 0 w 56"/>
                <a:gd name="T7" fmla="*/ 27 h 63"/>
                <a:gd name="T8" fmla="*/ 24 w 56"/>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56" h="62">
                  <a:moveTo>
                    <a:pt x="24" y="0"/>
                  </a:moveTo>
                  <a:lnTo>
                    <a:pt x="56" y="27"/>
                  </a:lnTo>
                  <a:lnTo>
                    <a:pt x="24" y="63"/>
                  </a:lnTo>
                  <a:lnTo>
                    <a:pt x="0" y="27"/>
                  </a:lnTo>
                  <a:lnTo>
                    <a:pt x="24"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63" name="Freeform 1083"/>
            <p:cNvSpPr/>
            <p:nvPr/>
          </p:nvSpPr>
          <p:spPr bwMode="auto">
            <a:xfrm>
              <a:off x="20082" y="16194"/>
              <a:ext cx="64" cy="63"/>
            </a:xfrm>
            <a:custGeom>
              <a:gdLst>
                <a:gd name="T0" fmla="*/ 32 w 64"/>
                <a:gd name="T1" fmla="*/ 0 h 63"/>
                <a:gd name="T2" fmla="*/ 64 w 64"/>
                <a:gd name="T3" fmla="*/ 27 h 63"/>
                <a:gd name="T4" fmla="*/ 32 w 64"/>
                <a:gd name="T5" fmla="*/ 63 h 63"/>
                <a:gd name="T6" fmla="*/ 0 w 64"/>
                <a:gd name="T7" fmla="*/ 27 h 63"/>
                <a:gd name="T8" fmla="*/ 32 w 64"/>
                <a:gd name="T9" fmla="*/ 0 h 63"/>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4" h="62">
                  <a:moveTo>
                    <a:pt x="32" y="0"/>
                  </a:moveTo>
                  <a:lnTo>
                    <a:pt x="64" y="27"/>
                  </a:lnTo>
                  <a:lnTo>
                    <a:pt x="32" y="63"/>
                  </a:lnTo>
                  <a:lnTo>
                    <a:pt x="0" y="27"/>
                  </a:lnTo>
                  <a:lnTo>
                    <a:pt x="32"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64" name="Freeform 1084"/>
            <p:cNvSpPr/>
            <p:nvPr/>
          </p:nvSpPr>
          <p:spPr bwMode="auto">
            <a:xfrm>
              <a:off x="20250" y="15799"/>
              <a:ext cx="63" cy="62"/>
            </a:xfrm>
            <a:custGeom>
              <a:gdLst>
                <a:gd name="T0" fmla="*/ 31 w 63"/>
                <a:gd name="T1" fmla="*/ 0 h 62"/>
                <a:gd name="T2" fmla="*/ 63 w 63"/>
                <a:gd name="T3" fmla="*/ 35 h 62"/>
                <a:gd name="T4" fmla="*/ 31 w 63"/>
                <a:gd name="T5" fmla="*/ 62 h 62"/>
                <a:gd name="T6" fmla="*/ 0 w 63"/>
                <a:gd name="T7" fmla="*/ 35 h 62"/>
                <a:gd name="T8" fmla="*/ 31 w 63"/>
                <a:gd name="T9" fmla="*/ 0 h 62"/>
                <a:gd name="T10" fmla="*/ 0 60000 65536"/>
                <a:gd name="T11" fmla="*/ 0 60000 65536"/>
                <a:gd name="T12" fmla="*/ 0 60000 65536"/>
                <a:gd name="T13" fmla="*/ 0 60000 65536"/>
                <a:gd name="T14" fmla="*/ 0 60000 65536"/>
              </a:gdLst>
              <a:cxnLst>
                <a:cxn ang="T10">
                  <a:pos x="T0" y="T1"/>
                </a:cxn>
                <a:cxn ang="T11">
                  <a:pos x="T2" y="T3"/>
                </a:cxn>
                <a:cxn ang="T12">
                  <a:pos x="T4" y="T5"/>
                </a:cxn>
                <a:cxn ang="T13">
                  <a:pos x="T6" y="T7"/>
                </a:cxn>
                <a:cxn ang="T14">
                  <a:pos x="T8" y="T9"/>
                </a:cxn>
              </a:cxnLst>
              <a:rect l="0" t="0" r="r" b="b"/>
              <a:pathLst>
                <a:path w="62" h="62">
                  <a:moveTo>
                    <a:pt x="31" y="0"/>
                  </a:moveTo>
                  <a:lnTo>
                    <a:pt x="63" y="35"/>
                  </a:lnTo>
                  <a:lnTo>
                    <a:pt x="31" y="62"/>
                  </a:lnTo>
                  <a:lnTo>
                    <a:pt x="0" y="35"/>
                  </a:lnTo>
                  <a:lnTo>
                    <a:pt x="31" y="0"/>
                  </a:lnTo>
                  <a:close/>
                </a:path>
              </a:pathLst>
            </a:custGeom>
            <a:solidFill>
              <a:srgbClr val="3333CC"/>
            </a:solidFill>
            <a:ln w="50800" cap="rnd">
              <a:solidFill>
                <a:srgbClr val="3333CC"/>
              </a:solidFill>
              <a:prstDash val="solid"/>
              <a:round/>
            </a:ln>
          </p:spPr>
          <p:txBody>
            <a:bodyPr/>
            <a:lstStyle>
              <a:defPPr>
                <a:defRPr kern="1200" smtId="4294967295"/>
              </a:defPPr>
            </a:lstStyle>
            <a:p>
              <a:endParaRPr lang="en-US"/>
            </a:p>
          </p:txBody>
        </p:sp>
        <p:sp>
          <p:nvSpPr>
            <p:cNvPr id="865" name="Rectangle 1085"/>
            <p:cNvSpPr>
              <a:spLocks noChangeArrowheads="1"/>
            </p:cNvSpPr>
            <p:nvPr/>
          </p:nvSpPr>
          <p:spPr bwMode="auto">
            <a:xfrm>
              <a:off x="13601" y="16212"/>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66" name="Rectangle 1086"/>
            <p:cNvSpPr>
              <a:spLocks noChangeArrowheads="1"/>
            </p:cNvSpPr>
            <p:nvPr/>
          </p:nvSpPr>
          <p:spPr bwMode="auto">
            <a:xfrm>
              <a:off x="13776" y="15834"/>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67" name="Rectangle 1087"/>
            <p:cNvSpPr>
              <a:spLocks noChangeArrowheads="1"/>
            </p:cNvSpPr>
            <p:nvPr/>
          </p:nvSpPr>
          <p:spPr bwMode="auto">
            <a:xfrm>
              <a:off x="13944" y="15870"/>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68" name="Rectangle 1088"/>
            <p:cNvSpPr>
              <a:spLocks noChangeArrowheads="1"/>
            </p:cNvSpPr>
            <p:nvPr/>
          </p:nvSpPr>
          <p:spPr bwMode="auto">
            <a:xfrm>
              <a:off x="14120" y="15332"/>
              <a:ext cx="55"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69" name="Rectangle 1089"/>
            <p:cNvSpPr>
              <a:spLocks noChangeArrowheads="1"/>
            </p:cNvSpPr>
            <p:nvPr/>
          </p:nvSpPr>
          <p:spPr bwMode="auto">
            <a:xfrm>
              <a:off x="14287" y="15808"/>
              <a:ext cx="64"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0" name="Rectangle 1090"/>
            <p:cNvSpPr>
              <a:spLocks noChangeArrowheads="1"/>
            </p:cNvSpPr>
            <p:nvPr/>
          </p:nvSpPr>
          <p:spPr bwMode="auto">
            <a:xfrm>
              <a:off x="14630" y="16230"/>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1" name="Rectangle 1091"/>
            <p:cNvSpPr>
              <a:spLocks noChangeArrowheads="1"/>
            </p:cNvSpPr>
            <p:nvPr/>
          </p:nvSpPr>
          <p:spPr bwMode="auto">
            <a:xfrm>
              <a:off x="14798" y="16122"/>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2" name="Rectangle 1092"/>
            <p:cNvSpPr>
              <a:spLocks noChangeArrowheads="1"/>
            </p:cNvSpPr>
            <p:nvPr/>
          </p:nvSpPr>
          <p:spPr bwMode="auto">
            <a:xfrm>
              <a:off x="14974" y="16077"/>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3" name="Rectangle 1093"/>
            <p:cNvSpPr>
              <a:spLocks noChangeArrowheads="1"/>
            </p:cNvSpPr>
            <p:nvPr/>
          </p:nvSpPr>
          <p:spPr bwMode="auto">
            <a:xfrm>
              <a:off x="15141" y="16032"/>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4" name="Rectangle 1094"/>
            <p:cNvSpPr>
              <a:spLocks noChangeArrowheads="1"/>
            </p:cNvSpPr>
            <p:nvPr/>
          </p:nvSpPr>
          <p:spPr bwMode="auto">
            <a:xfrm>
              <a:off x="15317" y="16185"/>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5" name="Rectangle 1095"/>
            <p:cNvSpPr>
              <a:spLocks noChangeArrowheads="1"/>
            </p:cNvSpPr>
            <p:nvPr/>
          </p:nvSpPr>
          <p:spPr bwMode="auto">
            <a:xfrm>
              <a:off x="15484" y="16005"/>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6" name="Rectangle 1096"/>
            <p:cNvSpPr>
              <a:spLocks noChangeArrowheads="1"/>
            </p:cNvSpPr>
            <p:nvPr/>
          </p:nvSpPr>
          <p:spPr bwMode="auto">
            <a:xfrm>
              <a:off x="15820" y="15682"/>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7" name="Rectangle 1097"/>
            <p:cNvSpPr>
              <a:spLocks noChangeArrowheads="1"/>
            </p:cNvSpPr>
            <p:nvPr/>
          </p:nvSpPr>
          <p:spPr bwMode="auto">
            <a:xfrm>
              <a:off x="15987" y="15565"/>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8" name="Rectangle 1098"/>
            <p:cNvSpPr>
              <a:spLocks noChangeArrowheads="1"/>
            </p:cNvSpPr>
            <p:nvPr/>
          </p:nvSpPr>
          <p:spPr bwMode="auto">
            <a:xfrm>
              <a:off x="16163" y="15655"/>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79" name="Rectangle 1099"/>
            <p:cNvSpPr>
              <a:spLocks noChangeArrowheads="1"/>
            </p:cNvSpPr>
            <p:nvPr/>
          </p:nvSpPr>
          <p:spPr bwMode="auto">
            <a:xfrm>
              <a:off x="16331" y="16032"/>
              <a:ext cx="63"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0" name="Rectangle 1100"/>
            <p:cNvSpPr>
              <a:spLocks noChangeArrowheads="1"/>
            </p:cNvSpPr>
            <p:nvPr/>
          </p:nvSpPr>
          <p:spPr bwMode="auto">
            <a:xfrm>
              <a:off x="16498" y="16203"/>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1" name="Rectangle 1101"/>
            <p:cNvSpPr>
              <a:spLocks noChangeArrowheads="1"/>
            </p:cNvSpPr>
            <p:nvPr/>
          </p:nvSpPr>
          <p:spPr bwMode="auto">
            <a:xfrm>
              <a:off x="16674" y="15834"/>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2" name="Rectangle 1102"/>
            <p:cNvSpPr>
              <a:spLocks noChangeArrowheads="1"/>
            </p:cNvSpPr>
            <p:nvPr/>
          </p:nvSpPr>
          <p:spPr bwMode="auto">
            <a:xfrm>
              <a:off x="17017" y="15682"/>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3" name="Rectangle 1103"/>
            <p:cNvSpPr>
              <a:spLocks noChangeArrowheads="1"/>
            </p:cNvSpPr>
            <p:nvPr/>
          </p:nvSpPr>
          <p:spPr bwMode="auto">
            <a:xfrm>
              <a:off x="17185" y="15556"/>
              <a:ext cx="63"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4" name="Rectangle 1104"/>
            <p:cNvSpPr>
              <a:spLocks noChangeArrowheads="1"/>
            </p:cNvSpPr>
            <p:nvPr/>
          </p:nvSpPr>
          <p:spPr bwMode="auto">
            <a:xfrm>
              <a:off x="17360" y="16068"/>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5" name="Rectangle 1105"/>
            <p:cNvSpPr>
              <a:spLocks noChangeArrowheads="1"/>
            </p:cNvSpPr>
            <p:nvPr/>
          </p:nvSpPr>
          <p:spPr bwMode="auto">
            <a:xfrm>
              <a:off x="17528" y="15969"/>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6" name="Rectangle 1106"/>
            <p:cNvSpPr>
              <a:spLocks noChangeArrowheads="1"/>
            </p:cNvSpPr>
            <p:nvPr/>
          </p:nvSpPr>
          <p:spPr bwMode="auto">
            <a:xfrm>
              <a:off x="17695" y="15808"/>
              <a:ext cx="64"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7" name="Rectangle 1107"/>
            <p:cNvSpPr>
              <a:spLocks noChangeArrowheads="1"/>
            </p:cNvSpPr>
            <p:nvPr/>
          </p:nvSpPr>
          <p:spPr bwMode="auto">
            <a:xfrm>
              <a:off x="17871" y="16086"/>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88" name="Rectangle 1108"/>
            <p:cNvSpPr>
              <a:spLocks noChangeArrowheads="1"/>
            </p:cNvSpPr>
            <p:nvPr/>
          </p:nvSpPr>
          <p:spPr bwMode="auto">
            <a:xfrm>
              <a:off x="18198" y="15197"/>
              <a:ext cx="64" cy="63"/>
            </a:xfrm>
            <a:prstGeom prst="rect">
              <a:avLst/>
            </a:prstGeom>
            <a:solidFill>
              <a:srgbClr val="00CC99"/>
            </a:solidFill>
            <a:ln w="38100" cap="rnd">
              <a:solidFill>
                <a:srgbClr val="00CC99"/>
              </a:solidFill>
              <a:miter lim="800000"/>
            </a:ln>
          </p:spPr>
          <p:txBody>
            <a:bodyPr/>
            <a:lstStyle>
              <a:defPPr>
                <a:defRPr kern="1200" smtId="4294967295"/>
              </a:defPPr>
            </a:lstStyle>
            <a:p>
              <a:endParaRPr lang="en-US"/>
            </a:p>
          </p:txBody>
        </p:sp>
        <p:sp>
          <p:nvSpPr>
            <p:cNvPr id="889" name="Rectangle 1109"/>
            <p:cNvSpPr>
              <a:spLocks noChangeArrowheads="1"/>
            </p:cNvSpPr>
            <p:nvPr/>
          </p:nvSpPr>
          <p:spPr bwMode="auto">
            <a:xfrm>
              <a:off x="18374" y="15439"/>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0" name="Rectangle 1110"/>
            <p:cNvSpPr>
              <a:spLocks noChangeArrowheads="1"/>
            </p:cNvSpPr>
            <p:nvPr/>
          </p:nvSpPr>
          <p:spPr bwMode="auto">
            <a:xfrm>
              <a:off x="18541" y="15601"/>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1" name="Rectangle 1111"/>
            <p:cNvSpPr>
              <a:spLocks noChangeArrowheads="1"/>
            </p:cNvSpPr>
            <p:nvPr/>
          </p:nvSpPr>
          <p:spPr bwMode="auto">
            <a:xfrm>
              <a:off x="18717" y="15134"/>
              <a:ext cx="56" cy="63"/>
            </a:xfrm>
            <a:prstGeom prst="rect">
              <a:avLst/>
            </a:prstGeom>
            <a:solidFill>
              <a:srgbClr val="00CC99"/>
            </a:solidFill>
            <a:ln w="38100" cap="rnd">
              <a:solidFill>
                <a:srgbClr val="00CC99"/>
              </a:solidFill>
              <a:miter lim="800000"/>
            </a:ln>
          </p:spPr>
          <p:txBody>
            <a:bodyPr/>
            <a:lstStyle>
              <a:defPPr>
                <a:defRPr kern="1200" smtId="4294967295"/>
              </a:defPPr>
            </a:lstStyle>
            <a:p>
              <a:endParaRPr lang="en-US"/>
            </a:p>
          </p:txBody>
        </p:sp>
        <p:sp>
          <p:nvSpPr>
            <p:cNvPr id="892" name="Rectangle 1112"/>
            <p:cNvSpPr>
              <a:spLocks noChangeArrowheads="1"/>
            </p:cNvSpPr>
            <p:nvPr/>
          </p:nvSpPr>
          <p:spPr bwMode="auto">
            <a:xfrm>
              <a:off x="18885" y="15915"/>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3" name="Rectangle 1113"/>
            <p:cNvSpPr>
              <a:spLocks noChangeArrowheads="1"/>
            </p:cNvSpPr>
            <p:nvPr/>
          </p:nvSpPr>
          <p:spPr bwMode="auto">
            <a:xfrm>
              <a:off x="19060" y="15601"/>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4" name="Rectangle 1114"/>
            <p:cNvSpPr>
              <a:spLocks noChangeArrowheads="1"/>
            </p:cNvSpPr>
            <p:nvPr/>
          </p:nvSpPr>
          <p:spPr bwMode="auto">
            <a:xfrm>
              <a:off x="19395" y="15754"/>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5" name="Rectangle 1115"/>
            <p:cNvSpPr>
              <a:spLocks noChangeArrowheads="1"/>
            </p:cNvSpPr>
            <p:nvPr/>
          </p:nvSpPr>
          <p:spPr bwMode="auto">
            <a:xfrm>
              <a:off x="19571" y="15826"/>
              <a:ext cx="56" cy="62"/>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6" name="Rectangle 1116"/>
            <p:cNvSpPr>
              <a:spLocks noChangeArrowheads="1"/>
            </p:cNvSpPr>
            <p:nvPr/>
          </p:nvSpPr>
          <p:spPr bwMode="auto">
            <a:xfrm>
              <a:off x="19739" y="15529"/>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7" name="Rectangle 1117"/>
            <p:cNvSpPr>
              <a:spLocks noChangeArrowheads="1"/>
            </p:cNvSpPr>
            <p:nvPr/>
          </p:nvSpPr>
          <p:spPr bwMode="auto">
            <a:xfrm>
              <a:off x="19914" y="15915"/>
              <a:ext cx="56"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8" name="Rectangle 1118"/>
            <p:cNvSpPr>
              <a:spLocks noChangeArrowheads="1"/>
            </p:cNvSpPr>
            <p:nvPr/>
          </p:nvSpPr>
          <p:spPr bwMode="auto">
            <a:xfrm>
              <a:off x="20082" y="16077"/>
              <a:ext cx="64"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sp>
          <p:nvSpPr>
            <p:cNvPr id="899" name="Rectangle 1119"/>
            <p:cNvSpPr>
              <a:spLocks noChangeArrowheads="1"/>
            </p:cNvSpPr>
            <p:nvPr/>
          </p:nvSpPr>
          <p:spPr bwMode="auto">
            <a:xfrm>
              <a:off x="20258" y="15646"/>
              <a:ext cx="55" cy="63"/>
            </a:xfrm>
            <a:prstGeom prst="rect">
              <a:avLst/>
            </a:prstGeom>
            <a:solidFill>
              <a:srgbClr val="00CC99"/>
            </a:solidFill>
            <a:ln w="50800" cap="rnd">
              <a:solidFill>
                <a:srgbClr val="00CC99"/>
              </a:solidFill>
              <a:miter lim="800000"/>
            </a:ln>
          </p:spPr>
          <p:txBody>
            <a:bodyPr/>
            <a:lstStyle>
              <a:defPPr>
                <a:defRPr kern="1200" smtId="4294967295"/>
              </a:defPPr>
            </a:lstStyle>
            <a:p>
              <a:endParaRPr lang="en-US"/>
            </a:p>
          </p:txBody>
        </p:sp>
      </p:grpSp>
      <p:sp>
        <p:nvSpPr>
          <p:cNvPr id="910" name="Text Box 1122"/>
          <p:cNvSpPr txBox="1">
            <a:spLocks noChangeArrowheads="1"/>
          </p:cNvSpPr>
          <p:nvPr/>
        </p:nvSpPr>
        <p:spPr bwMode="auto">
          <a:xfrm>
            <a:off x="32420412" y="7162800"/>
            <a:ext cx="9556750" cy="4605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3200"/>
              <a:t>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a:t>
            </a:r>
          </a:p>
        </p:txBody>
      </p:sp>
      <p:sp>
        <p:nvSpPr>
          <p:cNvPr id="911" name="Text Box 1123"/>
          <p:cNvSpPr txBox="1">
            <a:spLocks noChangeArrowheads="1"/>
          </p:cNvSpPr>
          <p:nvPr/>
        </p:nvSpPr>
        <p:spPr bwMode="auto">
          <a:xfrm>
            <a:off x="32420412" y="22861257"/>
            <a:ext cx="955675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1450" tIns="85725" rIns="171450" bIns="85725">
            <a:spAutoFit/>
          </a:bodyPr>
          <a:lstStyle>
            <a:defPPr>
              <a:defRPr kern="1200" smtId="4294967295"/>
            </a:defPPr>
            <a:lvl1pPr defTabSz="4703763">
              <a:defRPr sz="9300">
                <a:solidFill>
                  <a:schemeClr val="tx1"/>
                </a:solidFill>
                <a:latin typeface="Arial"/>
              </a:defRPr>
            </a:lvl1pPr>
            <a:lvl2pPr marL="742950" indent="-285750" defTabSz="4703763">
              <a:defRPr sz="9300">
                <a:solidFill>
                  <a:schemeClr val="tx1"/>
                </a:solidFill>
                <a:latin typeface="Arial"/>
              </a:defRPr>
            </a:lvl2pPr>
            <a:lvl3pPr marL="1143000" indent="-228600" defTabSz="4703763">
              <a:defRPr sz="9300">
                <a:solidFill>
                  <a:schemeClr val="tx1"/>
                </a:solidFill>
                <a:latin typeface="Arial"/>
              </a:defRPr>
            </a:lvl3pPr>
            <a:lvl4pPr marL="1600200" indent="-228600" defTabSz="4703763">
              <a:defRPr sz="9300">
                <a:solidFill>
                  <a:schemeClr val="tx1"/>
                </a:solidFill>
                <a:latin typeface="Arial"/>
              </a:defRPr>
            </a:lvl4pPr>
            <a:lvl5pPr marL="2057400" indent="-228600" defTabSz="4703763">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pPr eaLnBrk="1" hangingPunct="1">
              <a:spcBef>
                <a:spcPct val="50000"/>
              </a:spcBef>
            </a:pPr>
            <a:r>
              <a:rPr lang="en-US" sz="3200"/>
              <a:t>Insert your text here. Remember, you can change template colors to suit your own taste or institution colors. The graphic can be replaced with several smaller graphics.</a:t>
            </a:r>
          </a:p>
        </p:txBody>
      </p:sp>
      <p:sp>
        <p:nvSpPr>
          <p:cNvPr id="912" name="AutoShape 1120"/>
          <p:cNvSpPr>
            <a:spLocks noChangeArrowheads="1"/>
          </p:cNvSpPr>
          <p:nvPr/>
        </p:nvSpPr>
        <p:spPr bwMode="auto">
          <a:xfrm>
            <a:off x="32290528" y="6096000"/>
            <a:ext cx="9816523"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Results Cont’d</a:t>
            </a:r>
          </a:p>
        </p:txBody>
      </p:sp>
      <p:sp>
        <p:nvSpPr>
          <p:cNvPr id="913" name="AutoShape 1121"/>
          <p:cNvSpPr>
            <a:spLocks noChangeArrowheads="1"/>
          </p:cNvSpPr>
          <p:nvPr/>
        </p:nvSpPr>
        <p:spPr bwMode="auto">
          <a:xfrm>
            <a:off x="32290528" y="21769057"/>
            <a:ext cx="9816523"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Discussion</a:t>
            </a:r>
          </a:p>
        </p:txBody>
      </p:sp>
      <p:sp>
        <p:nvSpPr>
          <p:cNvPr id="914" name="AutoShape 1124"/>
          <p:cNvSpPr>
            <a:spLocks noChangeArrowheads="1"/>
          </p:cNvSpPr>
          <p:nvPr/>
        </p:nvSpPr>
        <p:spPr bwMode="auto">
          <a:xfrm>
            <a:off x="32290528" y="26493456"/>
            <a:ext cx="9816523" cy="914400"/>
          </a:xfrm>
          <a:prstGeom prst="roundRect">
            <a:avLst>
              <a:gd name="adj" fmla="val 50000"/>
            </a:avLst>
          </a:prstGeom>
          <a:solidFill>
            <a:schemeClr val="accent1">
              <a:lumMod val="20000"/>
              <a:lumOff val="80000"/>
            </a:schemeClr>
          </a:solidFill>
          <a:ln w="12700">
            <a:solidFill>
              <a:schemeClr val="tx1"/>
            </a:solidFill>
            <a:round/>
          </a:ln>
        </p:spPr>
        <p:txBody>
          <a:bodyPr wrap="none" anchor="ctr"/>
          <a:lstStyle>
            <a:defPPr>
              <a:defRPr kern="1200" smtId="4294967295"/>
            </a:defPPr>
          </a:lstStyle>
          <a:p>
            <a:pPr defTabSz="4702175"/>
            <a:r>
              <a:rPr lang="en-US" sz="4800" b="1">
                <a:solidFill>
                  <a:schemeClr val="bg2">
                    <a:lumMod val="50000"/>
                  </a:schemeClr>
                </a:solidFill>
              </a:rPr>
              <a:t>References</a:t>
            </a:r>
          </a:p>
        </p:txBody>
      </p:sp>
      <p:pic>
        <p:nvPicPr>
          <p:cNvPr id="3097" name="New picture"/>
          <p:cNvPicPr/>
          <p:nvPr/>
        </p:nvPicPr>
        <p:blipFill dpi="0">
          <a:blip r:embed="rId3"/>
          <a:stretch>
            <a:fillRect/>
          </a:stretch>
        </p:blipFill>
        <p:spPr>
          <a:xfrm>
            <a:off x="11874500" y="119888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542</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Template to create a scientific poster</dc:title>
  <cp:category>scientific poster template</cp:category>
  <dc:creator>Graphicsland/MakeSigns.com</dc:creator>
  <dc:description>This is a free template from MakeSigns.com to help you create the perfect scientific poster.</dc:description>
  <cp:keywords>scientific, research, template, custom, poster, presentation, symposium, printing, PowerPoint, create, design, example, sample, download</cp:keywords>
  <cp:lastModifiedBy>Justin</cp:lastModifiedBy>
  <cp:revision>22</cp:revision>
  <cp:lastPrinted>1601-01-01T00:00:00.000</cp:lastPrinted>
  <dcterms:modified xsi:type="dcterms:W3CDTF">2016-02-11T20:00:48Z</dcterms:modified>
  <dc:subject>Scientific poster example</dc:subject>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TemplateID">
    <vt:lpwstr>TC010900231033</vt:lpwstr>
  </property>
</Properties>
</file>