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43891200" cy="219456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" panose="00000500000000000000" pitchFamily="50" charset="0"/>
      <p:regular r:id="rId10"/>
      <p:bold r:id="rId11"/>
    </p:embeddedFont>
    <p:embeddedFont>
      <p:font typeface="Montserrat Light" panose="00000400000000000000" pitchFamily="50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9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40" d="100"/>
          <a:sy n="40" d="100"/>
        </p:scale>
        <p:origin x="206" y="29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878843"/>
            <a:ext cx="9875520" cy="1872488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1" y="878843"/>
            <a:ext cx="28895039" cy="1872488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5"/>
            <a:ext cx="37307521" cy="4358640"/>
          </a:xfrm>
        </p:spPr>
        <p:txBody>
          <a:bodyPr anchor="t"/>
          <a:lstStyle>
            <a:defPPr>
              <a:defRPr kern="1200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3"/>
            <a:ext cx="37307521" cy="480059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3758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75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127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5033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8791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22549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7630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3006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2"/>
            <a:ext cx="19385280" cy="1448308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5120642"/>
            <a:ext cx="19385280" cy="1448308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4912362"/>
            <a:ext cx="19400520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6959600"/>
            <a:ext cx="19400520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873761"/>
            <a:ext cx="24536400" cy="18729961"/>
          </a:xfrm>
        </p:spPr>
        <p:txBody>
          <a:bodyPr/>
          <a:lstStyle>
            <a:defPPr>
              <a:defRPr kern="1200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0"/>
            <a:ext cx="26334721" cy="1813562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1"/>
            <a:ext cx="26334721" cy="1316735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8800"/>
            </a:lvl1pPr>
            <a:lvl2pPr marL="1253758" indent="0">
              <a:buNone/>
              <a:defRPr sz="7667"/>
            </a:lvl2pPr>
            <a:lvl3pPr marL="2507516" indent="0">
              <a:buNone/>
              <a:defRPr sz="6600"/>
            </a:lvl3pPr>
            <a:lvl4pPr marL="3761275" indent="0">
              <a:buNone/>
              <a:defRPr sz="5467"/>
            </a:lvl4pPr>
            <a:lvl5pPr marL="5015033" indent="0">
              <a:buNone/>
              <a:defRPr sz="5467"/>
            </a:lvl5pPr>
            <a:lvl6pPr marL="6268791" indent="0">
              <a:buNone/>
              <a:defRPr sz="5467"/>
            </a:lvl6pPr>
            <a:lvl7pPr marL="7522549" indent="0">
              <a:buNone/>
              <a:defRPr sz="5467"/>
            </a:lvl7pPr>
            <a:lvl8pPr marL="8776307" indent="0">
              <a:buNone/>
              <a:defRPr sz="5467"/>
            </a:lvl8pPr>
            <a:lvl9pPr marL="10030065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2"/>
            <a:ext cx="26334721" cy="257555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1" y="878842"/>
            <a:ext cx="39502079" cy="36576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5120642"/>
            <a:ext cx="39502079" cy="14483082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4"/>
            <a:ext cx="102412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20340324"/>
            <a:ext cx="138988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20340324"/>
            <a:ext cx="102412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48x24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507516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940317" indent="-940317" algn="l" defTabSz="250751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358" indent="-783600" algn="l" defTabSz="2507516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4395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153" indent="-626879" algn="l" defTabSz="2507516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41911" indent="-626879" algn="l" defTabSz="2507516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95670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9428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403186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56944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3758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7516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6127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5033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8791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22549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76307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3006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1" y="4018845"/>
            <a:ext cx="43891200" cy="17926755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4934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4934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4934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4934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4934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9753600" y="558972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MakeSigns</a:t>
            </a:r>
            <a:endParaRPr lang="en-US" sz="5700">
              <a:solidFill>
                <a:srgbClr val="235078"/>
              </a:solidFill>
              <a:latin typeface="Libre Baskerville" panose="02000000000000000000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9753600" y="2614058"/>
            <a:ext cx="24384000" cy="19537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370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37" y="5628727"/>
            <a:ext cx="17186787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36" y="5126241"/>
            <a:ext cx="6400800" cy="58220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defTabSz="3135215">
              <a:defRPr/>
            </a:pPr>
            <a:r>
              <a:rPr lang="en-US" sz="24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549024" y="6928418"/>
            <a:ext cx="9722968" cy="5822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8386" y="6928418"/>
            <a:ext cx="20976292" cy="5822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6320" y="6928418"/>
            <a:ext cx="9722968" cy="5822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24" y="14327713"/>
            <a:ext cx="9722968" cy="5822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6320" y="13720108"/>
            <a:ext cx="9722968" cy="5822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549025" y="7642547"/>
            <a:ext cx="972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545586" y="15057248"/>
            <a:ext cx="972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8386" y="7638368"/>
            <a:ext cx="10185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F0CED6AC-A82D-4E7E-8DE1-9DE68E17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9620" y="7638367"/>
            <a:ext cx="10075057" cy="34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33647897" y="7633725"/>
            <a:ext cx="972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33634105" y="14525878"/>
            <a:ext cx="980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30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37592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hypotheticalocea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19</Paragraphs>
  <Slides>1</Slides>
  <Notes>0</Notes>
  <TotalTime>3630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Franklin Gothic Heavy</vt:lpstr>
      <vt:lpstr>Libre Baskerville</vt:lpstr>
      <vt:lpstr>Montserrat</vt:lpstr>
      <vt:lpstr>ＭＳ Ｐゴシック</vt:lpstr>
      <vt:lpstr>Montserrat Light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21</cp:revision>
  <cp:lastPrinted>2011-01-21T18:13:44.000</cp:lastPrinted>
  <dcterms:modified xsi:type="dcterms:W3CDTF">2022-02-28T22:11:28Z</dcterms:modified>
  <dc:subject>Free Poster Presentation Example</dc:subject>
</cp:coreProperties>
</file>