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4260" r:id="rId1"/>
  </p:sldMasterIdLst>
  <p:handoutMasterIdLst>
    <p:handoutMasterId r:id="rId2"/>
  </p:handoutMasterIdLst>
  <p:sldIdLst>
    <p:sldId id="256" r:id="rId3"/>
  </p:sldIdLst>
  <p:sldSz cx="32918400" cy="43891200"/>
  <p:notesSz cx="7010400" cy="9271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ibre Baskerville" panose="02000000000000000000" pitchFamily="2" charset="0"/>
      <p:bold r:id="rId9"/>
    </p:embeddedFont>
    <p:embeddedFont>
      <p:font typeface="Montserrat" panose="00000500000000000000" pitchFamily="50" charset="0"/>
      <p:regular r:id="rId10"/>
      <p:bold r:id="rId11"/>
    </p:embeddedFont>
    <p:embeddedFont>
      <p:font typeface="Montserrat Light" panose="00000400000000000000" pitchFamily="50" charset="0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custDataLst>
    <p:tags r:id="rId4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14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9" autoAdjust="0"/>
    <p:restoredTop sz="94710" autoAdjust="0"/>
  </p:normalViewPr>
  <p:slideViewPr>
    <p:cSldViewPr snapToGrid="0">
      <p:cViewPr varScale="1">
        <p:scale>
          <a:sx n="20" d="100"/>
          <a:sy n="20" d="100"/>
        </p:scale>
        <p:origin x="2832" y="29"/>
      </p:cViewPr>
      <p:guideLst>
        <p:guide orient="horz"/>
        <p:guide pos="14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font" Target="fonts/font10.fntdata" /><Relationship Id="rId15" Type="http://schemas.openxmlformats.org/officeDocument/2006/relationships/font" Target="fonts/font11.fntdata" /><Relationship Id="rId16" Type="http://schemas.openxmlformats.org/officeDocument/2006/relationships/font" Target="fonts/font12.fntdata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1" y="1757688"/>
            <a:ext cx="7406640" cy="37449761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2" y="1757688"/>
            <a:ext cx="21671279" cy="37449761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9" y="28204170"/>
            <a:ext cx="27980642" cy="8717280"/>
          </a:xfrm>
        </p:spPr>
        <p:txBody>
          <a:bodyPr anchor="t"/>
          <a:lstStyle>
            <a:defPPr>
              <a:defRPr kern="1200"/>
            </a:defPPr>
            <a:lvl1pPr algn="l">
              <a:defRPr sz="1237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9" y="18602967"/>
            <a:ext cx="27980642" cy="960119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150">
                <a:solidFill>
                  <a:schemeClr val="tx1">
                    <a:tint val="75000"/>
                  </a:schemeClr>
                </a:solidFill>
              </a:defRPr>
            </a:lvl1pPr>
            <a:lvl2pPr marL="1410425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2pPr>
            <a:lvl3pPr marL="2820850" indent="0">
              <a:buNone/>
              <a:defRPr sz="4950">
                <a:solidFill>
                  <a:schemeClr val="tx1">
                    <a:tint val="75000"/>
                  </a:schemeClr>
                </a:solidFill>
              </a:defRPr>
            </a:lvl3pPr>
            <a:lvl4pPr marL="4231275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4pPr>
            <a:lvl5pPr marL="5641700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5pPr>
            <a:lvl6pPr marL="7052126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6pPr>
            <a:lvl7pPr marL="8462551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7pPr>
            <a:lvl8pPr marL="9872976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8pPr>
            <a:lvl9pPr marL="11283400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6"/>
            <a:ext cx="14538961" cy="28966164"/>
          </a:xfrm>
        </p:spPr>
        <p:txBody>
          <a:bodyPr/>
          <a:lstStyle>
            <a:defPPr>
              <a:defRPr kern="1200"/>
            </a:defPPr>
            <a:lvl1pPr>
              <a:defRPr sz="8626"/>
            </a:lvl1pPr>
            <a:lvl2pPr>
              <a:defRPr sz="7426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1" y="10241286"/>
            <a:ext cx="14538961" cy="28966164"/>
          </a:xfrm>
        </p:spPr>
        <p:txBody>
          <a:bodyPr/>
          <a:lstStyle>
            <a:defPPr>
              <a:defRPr kern="1200"/>
            </a:defPPr>
            <a:lvl1pPr>
              <a:defRPr sz="8626"/>
            </a:lvl1pPr>
            <a:lvl2pPr>
              <a:defRPr sz="7426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7"/>
            <a:ext cx="14544677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6" b="1"/>
            </a:lvl1pPr>
            <a:lvl2pPr marL="1410425" indent="0">
              <a:buNone/>
              <a:defRPr sz="6150" b="1"/>
            </a:lvl2pPr>
            <a:lvl3pPr marL="2820850" indent="0">
              <a:buNone/>
              <a:defRPr sz="5550" b="1"/>
            </a:lvl3pPr>
            <a:lvl4pPr marL="4231275" indent="0">
              <a:buNone/>
              <a:defRPr sz="4950" b="1"/>
            </a:lvl4pPr>
            <a:lvl5pPr marL="5641700" indent="0">
              <a:buNone/>
              <a:defRPr sz="4950" b="1"/>
            </a:lvl5pPr>
            <a:lvl6pPr marL="7052126" indent="0">
              <a:buNone/>
              <a:defRPr sz="4950" b="1"/>
            </a:lvl6pPr>
            <a:lvl7pPr marL="8462551" indent="0">
              <a:buNone/>
              <a:defRPr sz="4950" b="1"/>
            </a:lvl7pPr>
            <a:lvl8pPr marL="9872976" indent="0">
              <a:buNone/>
              <a:defRPr sz="4950" b="1"/>
            </a:lvl8pPr>
            <a:lvl9pPr marL="11283400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3"/>
            <a:ext cx="14544677" cy="25288244"/>
          </a:xfrm>
        </p:spPr>
        <p:txBody>
          <a:bodyPr/>
          <a:lstStyle>
            <a:defPPr>
              <a:defRPr kern="1200"/>
            </a:defPPr>
            <a:lvl1pPr>
              <a:defRPr sz="7426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9824727"/>
            <a:ext cx="14550389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6" b="1"/>
            </a:lvl1pPr>
            <a:lvl2pPr marL="1410425" indent="0">
              <a:buNone/>
              <a:defRPr sz="6150" b="1"/>
            </a:lvl2pPr>
            <a:lvl3pPr marL="2820850" indent="0">
              <a:buNone/>
              <a:defRPr sz="5550" b="1"/>
            </a:lvl3pPr>
            <a:lvl4pPr marL="4231275" indent="0">
              <a:buNone/>
              <a:defRPr sz="4950" b="1"/>
            </a:lvl4pPr>
            <a:lvl5pPr marL="5641700" indent="0">
              <a:buNone/>
              <a:defRPr sz="4950" b="1"/>
            </a:lvl5pPr>
            <a:lvl6pPr marL="7052126" indent="0">
              <a:buNone/>
              <a:defRPr sz="4950" b="1"/>
            </a:lvl6pPr>
            <a:lvl7pPr marL="8462551" indent="0">
              <a:buNone/>
              <a:defRPr sz="4950" b="1"/>
            </a:lvl7pPr>
            <a:lvl8pPr marL="9872976" indent="0">
              <a:buNone/>
              <a:defRPr sz="4950" b="1"/>
            </a:lvl8pPr>
            <a:lvl9pPr marL="11283400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3919203"/>
            <a:ext cx="14550389" cy="25288244"/>
          </a:xfrm>
        </p:spPr>
        <p:txBody>
          <a:bodyPr/>
          <a:lstStyle>
            <a:defPPr>
              <a:defRPr kern="1200"/>
            </a:defPPr>
            <a:lvl1pPr>
              <a:defRPr sz="7426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6" y="1747520"/>
            <a:ext cx="10829927" cy="7437120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747521"/>
            <a:ext cx="18402300" cy="37459924"/>
          </a:xfrm>
        </p:spPr>
        <p:txBody>
          <a:bodyPr/>
          <a:lstStyle>
            <a:defPPr>
              <a:defRPr kern="1200"/>
            </a:defPPr>
            <a:lvl1pPr>
              <a:defRPr sz="9900"/>
            </a:lvl1pPr>
            <a:lvl2pPr>
              <a:defRPr sz="8626"/>
            </a:lvl2pPr>
            <a:lvl3pPr>
              <a:defRPr sz="7426"/>
            </a:lvl3pPr>
            <a:lvl4pPr>
              <a:defRPr sz="6150"/>
            </a:lvl4pPr>
            <a:lvl5pPr>
              <a:defRPr sz="6150"/>
            </a:lvl5pPr>
            <a:lvl6pPr>
              <a:defRPr sz="6150"/>
            </a:lvl6pPr>
            <a:lvl7pPr>
              <a:defRPr sz="6150"/>
            </a:lvl7pPr>
            <a:lvl8pPr>
              <a:defRPr sz="6150"/>
            </a:lvl8pPr>
            <a:lvl9pPr>
              <a:defRPr sz="6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6" y="9184643"/>
            <a:ext cx="10829927" cy="300228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25" indent="0">
              <a:buNone/>
              <a:defRPr sz="3676"/>
            </a:lvl2pPr>
            <a:lvl3pPr marL="2820850" indent="0">
              <a:buNone/>
              <a:defRPr sz="3076"/>
            </a:lvl3pPr>
            <a:lvl4pPr marL="4231275" indent="0">
              <a:buNone/>
              <a:defRPr sz="2776"/>
            </a:lvl4pPr>
            <a:lvl5pPr marL="5641700" indent="0">
              <a:buNone/>
              <a:defRPr sz="2776"/>
            </a:lvl5pPr>
            <a:lvl6pPr marL="7052126" indent="0">
              <a:buNone/>
              <a:defRPr sz="2776"/>
            </a:lvl6pPr>
            <a:lvl7pPr marL="8462551" indent="0">
              <a:buNone/>
              <a:defRPr sz="2776"/>
            </a:lvl7pPr>
            <a:lvl8pPr marL="9872976" indent="0">
              <a:buNone/>
              <a:defRPr sz="2776"/>
            </a:lvl8pPr>
            <a:lvl9pPr marL="11283400" indent="0">
              <a:buNone/>
              <a:defRPr sz="27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9" y="30723842"/>
            <a:ext cx="19751041" cy="3627124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9" y="3921765"/>
            <a:ext cx="19751041" cy="2633471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900"/>
            </a:lvl1pPr>
            <a:lvl2pPr marL="1410425" indent="0">
              <a:buNone/>
              <a:defRPr sz="8626"/>
            </a:lvl2pPr>
            <a:lvl3pPr marL="2820850" indent="0">
              <a:buNone/>
              <a:defRPr sz="7426"/>
            </a:lvl3pPr>
            <a:lvl4pPr marL="4231275" indent="0">
              <a:buNone/>
              <a:defRPr sz="6150"/>
            </a:lvl4pPr>
            <a:lvl5pPr marL="5641700" indent="0">
              <a:buNone/>
              <a:defRPr sz="6150"/>
            </a:lvl5pPr>
            <a:lvl6pPr marL="7052126" indent="0">
              <a:buNone/>
              <a:defRPr sz="6150"/>
            </a:lvl6pPr>
            <a:lvl7pPr marL="8462551" indent="0">
              <a:buNone/>
              <a:defRPr sz="6150"/>
            </a:lvl7pPr>
            <a:lvl8pPr marL="9872976" indent="0">
              <a:buNone/>
              <a:defRPr sz="6150"/>
            </a:lvl8pPr>
            <a:lvl9pPr marL="11283400" indent="0">
              <a:buNone/>
              <a:defRPr sz="61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9" y="34350967"/>
            <a:ext cx="19751041" cy="5151116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25" indent="0">
              <a:buNone/>
              <a:defRPr sz="3676"/>
            </a:lvl2pPr>
            <a:lvl3pPr marL="2820850" indent="0">
              <a:buNone/>
              <a:defRPr sz="3076"/>
            </a:lvl3pPr>
            <a:lvl4pPr marL="4231275" indent="0">
              <a:buNone/>
              <a:defRPr sz="2776"/>
            </a:lvl4pPr>
            <a:lvl5pPr marL="5641700" indent="0">
              <a:buNone/>
              <a:defRPr sz="2776"/>
            </a:lvl5pPr>
            <a:lvl6pPr marL="7052126" indent="0">
              <a:buNone/>
              <a:defRPr sz="2776"/>
            </a:lvl6pPr>
            <a:lvl7pPr marL="8462551" indent="0">
              <a:buNone/>
              <a:defRPr sz="2776"/>
            </a:lvl7pPr>
            <a:lvl8pPr marL="9872976" indent="0">
              <a:buNone/>
              <a:defRPr sz="2776"/>
            </a:lvl8pPr>
            <a:lvl9pPr marL="11283400" indent="0">
              <a:buNone/>
              <a:defRPr sz="27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2" y="1757684"/>
            <a:ext cx="29626558" cy="73152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2" y="10241286"/>
            <a:ext cx="29626558" cy="28966164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52"/>
            <a:ext cx="76809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3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40680652"/>
            <a:ext cx="104241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3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40680652"/>
            <a:ext cx="76809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3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219456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30149800" y="219456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473200" y="443992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732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hypotheticalocean  Size: 36x48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iming/>
  <p:txStyles>
    <p:titleStyle>
      <a:defPPr>
        <a:defRPr kern="1200"/>
      </a:defPPr>
      <a:lvl1pPr algn="ctr" defTabSz="2820850" rtl="0" eaLnBrk="1" latinLnBrk="0" hangingPunct="1">
        <a:spcBef>
          <a:spcPct val="0"/>
        </a:spcBef>
        <a:buNone/>
        <a:defRPr sz="1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057817" indent="-1057817" algn="l" defTabSz="282085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1942" indent="-881517" algn="l" defTabSz="2820850" rtl="0" eaLnBrk="1" latinLnBrk="0" hangingPunct="1">
        <a:spcBef>
          <a:spcPct val="20000"/>
        </a:spcBef>
        <a:buFont typeface="Arial" pitchFamily="34" charset="0"/>
        <a:buChar char="–"/>
        <a:defRPr sz="8626" kern="1200">
          <a:solidFill>
            <a:schemeClr val="tx1"/>
          </a:solidFill>
          <a:latin typeface="+mn-lt"/>
          <a:ea typeface="+mn-ea"/>
          <a:cs typeface="+mn-cs"/>
        </a:defRPr>
      </a:lvl2pPr>
      <a:lvl3pPr marL="3526062" indent="-705212" algn="l" defTabSz="2820850" rtl="0" eaLnBrk="1" latinLnBrk="0" hangingPunct="1">
        <a:spcBef>
          <a:spcPct val="20000"/>
        </a:spcBef>
        <a:buFont typeface="Arial" pitchFamily="34" charset="0"/>
        <a:buChar char="•"/>
        <a:defRPr sz="7426" kern="1200">
          <a:solidFill>
            <a:schemeClr val="tx1"/>
          </a:solidFill>
          <a:latin typeface="+mn-lt"/>
          <a:ea typeface="+mn-ea"/>
          <a:cs typeface="+mn-cs"/>
        </a:defRPr>
      </a:lvl3pPr>
      <a:lvl4pPr marL="4936487" indent="-705212" algn="l" defTabSz="2820850" rtl="0" eaLnBrk="1" latinLnBrk="0" hangingPunct="1">
        <a:spcBef>
          <a:spcPct val="20000"/>
        </a:spcBef>
        <a:buFont typeface="Arial" pitchFamily="34" charset="0"/>
        <a:buChar char="–"/>
        <a:defRPr sz="6150" kern="1200">
          <a:solidFill>
            <a:schemeClr val="tx1"/>
          </a:solidFill>
          <a:latin typeface="+mn-lt"/>
          <a:ea typeface="+mn-ea"/>
          <a:cs typeface="+mn-cs"/>
        </a:defRPr>
      </a:lvl4pPr>
      <a:lvl5pPr marL="6346913" indent="-705212" algn="l" defTabSz="2820850" rtl="0" eaLnBrk="1" latinLnBrk="0" hangingPunct="1">
        <a:spcBef>
          <a:spcPct val="20000"/>
        </a:spcBef>
        <a:buFont typeface="Arial" pitchFamily="34" charset="0"/>
        <a:buChar char="»"/>
        <a:defRPr sz="6150" kern="1200">
          <a:solidFill>
            <a:schemeClr val="tx1"/>
          </a:solidFill>
          <a:latin typeface="+mn-lt"/>
          <a:ea typeface="+mn-ea"/>
          <a:cs typeface="+mn-cs"/>
        </a:defRPr>
      </a:lvl5pPr>
      <a:lvl6pPr marL="7757338" indent="-705212" algn="l" defTabSz="2820850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6pPr>
      <a:lvl7pPr marL="9167764" indent="-705212" algn="l" defTabSz="2820850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7pPr>
      <a:lvl8pPr marL="10578188" indent="-705212" algn="l" defTabSz="2820850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8pPr>
      <a:lvl9pPr marL="11988614" indent="-705212" algn="l" defTabSz="2820850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1pPr>
      <a:lvl2pPr marL="1410425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2pPr>
      <a:lvl3pPr marL="2820850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3pPr>
      <a:lvl4pPr marL="4231275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4pPr>
      <a:lvl5pPr marL="5641700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5pPr>
      <a:lvl6pPr marL="7052126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6pPr>
      <a:lvl7pPr marL="8462551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7pPr>
      <a:lvl8pPr marL="9872976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8pPr>
      <a:lvl9pPr marL="11283400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Flowchart: Document 34"/>
          <p:cNvSpPr/>
          <p:nvPr/>
        </p:nvSpPr>
        <p:spPr>
          <a:xfrm rot="10800000">
            <a:off x="4" y="5121811"/>
            <a:ext cx="32918397" cy="12909281"/>
          </a:xfrm>
          <a:prstGeom prst="flowChartDocument">
            <a:avLst/>
          </a:prstGeom>
          <a:solidFill>
            <a:srgbClr val="8CD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5550"/>
          </a:p>
        </p:txBody>
      </p:sp>
      <p:sp>
        <p:nvSpPr>
          <p:cNvPr id="38" name="Flowchart: Document 37"/>
          <p:cNvSpPr/>
          <p:nvPr/>
        </p:nvSpPr>
        <p:spPr>
          <a:xfrm rot="10800000">
            <a:off x="2" y="5321115"/>
            <a:ext cx="32918400" cy="12709977"/>
          </a:xfrm>
          <a:prstGeom prst="flowChartDocument">
            <a:avLst/>
          </a:prstGeom>
          <a:solidFill>
            <a:srgbClr val="23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5550"/>
          </a:p>
        </p:txBody>
      </p:sp>
      <p:sp>
        <p:nvSpPr>
          <p:cNvPr id="39" name="Flowchart: Document 70"/>
          <p:cNvSpPr/>
          <p:nvPr/>
        </p:nvSpPr>
        <p:spPr>
          <a:xfrm rot="10800000" flipH="1">
            <a:off x="2" y="5252587"/>
            <a:ext cx="32918400" cy="12787037"/>
          </a:xfrm>
          <a:custGeom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dup0" fmla="*/ 0 w 21600"/>
              <a:gd name="connsiteY0dup0" fmla="*/ 0 h 21495"/>
              <a:gd name="connsiteX1dup0" fmla="*/ 21600 w 21600"/>
              <a:gd name="connsiteY1dup0" fmla="*/ 0 h 21495"/>
              <a:gd name="connsiteX2dup0" fmla="*/ 15601 w 21600"/>
              <a:gd name="connsiteY2dup0" fmla="*/ 18514 h 21495"/>
              <a:gd name="connsiteX3dup0" fmla="*/ 0 w 21600"/>
              <a:gd name="connsiteY3dup0" fmla="*/ 20172 h 21495"/>
              <a:gd name="connsiteX4dup0" fmla="*/ 0 w 21600"/>
              <a:gd name="connsiteY4dup0" fmla="*/ 0 h 21495"/>
              <a:gd name="connsiteX0dup0dup1" fmla="*/ 0 w 15601"/>
              <a:gd name="connsiteY0dup0dup1" fmla="*/ 29 h 21524"/>
              <a:gd name="connsiteX1dup0dup1" fmla="*/ 15591 w 15601"/>
              <a:gd name="connsiteY1dup0dup1" fmla="*/ 0 h 21524"/>
              <a:gd name="connsiteX2dup0dup1" fmla="*/ 15601 w 15601"/>
              <a:gd name="connsiteY2dup0dup1" fmla="*/ 18543 h 21524"/>
              <a:gd name="connsiteX3dup0dup1" fmla="*/ 0 w 15601"/>
              <a:gd name="connsiteY3dup0dup1" fmla="*/ 20201 h 21524"/>
              <a:gd name="connsiteX4dup0dup1" fmla="*/ 0 w 15601"/>
              <a:gd name="connsiteY4dup0dup1" fmla="*/ 29 h 21524"/>
              <a:gd name="connsiteX0dup0dup1dup2" fmla="*/ 0 w 15601"/>
              <a:gd name="connsiteY0dup0dup1dup2" fmla="*/ 29 h 21278"/>
              <a:gd name="connsiteX1dup0dup1dup2" fmla="*/ 15591 w 15601"/>
              <a:gd name="connsiteY1dup0dup1dup2" fmla="*/ 0 h 21278"/>
              <a:gd name="connsiteX2dup0dup1dup2" fmla="*/ 15601 w 15601"/>
              <a:gd name="connsiteY2dup0dup1dup2" fmla="*/ 18543 h 21278"/>
              <a:gd name="connsiteX3dup0dup1dup2" fmla="*/ 0 w 15601"/>
              <a:gd name="connsiteY3dup0dup1dup2" fmla="*/ 20201 h 21278"/>
              <a:gd name="connsiteX4dup0dup1dup2" fmla="*/ 0 w 15601"/>
              <a:gd name="connsiteY4dup0dup1dup2" fmla="*/ 29 h 21278"/>
              <a:gd name="connsiteX0dup0dup1dup2dup3" fmla="*/ 0 w 15601"/>
              <a:gd name="connsiteY0dup0dup1dup2dup3" fmla="*/ 29 h 21156"/>
              <a:gd name="connsiteX1dup0dup1dup2dup3" fmla="*/ 15591 w 15601"/>
              <a:gd name="connsiteY1dup0dup1dup2dup3" fmla="*/ 0 h 21156"/>
              <a:gd name="connsiteX2dup0dup1dup2dup3" fmla="*/ 15601 w 15601"/>
              <a:gd name="connsiteY2dup0dup1dup2dup3" fmla="*/ 18543 h 21156"/>
              <a:gd name="connsiteX3dup0dup1dup2dup3" fmla="*/ 0 w 15601"/>
              <a:gd name="connsiteY3dup0dup1dup2dup3" fmla="*/ 20201 h 21156"/>
              <a:gd name="connsiteX4dup0dup1dup2dup3" fmla="*/ 0 w 15601"/>
              <a:gd name="connsiteY4dup0dup1dup2dup3" fmla="*/ 29 h 21156"/>
              <a:gd name="connsiteX0dup0dup1dup2dup3dup4" fmla="*/ 0 w 15601"/>
              <a:gd name="connsiteY0dup0dup1dup2dup3dup4" fmla="*/ 29 h 21172"/>
              <a:gd name="connsiteX1dup0dup1dup2dup3dup4" fmla="*/ 15591 w 15601"/>
              <a:gd name="connsiteY1dup0dup1dup2dup3dup4" fmla="*/ 0 h 21172"/>
              <a:gd name="connsiteX2dup0dup1dup2dup3dup4" fmla="*/ 15601 w 15601"/>
              <a:gd name="connsiteY2dup0dup1dup2dup3dup4" fmla="*/ 18543 h 21172"/>
              <a:gd name="connsiteX3dup0dup1dup2dup3dup4" fmla="*/ 0 w 15601"/>
              <a:gd name="connsiteY3dup0dup1dup2dup3dup4" fmla="*/ 20201 h 21172"/>
              <a:gd name="connsiteX4dup0dup1dup2dup3dup4" fmla="*/ 0 w 15601"/>
              <a:gd name="connsiteY4dup0dup1dup2dup3dup4" fmla="*/ 29 h 21172"/>
              <a:gd name="connsiteX0dup0dup1dup2dup3dup4dup5" fmla="*/ 0 w 15601"/>
              <a:gd name="connsiteY0dup0dup1dup2dup3dup4dup5" fmla="*/ 29 h 21294"/>
              <a:gd name="connsiteX1dup0dup1dup2dup3dup4dup5" fmla="*/ 15591 w 15601"/>
              <a:gd name="connsiteY1dup0dup1dup2dup3dup4dup5" fmla="*/ 0 h 21294"/>
              <a:gd name="connsiteX2dup0dup1dup2dup3dup4dup5" fmla="*/ 15601 w 15601"/>
              <a:gd name="connsiteY2dup0dup1dup2dup3dup4dup5" fmla="*/ 18543 h 21294"/>
              <a:gd name="connsiteX3dup0dup1dup2dup3dup4dup5" fmla="*/ 0 w 15601"/>
              <a:gd name="connsiteY3dup0dup1dup2dup3dup4dup5" fmla="*/ 20201 h 21294"/>
              <a:gd name="connsiteX4dup0dup1dup2dup3dup4dup5" fmla="*/ 0 w 15601"/>
              <a:gd name="connsiteY4dup0dup1dup2dup3dup4dup5" fmla="*/ 29 h 21294"/>
              <a:gd name="connsiteX0dup0dup1dup2dup3dup4dup5dup6" fmla="*/ 0 w 15601"/>
              <a:gd name="connsiteY0dup0dup1dup2dup3dup4dup5dup6" fmla="*/ 29 h 21270"/>
              <a:gd name="connsiteX1dup0dup1dup2dup3dup4dup5dup6" fmla="*/ 15591 w 15601"/>
              <a:gd name="connsiteY1dup0dup1dup2dup3dup4dup5dup6" fmla="*/ 0 h 21270"/>
              <a:gd name="connsiteX2dup0dup1dup2dup3dup4dup5dup6" fmla="*/ 15601 w 15601"/>
              <a:gd name="connsiteY2dup0dup1dup2dup3dup4dup5dup6" fmla="*/ 18543 h 21270"/>
              <a:gd name="connsiteX3dup0dup1dup2dup3dup4dup5dup6" fmla="*/ 0 w 15601"/>
              <a:gd name="connsiteY3dup0dup1dup2dup3dup4dup5dup6" fmla="*/ 20201 h 21270"/>
              <a:gd name="connsiteX4dup0dup1dup2dup3dup4dup5dup6" fmla="*/ 0 w 15601"/>
              <a:gd name="connsiteY4dup0dup1dup2dup3dup4dup5dup6" fmla="*/ 29 h 21270"/>
              <a:gd name="connsiteX0dup0dup1dup2dup3dup4dup5dup6dup7" fmla="*/ 0 w 15601"/>
              <a:gd name="connsiteY0dup0dup1dup2dup3dup4dup5dup6dup7" fmla="*/ 29 h 21322"/>
              <a:gd name="connsiteX1dup0dup1dup2dup3dup4dup5dup6dup7" fmla="*/ 15591 w 15601"/>
              <a:gd name="connsiteY1dup0dup1dup2dup3dup4dup5dup6dup7" fmla="*/ 0 h 21322"/>
              <a:gd name="connsiteX2dup0dup1dup2dup3dup4dup5dup6dup7" fmla="*/ 15601 w 15601"/>
              <a:gd name="connsiteY2dup0dup1dup2dup3dup4dup5dup6dup7" fmla="*/ 18863 h 21322"/>
              <a:gd name="connsiteX3dup0dup1dup2dup3dup4dup5dup6dup7" fmla="*/ 0 w 15601"/>
              <a:gd name="connsiteY3dup0dup1dup2dup3dup4dup5dup6dup7" fmla="*/ 20201 h 21322"/>
              <a:gd name="connsiteX4dup0dup1dup2dup3dup4dup5dup6dup7" fmla="*/ 0 w 15601"/>
              <a:gd name="connsiteY4dup0dup1dup2dup3dup4dup5dup6dup7" fmla="*/ 29 h 21322"/>
              <a:gd name="connsiteX0dup0dup1dup2dup3dup4dup5dup6dup7dup8" fmla="*/ 0 w 15601"/>
              <a:gd name="connsiteY0dup0dup1dup2dup3dup4dup5dup6dup7dup8" fmla="*/ 29 h 21347"/>
              <a:gd name="connsiteX1dup0dup1dup2dup3dup4dup5dup6dup7dup8" fmla="*/ 15591 w 15601"/>
              <a:gd name="connsiteY1dup0dup1dup2dup3dup4dup5dup6dup7dup8" fmla="*/ 0 h 21347"/>
              <a:gd name="connsiteX2dup0dup1dup2dup3dup4dup5dup6dup7dup8" fmla="*/ 15601 w 15601"/>
              <a:gd name="connsiteY2dup0dup1dup2dup3dup4dup5dup6dup7dup8" fmla="*/ 18863 h 21347"/>
              <a:gd name="connsiteX3dup0dup1dup2dup3dup4dup5dup6dup7dup8" fmla="*/ 0 w 15601"/>
              <a:gd name="connsiteY3dup0dup1dup2dup3dup4dup5dup6dup7dup8" fmla="*/ 20201 h 21347"/>
              <a:gd name="connsiteX4dup0dup1dup2dup3dup4dup5dup6dup7dup8" fmla="*/ 0 w 15601"/>
              <a:gd name="connsiteY4dup0dup1dup2dup3dup4dup5dup6dup7dup8" fmla="*/ 29 h 21347"/>
              <a:gd name="connsiteX0dup0dup1dup2dup3dup4dup5dup6dup7dup8dup9" fmla="*/ 0 w 15601"/>
              <a:gd name="connsiteY0dup0dup1dup2dup3dup4dup5dup6dup7dup8dup9" fmla="*/ 29 h 21222"/>
              <a:gd name="connsiteX1dup0dup1dup2dup3dup4dup5dup6dup7dup8dup9" fmla="*/ 15591 w 15601"/>
              <a:gd name="connsiteY1dup0dup1dup2dup3dup4dup5dup6dup7dup8dup9" fmla="*/ 0 h 21222"/>
              <a:gd name="connsiteX2dup0dup1dup2dup3dup4dup5dup6dup7dup8dup9" fmla="*/ 15601 w 15601"/>
              <a:gd name="connsiteY2dup0dup1dup2dup3dup4dup5dup6dup7dup8dup9" fmla="*/ 18863 h 21222"/>
              <a:gd name="connsiteX3dup0dup1dup2dup3dup4dup5dup6dup7dup8dup9" fmla="*/ 0 w 15601"/>
              <a:gd name="connsiteY3dup0dup1dup2dup3dup4dup5dup6dup7dup8dup9" fmla="*/ 20201 h 21222"/>
              <a:gd name="connsiteX4dup0dup1dup2dup3dup4dup5dup6dup7dup8dup9" fmla="*/ 0 w 15601"/>
              <a:gd name="connsiteY4dup0dup1dup2dup3dup4dup5dup6dup7dup8dup9" fmla="*/ 29 h 21222"/>
              <a:gd name="connsiteX0dup0dup1dup2dup3dup4dup5dup6dup7dup8dup9dup10" fmla="*/ 0 w 15601"/>
              <a:gd name="connsiteY0dup0dup1dup2dup3dup4dup5dup6dup7dup8dup9dup10" fmla="*/ 29 h 21210"/>
              <a:gd name="connsiteX1dup0dup1dup2dup3dup4dup5dup6dup7dup8dup9dup10" fmla="*/ 15591 w 15601"/>
              <a:gd name="connsiteY1dup0dup1dup2dup3dup4dup5dup6dup7dup8dup9dup10" fmla="*/ 0 h 21210"/>
              <a:gd name="connsiteX2dup0dup1dup2dup3dup4dup5dup6dup7dup8dup9dup10" fmla="*/ 15601 w 15601"/>
              <a:gd name="connsiteY2dup0dup1dup2dup3dup4dup5dup6dup7dup8dup9dup10" fmla="*/ 18863 h 21210"/>
              <a:gd name="connsiteX3dup0dup1dup2dup3dup4dup5dup6dup7dup8dup9dup10" fmla="*/ 0 w 15601"/>
              <a:gd name="connsiteY3dup0dup1dup2dup3dup4dup5dup6dup7dup8dup9dup10" fmla="*/ 20201 h 21210"/>
              <a:gd name="connsiteX4dup0dup1dup2dup3dup4dup5dup6dup7dup8dup9dup10" fmla="*/ 0 w 15601"/>
              <a:gd name="connsiteY4dup0dup1dup2dup3dup4dup5dup6dup7dup8dup9dup10" fmla="*/ 29 h 21210"/>
              <a:gd name="connsiteX0dup0dup1dup2dup3dup4dup5dup6dup7dup8dup9dup10dup11" fmla="*/ 0 w 15601"/>
              <a:gd name="connsiteY0dup0dup1dup2dup3dup4dup5dup6dup7dup8dup9dup10dup11" fmla="*/ 29 h 21275"/>
              <a:gd name="connsiteX1dup0dup1dup2dup3dup4dup5dup6dup7dup8dup9dup10dup11" fmla="*/ 15591 w 15601"/>
              <a:gd name="connsiteY1dup0dup1dup2dup3dup4dup5dup6dup7dup8dup9dup10dup11" fmla="*/ 0 h 21275"/>
              <a:gd name="connsiteX2dup0dup1dup2dup3dup4dup5dup6dup7dup8dup9dup10dup11" fmla="*/ 15601 w 15601"/>
              <a:gd name="connsiteY2dup0dup1dup2dup3dup4dup5dup6dup7dup8dup9dup10dup11" fmla="*/ 19241 h 21275"/>
              <a:gd name="connsiteX3dup0dup1dup2dup3dup4dup5dup6dup7dup8dup9dup10dup11" fmla="*/ 0 w 15601"/>
              <a:gd name="connsiteY3dup0dup1dup2dup3dup4dup5dup6dup7dup8dup9dup10dup11" fmla="*/ 20201 h 21275"/>
              <a:gd name="connsiteX4dup0dup1dup2dup3dup4dup5dup6dup7dup8dup9dup10dup11" fmla="*/ 0 w 15601"/>
              <a:gd name="connsiteY4dup0dup1dup2dup3dup4dup5dup6dup7dup8dup9dup10dup11" fmla="*/ 29 h 21275"/>
              <a:gd name="connsiteX0dup0dup1dup2dup3dup4dup5dup6dup7dup8dup9dup10dup11dup12" fmla="*/ 0 w 15601"/>
              <a:gd name="connsiteY0dup0dup1dup2dup3dup4dup5dup6dup7dup8dup9dup10dup11dup12" fmla="*/ 29 h 21467"/>
              <a:gd name="connsiteX1dup0dup1dup2dup3dup4dup5dup6dup7dup8dup9dup10dup11dup12" fmla="*/ 15591 w 15601"/>
              <a:gd name="connsiteY1dup0dup1dup2dup3dup4dup5dup6dup7dup8dup9dup10dup11dup12" fmla="*/ 0 h 21467"/>
              <a:gd name="connsiteX2dup0dup1dup2dup3dup4dup5dup6dup7dup8dup9dup10dup11dup12" fmla="*/ 15601 w 15601"/>
              <a:gd name="connsiteY2dup0dup1dup2dup3dup4dup5dup6dup7dup8dup9dup10dup11dup12" fmla="*/ 19241 h 21467"/>
              <a:gd name="connsiteX3dup0dup1dup2dup3dup4dup5dup6dup7dup8dup9dup10dup11dup12" fmla="*/ 0 w 15601"/>
              <a:gd name="connsiteY3dup0dup1dup2dup3dup4dup5dup6dup7dup8dup9dup10dup11dup12" fmla="*/ 20434 h 21467"/>
              <a:gd name="connsiteX4dup0dup1dup2dup3dup4dup5dup6dup7dup8dup9dup10dup11dup12" fmla="*/ 0 w 15601"/>
              <a:gd name="connsiteY4dup0dup1dup2dup3dup4dup5dup6dup7dup8dup9dup10dup11dup12" fmla="*/ 29 h 21467"/>
              <a:gd name="connsiteX0dup0dup1dup2dup3dup4dup5dup6dup7dup8dup9dup10dup11dup12dup13" fmla="*/ 0 w 15601"/>
              <a:gd name="connsiteY0dup0dup1dup2dup3dup4dup5dup6dup7dup8dup9dup10dup11dup12dup13" fmla="*/ 29 h 21343"/>
              <a:gd name="connsiteX1dup0dup1dup2dup3dup4dup5dup6dup7dup8dup9dup10dup11dup12dup13" fmla="*/ 15591 w 15601"/>
              <a:gd name="connsiteY1dup0dup1dup2dup3dup4dup5dup6dup7dup8dup9dup10dup11dup12dup13" fmla="*/ 0 h 21343"/>
              <a:gd name="connsiteX2dup0dup1dup2dup3dup4dup5dup6dup7dup8dup9dup10dup11dup12dup13" fmla="*/ 15601 w 15601"/>
              <a:gd name="connsiteY2dup0dup1dup2dup3dup4dup5dup6dup7dup8dup9dup10dup11dup12dup13" fmla="*/ 19241 h 21343"/>
              <a:gd name="connsiteX3dup0dup1dup2dup3dup4dup5dup6dup7dup8dup9dup10dup11dup12dup13" fmla="*/ 0 w 15601"/>
              <a:gd name="connsiteY3dup0dup1dup2dup3dup4dup5dup6dup7dup8dup9dup10dup11dup12dup13" fmla="*/ 20434 h 21343"/>
              <a:gd name="connsiteX4dup0dup1dup2dup3dup4dup5dup6dup7dup8dup9dup10dup11dup12dup13" fmla="*/ 0 w 15601"/>
              <a:gd name="connsiteY4dup0dup1dup2dup3dup4dup5dup6dup7dup8dup9dup10dup11dup12dup13" fmla="*/ 29 h 21343"/>
              <a:gd name="connsiteX0dup0dup1dup2dup3dup4dup5dup6dup7dup8dup9dup10dup11dup12dup13dup14" fmla="*/ 0 w 15601"/>
              <a:gd name="connsiteY0dup0dup1dup2dup3dup4dup5dup6dup7dup8dup9dup10dup11dup12dup13dup14" fmla="*/ 29 h 21351"/>
              <a:gd name="connsiteX1dup0dup1dup2dup3dup4dup5dup6dup7dup8dup9dup10dup11dup12dup13dup14" fmla="*/ 15591 w 15601"/>
              <a:gd name="connsiteY1dup0dup1dup2dup3dup4dup5dup6dup7dup8dup9dup10dup11dup12dup13dup14" fmla="*/ 0 h 21351"/>
              <a:gd name="connsiteX2dup0dup1dup2dup3dup4dup5dup6dup7dup8dup9dup10dup11dup12dup13dup14" fmla="*/ 15601 w 15601"/>
              <a:gd name="connsiteY2dup0dup1dup2dup3dup4dup5dup6dup7dup8dup9dup10dup11dup12dup13dup14" fmla="*/ 19241 h 21351"/>
              <a:gd name="connsiteX3dup0dup1dup2dup3dup4dup5dup6dup7dup8dup9dup10dup11dup12dup13dup14" fmla="*/ 0 w 15601"/>
              <a:gd name="connsiteY3dup0dup1dup2dup3dup4dup5dup6dup7dup8dup9dup10dup11dup12dup13dup14" fmla="*/ 20434 h 21351"/>
              <a:gd name="connsiteX4dup0dup1dup2dup3dup4dup5dup6dup7dup8dup9dup10dup11dup12dup13dup14" fmla="*/ 0 w 15601"/>
              <a:gd name="connsiteY4dup0dup1dup2dup3dup4dup5dup6dup7dup8dup9dup10dup11dup12dup13dup14" fmla="*/ 29 h 21351"/>
            </a:gdLst>
            <a:cxnLst>
              <a:cxn ang="0">
                <a:pos x="connsiteX0dup0dup1dup2dup3dup4dup5dup6dup7dup8dup9dup10dup11dup12dup13dup14" y="connsiteY0dup0dup1dup2dup3dup4dup5dup6dup7dup8dup9dup10dup11dup12dup13dup14"/>
              </a:cxn>
              <a:cxn ang="0">
                <a:pos x="connsiteX1dup0dup1dup2dup3dup4dup5dup6dup7dup8dup9dup10dup11dup12dup13dup14" y="connsiteY1dup0dup1dup2dup3dup4dup5dup6dup7dup8dup9dup10dup11dup12dup13dup14"/>
              </a:cxn>
              <a:cxn ang="0">
                <a:pos x="connsiteX2dup0dup1dup2dup3dup4dup5dup6dup7dup8dup9dup10dup11dup12dup13dup14" y="connsiteY2dup0dup1dup2dup3dup4dup5dup6dup7dup8dup9dup10dup11dup12dup13dup14"/>
              </a:cxn>
              <a:cxn ang="0">
                <a:pos x="connsiteX3dup0dup1dup2dup3dup4dup5dup6dup7dup8dup9dup10dup11dup12dup13dup14" y="connsiteY3dup0dup1dup2dup3dup4dup5dup6dup7dup8dup9dup10dup11dup12dup13dup14"/>
              </a:cxn>
              <a:cxn ang="0">
                <a:pos x="connsiteX4dup0dup1dup2dup3dup4dup5dup6dup7dup8dup9dup10dup11dup12dup13dup14" y="connsiteY4dup0dup1dup2dup3dup4dup5dup6dup7dup8dup9dup10dup11dup12dup13dup14"/>
              </a:cxn>
            </a:cxnLst>
            <a:rect l="l" t="t" r="r" b="b"/>
            <a:pathLst>
              <a:path w="15601" h="21351">
                <a:moveTo>
                  <a:pt x="0" y="29"/>
                </a:moveTo>
                <a:lnTo>
                  <a:pt x="15591" y="0"/>
                </a:lnTo>
                <a:cubicBezTo>
                  <a:pt x="15591" y="5774"/>
                  <a:pt x="15601" y="13467"/>
                  <a:pt x="15601" y="19241"/>
                </a:cubicBezTo>
                <a:cubicBezTo>
                  <a:pt x="10638" y="19328"/>
                  <a:pt x="7602" y="23020"/>
                  <a:pt x="0" y="20434"/>
                </a:cubicBezTo>
                <a:lnTo>
                  <a:pt x="0" y="29"/>
                </a:lnTo>
                <a:close/>
              </a:path>
            </a:pathLst>
          </a:custGeom>
          <a:solidFill>
            <a:srgbClr val="23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r>
              <a:rPr lang="en-US" sz="5550"/>
              <a:t> </a:t>
            </a:r>
          </a:p>
        </p:txBody>
      </p:sp>
      <p:sp>
        <p:nvSpPr>
          <p:cNvPr id="40" name="Flowchart: Document 70"/>
          <p:cNvSpPr/>
          <p:nvPr/>
        </p:nvSpPr>
        <p:spPr>
          <a:xfrm rot="10800000" flipH="1">
            <a:off x="-2107" y="5357958"/>
            <a:ext cx="32920511" cy="38535840"/>
          </a:xfrm>
          <a:custGeom>
            <a:gdLst>
              <a:gd name="connsiteX0" fmla="*/ 7 w 15602"/>
              <a:gd name="connsiteY0" fmla="*/ 0 h 42499"/>
              <a:gd name="connsiteX1" fmla="*/ 15596 w 15602"/>
              <a:gd name="connsiteY1" fmla="*/ 2 h 42499"/>
              <a:gd name="connsiteX2" fmla="*/ 15602 w 15602"/>
              <a:gd name="connsiteY2" fmla="*/ 40389 h 42499"/>
              <a:gd name="connsiteX3" fmla="*/ 1 w 15602"/>
              <a:gd name="connsiteY3" fmla="*/ 41582 h 42499"/>
              <a:gd name="connsiteX4" fmla="*/ 7 w 15602"/>
              <a:gd name="connsiteY4" fmla="*/ 0 h 42499"/>
              <a:gd name="connsiteX0dup0" fmla="*/ 0 w 21600"/>
              <a:gd name="connsiteY0dup0" fmla="*/ 0 h 21495"/>
              <a:gd name="connsiteX1dup0" fmla="*/ 21600 w 21600"/>
              <a:gd name="connsiteY1dup0" fmla="*/ 0 h 21495"/>
              <a:gd name="connsiteX2dup0" fmla="*/ 15601 w 21600"/>
              <a:gd name="connsiteY2dup0" fmla="*/ 18514 h 21495"/>
              <a:gd name="connsiteX3dup0" fmla="*/ 0 w 21600"/>
              <a:gd name="connsiteY3dup0" fmla="*/ 20172 h 21495"/>
              <a:gd name="connsiteX4dup0" fmla="*/ 0 w 21600"/>
              <a:gd name="connsiteY4dup0" fmla="*/ 0 h 21495"/>
              <a:gd name="connsiteX0dup0dup1" fmla="*/ 0 w 15601"/>
              <a:gd name="connsiteY0dup0dup1" fmla="*/ 29 h 21524"/>
              <a:gd name="connsiteX1dup0dup1" fmla="*/ 15591 w 15601"/>
              <a:gd name="connsiteY1dup0dup1" fmla="*/ 0 h 21524"/>
              <a:gd name="connsiteX2dup0dup1" fmla="*/ 15601 w 15601"/>
              <a:gd name="connsiteY2dup0dup1" fmla="*/ 18543 h 21524"/>
              <a:gd name="connsiteX3dup0dup1" fmla="*/ 0 w 15601"/>
              <a:gd name="connsiteY3dup0dup1" fmla="*/ 20201 h 21524"/>
              <a:gd name="connsiteX4dup0dup1" fmla="*/ 0 w 15601"/>
              <a:gd name="connsiteY4dup0dup1" fmla="*/ 29 h 21524"/>
              <a:gd name="connsiteX0dup0dup1dup2" fmla="*/ 0 w 15601"/>
              <a:gd name="connsiteY0dup0dup1dup2" fmla="*/ 29 h 21278"/>
              <a:gd name="connsiteX1dup0dup1dup2" fmla="*/ 15591 w 15601"/>
              <a:gd name="connsiteY1dup0dup1dup2" fmla="*/ 0 h 21278"/>
              <a:gd name="connsiteX2dup0dup1dup2" fmla="*/ 15601 w 15601"/>
              <a:gd name="connsiteY2dup0dup1dup2" fmla="*/ 18543 h 21278"/>
              <a:gd name="connsiteX3dup0dup1dup2" fmla="*/ 0 w 15601"/>
              <a:gd name="connsiteY3dup0dup1dup2" fmla="*/ 20201 h 21278"/>
              <a:gd name="connsiteX4dup0dup1dup2" fmla="*/ 0 w 15601"/>
              <a:gd name="connsiteY4dup0dup1dup2" fmla="*/ 29 h 21278"/>
              <a:gd name="connsiteX0dup0dup1dup2dup3" fmla="*/ 0 w 15601"/>
              <a:gd name="connsiteY0dup0dup1dup2dup3" fmla="*/ 29 h 21156"/>
              <a:gd name="connsiteX1dup0dup1dup2dup3" fmla="*/ 15591 w 15601"/>
              <a:gd name="connsiteY1dup0dup1dup2dup3" fmla="*/ 0 h 21156"/>
              <a:gd name="connsiteX2dup0dup1dup2dup3" fmla="*/ 15601 w 15601"/>
              <a:gd name="connsiteY2dup0dup1dup2dup3" fmla="*/ 18543 h 21156"/>
              <a:gd name="connsiteX3dup0dup1dup2dup3" fmla="*/ 0 w 15601"/>
              <a:gd name="connsiteY3dup0dup1dup2dup3" fmla="*/ 20201 h 21156"/>
              <a:gd name="connsiteX4dup0dup1dup2dup3" fmla="*/ 0 w 15601"/>
              <a:gd name="connsiteY4dup0dup1dup2dup3" fmla="*/ 29 h 21156"/>
              <a:gd name="connsiteX0dup0dup1dup2dup3dup4" fmla="*/ 0 w 15601"/>
              <a:gd name="connsiteY0dup0dup1dup2dup3dup4" fmla="*/ 29 h 21172"/>
              <a:gd name="connsiteX1dup0dup1dup2dup3dup4" fmla="*/ 15591 w 15601"/>
              <a:gd name="connsiteY1dup0dup1dup2dup3dup4" fmla="*/ 0 h 21172"/>
              <a:gd name="connsiteX2dup0dup1dup2dup3dup4" fmla="*/ 15601 w 15601"/>
              <a:gd name="connsiteY2dup0dup1dup2dup3dup4" fmla="*/ 18543 h 21172"/>
              <a:gd name="connsiteX3dup0dup1dup2dup3dup4" fmla="*/ 0 w 15601"/>
              <a:gd name="connsiteY3dup0dup1dup2dup3dup4" fmla="*/ 20201 h 21172"/>
              <a:gd name="connsiteX4dup0dup1dup2dup3dup4" fmla="*/ 0 w 15601"/>
              <a:gd name="connsiteY4dup0dup1dup2dup3dup4" fmla="*/ 29 h 21172"/>
              <a:gd name="connsiteX0dup0dup1dup2dup3dup4dup5" fmla="*/ 0 w 15601"/>
              <a:gd name="connsiteY0dup0dup1dup2dup3dup4dup5" fmla="*/ 29 h 21294"/>
              <a:gd name="connsiteX1dup0dup1dup2dup3dup4dup5" fmla="*/ 15591 w 15601"/>
              <a:gd name="connsiteY1dup0dup1dup2dup3dup4dup5" fmla="*/ 0 h 21294"/>
              <a:gd name="connsiteX2dup0dup1dup2dup3dup4dup5" fmla="*/ 15601 w 15601"/>
              <a:gd name="connsiteY2dup0dup1dup2dup3dup4dup5" fmla="*/ 18543 h 21294"/>
              <a:gd name="connsiteX3dup0dup1dup2dup3dup4dup5" fmla="*/ 0 w 15601"/>
              <a:gd name="connsiteY3dup0dup1dup2dup3dup4dup5" fmla="*/ 20201 h 21294"/>
              <a:gd name="connsiteX4dup0dup1dup2dup3dup4dup5" fmla="*/ 0 w 15601"/>
              <a:gd name="connsiteY4dup0dup1dup2dup3dup4dup5" fmla="*/ 29 h 21294"/>
              <a:gd name="connsiteX0dup0dup1dup2dup3dup4dup5dup6" fmla="*/ 0 w 15601"/>
              <a:gd name="connsiteY0dup0dup1dup2dup3dup4dup5dup6" fmla="*/ 29 h 21270"/>
              <a:gd name="connsiteX1dup0dup1dup2dup3dup4dup5dup6" fmla="*/ 15591 w 15601"/>
              <a:gd name="connsiteY1dup0dup1dup2dup3dup4dup5dup6" fmla="*/ 0 h 21270"/>
              <a:gd name="connsiteX2dup0dup1dup2dup3dup4dup5dup6" fmla="*/ 15601 w 15601"/>
              <a:gd name="connsiteY2dup0dup1dup2dup3dup4dup5dup6" fmla="*/ 18543 h 21270"/>
              <a:gd name="connsiteX3dup0dup1dup2dup3dup4dup5dup6" fmla="*/ 0 w 15601"/>
              <a:gd name="connsiteY3dup0dup1dup2dup3dup4dup5dup6" fmla="*/ 20201 h 21270"/>
              <a:gd name="connsiteX4dup0dup1dup2dup3dup4dup5dup6" fmla="*/ 0 w 15601"/>
              <a:gd name="connsiteY4dup0dup1dup2dup3dup4dup5dup6" fmla="*/ 29 h 21270"/>
              <a:gd name="connsiteX0dup0dup1dup2dup3dup4dup5dup6dup7" fmla="*/ 0 w 15601"/>
              <a:gd name="connsiteY0dup0dup1dup2dup3dup4dup5dup6dup7" fmla="*/ 29 h 21322"/>
              <a:gd name="connsiteX1dup0dup1dup2dup3dup4dup5dup6dup7" fmla="*/ 15591 w 15601"/>
              <a:gd name="connsiteY1dup0dup1dup2dup3dup4dup5dup6dup7" fmla="*/ 0 h 21322"/>
              <a:gd name="connsiteX2dup0dup1dup2dup3dup4dup5dup6dup7" fmla="*/ 15601 w 15601"/>
              <a:gd name="connsiteY2dup0dup1dup2dup3dup4dup5dup6dup7" fmla="*/ 18863 h 21322"/>
              <a:gd name="connsiteX3dup0dup1dup2dup3dup4dup5dup6dup7" fmla="*/ 0 w 15601"/>
              <a:gd name="connsiteY3dup0dup1dup2dup3dup4dup5dup6dup7" fmla="*/ 20201 h 21322"/>
              <a:gd name="connsiteX4dup0dup1dup2dup3dup4dup5dup6dup7" fmla="*/ 0 w 15601"/>
              <a:gd name="connsiteY4dup0dup1dup2dup3dup4dup5dup6dup7" fmla="*/ 29 h 21322"/>
              <a:gd name="connsiteX0dup0dup1dup2dup3dup4dup5dup6dup7dup8" fmla="*/ 0 w 15601"/>
              <a:gd name="connsiteY0dup0dup1dup2dup3dup4dup5dup6dup7dup8" fmla="*/ 29 h 21347"/>
              <a:gd name="connsiteX1dup0dup1dup2dup3dup4dup5dup6dup7dup8" fmla="*/ 15591 w 15601"/>
              <a:gd name="connsiteY1dup0dup1dup2dup3dup4dup5dup6dup7dup8" fmla="*/ 0 h 21347"/>
              <a:gd name="connsiteX2dup0dup1dup2dup3dup4dup5dup6dup7dup8" fmla="*/ 15601 w 15601"/>
              <a:gd name="connsiteY2dup0dup1dup2dup3dup4dup5dup6dup7dup8" fmla="*/ 18863 h 21347"/>
              <a:gd name="connsiteX3dup0dup1dup2dup3dup4dup5dup6dup7dup8" fmla="*/ 0 w 15601"/>
              <a:gd name="connsiteY3dup0dup1dup2dup3dup4dup5dup6dup7dup8" fmla="*/ 20201 h 21347"/>
              <a:gd name="connsiteX4dup0dup1dup2dup3dup4dup5dup6dup7dup8" fmla="*/ 0 w 15601"/>
              <a:gd name="connsiteY4dup0dup1dup2dup3dup4dup5dup6dup7dup8" fmla="*/ 29 h 21347"/>
              <a:gd name="connsiteX0dup0dup1dup2dup3dup4dup5dup6dup7dup8dup9" fmla="*/ 0 w 15601"/>
              <a:gd name="connsiteY0dup0dup1dup2dup3dup4dup5dup6dup7dup8dup9" fmla="*/ 29 h 21222"/>
              <a:gd name="connsiteX1dup0dup1dup2dup3dup4dup5dup6dup7dup8dup9" fmla="*/ 15591 w 15601"/>
              <a:gd name="connsiteY1dup0dup1dup2dup3dup4dup5dup6dup7dup8dup9" fmla="*/ 0 h 21222"/>
              <a:gd name="connsiteX2dup0dup1dup2dup3dup4dup5dup6dup7dup8dup9" fmla="*/ 15601 w 15601"/>
              <a:gd name="connsiteY2dup0dup1dup2dup3dup4dup5dup6dup7dup8dup9" fmla="*/ 18863 h 21222"/>
              <a:gd name="connsiteX3dup0dup1dup2dup3dup4dup5dup6dup7dup8dup9" fmla="*/ 0 w 15601"/>
              <a:gd name="connsiteY3dup0dup1dup2dup3dup4dup5dup6dup7dup8dup9" fmla="*/ 20201 h 21222"/>
              <a:gd name="connsiteX4dup0dup1dup2dup3dup4dup5dup6dup7dup8dup9" fmla="*/ 0 w 15601"/>
              <a:gd name="connsiteY4dup0dup1dup2dup3dup4dup5dup6dup7dup8dup9" fmla="*/ 29 h 21222"/>
              <a:gd name="connsiteX0dup0dup1dup2dup3dup4dup5dup6dup7dup8dup9dup10" fmla="*/ 0 w 15601"/>
              <a:gd name="connsiteY0dup0dup1dup2dup3dup4dup5dup6dup7dup8dup9dup10" fmla="*/ 29 h 21210"/>
              <a:gd name="connsiteX1dup0dup1dup2dup3dup4dup5dup6dup7dup8dup9dup10" fmla="*/ 15591 w 15601"/>
              <a:gd name="connsiteY1dup0dup1dup2dup3dup4dup5dup6dup7dup8dup9dup10" fmla="*/ 0 h 21210"/>
              <a:gd name="connsiteX2dup0dup1dup2dup3dup4dup5dup6dup7dup8dup9dup10" fmla="*/ 15601 w 15601"/>
              <a:gd name="connsiteY2dup0dup1dup2dup3dup4dup5dup6dup7dup8dup9dup10" fmla="*/ 18863 h 21210"/>
              <a:gd name="connsiteX3dup0dup1dup2dup3dup4dup5dup6dup7dup8dup9dup10" fmla="*/ 0 w 15601"/>
              <a:gd name="connsiteY3dup0dup1dup2dup3dup4dup5dup6dup7dup8dup9dup10" fmla="*/ 20201 h 21210"/>
              <a:gd name="connsiteX4dup0dup1dup2dup3dup4dup5dup6dup7dup8dup9dup10" fmla="*/ 0 w 15601"/>
              <a:gd name="connsiteY4dup0dup1dup2dup3dup4dup5dup6dup7dup8dup9dup10" fmla="*/ 29 h 21210"/>
              <a:gd name="connsiteX0dup0dup1dup2dup3dup4dup5dup6dup7dup8dup9dup10dup11" fmla="*/ 0 w 15601"/>
              <a:gd name="connsiteY0dup0dup1dup2dup3dup4dup5dup6dup7dup8dup9dup10dup11" fmla="*/ 29 h 21275"/>
              <a:gd name="connsiteX1dup0dup1dup2dup3dup4dup5dup6dup7dup8dup9dup10dup11" fmla="*/ 15591 w 15601"/>
              <a:gd name="connsiteY1dup0dup1dup2dup3dup4dup5dup6dup7dup8dup9dup10dup11" fmla="*/ 0 h 21275"/>
              <a:gd name="connsiteX2dup0dup1dup2dup3dup4dup5dup6dup7dup8dup9dup10dup11" fmla="*/ 15601 w 15601"/>
              <a:gd name="connsiteY2dup0dup1dup2dup3dup4dup5dup6dup7dup8dup9dup10dup11" fmla="*/ 19241 h 21275"/>
              <a:gd name="connsiteX3dup0dup1dup2dup3dup4dup5dup6dup7dup8dup9dup10dup11" fmla="*/ 0 w 15601"/>
              <a:gd name="connsiteY3dup0dup1dup2dup3dup4dup5dup6dup7dup8dup9dup10dup11" fmla="*/ 20201 h 21275"/>
              <a:gd name="connsiteX4dup0dup1dup2dup3dup4dup5dup6dup7dup8dup9dup10dup11" fmla="*/ 0 w 15601"/>
              <a:gd name="connsiteY4dup0dup1dup2dup3dup4dup5dup6dup7dup8dup9dup10dup11" fmla="*/ 29 h 21275"/>
              <a:gd name="connsiteX0dup0dup1dup2dup3dup4dup5dup6dup7dup8dup9dup10dup11dup12" fmla="*/ 0 w 15601"/>
              <a:gd name="connsiteY0dup0dup1dup2dup3dup4dup5dup6dup7dup8dup9dup10dup11dup12" fmla="*/ 29 h 21467"/>
              <a:gd name="connsiteX1dup0dup1dup2dup3dup4dup5dup6dup7dup8dup9dup10dup11dup12" fmla="*/ 15591 w 15601"/>
              <a:gd name="connsiteY1dup0dup1dup2dup3dup4dup5dup6dup7dup8dup9dup10dup11dup12" fmla="*/ 0 h 21467"/>
              <a:gd name="connsiteX2dup0dup1dup2dup3dup4dup5dup6dup7dup8dup9dup10dup11dup12" fmla="*/ 15601 w 15601"/>
              <a:gd name="connsiteY2dup0dup1dup2dup3dup4dup5dup6dup7dup8dup9dup10dup11dup12" fmla="*/ 19241 h 21467"/>
              <a:gd name="connsiteX3dup0dup1dup2dup3dup4dup5dup6dup7dup8dup9dup10dup11dup12" fmla="*/ 0 w 15601"/>
              <a:gd name="connsiteY3dup0dup1dup2dup3dup4dup5dup6dup7dup8dup9dup10dup11dup12" fmla="*/ 20434 h 21467"/>
              <a:gd name="connsiteX4dup0dup1dup2dup3dup4dup5dup6dup7dup8dup9dup10dup11dup12" fmla="*/ 0 w 15601"/>
              <a:gd name="connsiteY4dup0dup1dup2dup3dup4dup5dup6dup7dup8dup9dup10dup11dup12" fmla="*/ 29 h 21467"/>
              <a:gd name="connsiteX0dup0dup1dup2dup3dup4dup5dup6dup7dup8dup9dup10dup11dup12dup13" fmla="*/ 0 w 15601"/>
              <a:gd name="connsiteY0dup0dup1dup2dup3dup4dup5dup6dup7dup8dup9dup10dup11dup12dup13" fmla="*/ 29 h 21343"/>
              <a:gd name="connsiteX1dup0dup1dup2dup3dup4dup5dup6dup7dup8dup9dup10dup11dup12dup13" fmla="*/ 15591 w 15601"/>
              <a:gd name="connsiteY1dup0dup1dup2dup3dup4dup5dup6dup7dup8dup9dup10dup11dup12dup13" fmla="*/ 0 h 21343"/>
              <a:gd name="connsiteX2dup0dup1dup2dup3dup4dup5dup6dup7dup8dup9dup10dup11dup12dup13" fmla="*/ 15601 w 15601"/>
              <a:gd name="connsiteY2dup0dup1dup2dup3dup4dup5dup6dup7dup8dup9dup10dup11dup12dup13" fmla="*/ 19241 h 21343"/>
              <a:gd name="connsiteX3dup0dup1dup2dup3dup4dup5dup6dup7dup8dup9dup10dup11dup12dup13" fmla="*/ 0 w 15601"/>
              <a:gd name="connsiteY3dup0dup1dup2dup3dup4dup5dup6dup7dup8dup9dup10dup11dup12dup13" fmla="*/ 20434 h 21343"/>
              <a:gd name="connsiteX4dup0dup1dup2dup3dup4dup5dup6dup7dup8dup9dup10dup11dup12dup13" fmla="*/ 0 w 15601"/>
              <a:gd name="connsiteY4dup0dup1dup2dup3dup4dup5dup6dup7dup8dup9dup10dup11dup12dup13" fmla="*/ 29 h 21343"/>
              <a:gd name="connsiteX0dup0dup1dup2dup3dup4dup5dup6dup7dup8dup9dup10dup11dup12dup13dup14" fmla="*/ 0 w 15601"/>
              <a:gd name="connsiteY0dup0dup1dup2dup3dup4dup5dup6dup7dup8dup9dup10dup11dup12dup13dup14" fmla="*/ 29 h 21351"/>
              <a:gd name="connsiteX1dup0dup1dup2dup3dup4dup5dup6dup7dup8dup9dup10dup11dup12dup13dup14" fmla="*/ 15591 w 15601"/>
              <a:gd name="connsiteY1dup0dup1dup2dup3dup4dup5dup6dup7dup8dup9dup10dup11dup12dup13dup14" fmla="*/ 0 h 21351"/>
              <a:gd name="connsiteX2dup0dup1dup2dup3dup4dup5dup6dup7dup8dup9dup10dup11dup12dup13dup14" fmla="*/ 15601 w 15601"/>
              <a:gd name="connsiteY2dup0dup1dup2dup3dup4dup5dup6dup7dup8dup9dup10dup11dup12dup13dup14" fmla="*/ 19241 h 21351"/>
              <a:gd name="connsiteX3dup0dup1dup2dup3dup4dup5dup6dup7dup8dup9dup10dup11dup12dup13dup14" fmla="*/ 0 w 15601"/>
              <a:gd name="connsiteY3dup0dup1dup2dup3dup4dup5dup6dup7dup8dup9dup10dup11dup12dup13dup14" fmla="*/ 20434 h 21351"/>
              <a:gd name="connsiteX4dup0dup1dup2dup3dup4dup5dup6dup7dup8dup9dup10dup11dup12dup13dup14" fmla="*/ 0 w 15601"/>
              <a:gd name="connsiteY4dup0dup1dup2dup3dup4dup5dup6dup7dup8dup9dup10dup11dup12dup13dup14" fmla="*/ 29 h 21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2" h="42499">
                <a:moveTo>
                  <a:pt x="7" y="0"/>
                </a:moveTo>
                <a:lnTo>
                  <a:pt x="15596" y="2"/>
                </a:lnTo>
                <a:cubicBezTo>
                  <a:pt x="15596" y="5776"/>
                  <a:pt x="15602" y="34615"/>
                  <a:pt x="15602" y="40389"/>
                </a:cubicBezTo>
                <a:cubicBezTo>
                  <a:pt x="10639" y="40476"/>
                  <a:pt x="7603" y="44168"/>
                  <a:pt x="1" y="41582"/>
                </a:cubicBezTo>
                <a:cubicBezTo>
                  <a:pt x="-5" y="27777"/>
                  <a:pt x="13" y="13805"/>
                  <a:pt x="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D1F2F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r>
              <a:rPr lang="en-US" sz="5550"/>
              <a:t>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42614655"/>
            <a:ext cx="32918400" cy="1276544"/>
          </a:xfrm>
          <a:prstGeom prst="rect">
            <a:avLst/>
          </a:prstGeom>
          <a:solidFill>
            <a:srgbClr val="23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5550"/>
          </a:p>
        </p:txBody>
      </p:sp>
      <p:cxnSp>
        <p:nvCxnSpPr>
          <p:cNvPr id="57" name="Straight Connector 56"/>
          <p:cNvCxnSpPr/>
          <p:nvPr/>
        </p:nvCxnSpPr>
        <p:spPr>
          <a:xfrm>
            <a:off x="2" y="42614655"/>
            <a:ext cx="32918400" cy="0"/>
          </a:xfrm>
          <a:prstGeom prst="line">
            <a:avLst/>
          </a:prstGeom>
          <a:ln w="254000">
            <a:solidFill>
              <a:srgbClr val="8CD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2743200" y="827164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50">
              <a:spcBef>
                <a:spcPct val="20000"/>
              </a:spcBef>
              <a:defRPr/>
            </a:pPr>
            <a:r>
              <a:rPr lang="en-US" sz="6400">
                <a:solidFill>
                  <a:srgbClr val="235078"/>
                </a:solidFill>
                <a:latin typeface="Libre Baskerville" panose="02000000000000000000" pitchFamily="2" charset="0"/>
              </a:rPr>
              <a:t>This Scientific Poster Template Is Provided By MakeSigns</a:t>
            </a:r>
            <a:endParaRPr lang="en-US" sz="6400">
              <a:solidFill>
                <a:srgbClr val="235078"/>
              </a:solidFill>
              <a:latin typeface="Libre Baskerville" panose="02000000000000000000" pitchFamily="2" charset="0"/>
            </a:endParaRPr>
          </a:p>
          <a:p>
            <a:pPr algn="ctr" defTabSz="2820850">
              <a:spcBef>
                <a:spcPct val="20000"/>
              </a:spcBef>
              <a:defRPr/>
            </a:pPr>
            <a:r>
              <a:rPr lang="en-US" sz="6400">
                <a:solidFill>
                  <a:srgbClr val="235078"/>
                </a:solidFill>
                <a:latin typeface="Libre Baskerville" panose="02000000000000000000" pitchFamily="2" charset="0"/>
              </a:rPr>
              <a:t>Enter A Title And Add Logos To Your Poster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2743200" y="3215336"/>
            <a:ext cx="27432000" cy="21975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Include University or Department Names if Needed</a:t>
            </a:r>
          </a:p>
          <a:p>
            <a:pPr algn="ctr">
              <a:defRPr/>
            </a:pPr>
            <a:endParaRPr lang="en-US" sz="4200">
              <a:solidFill>
                <a:srgbClr val="235078"/>
              </a:solidFill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FD3D0ACE-DC7E-450B-BD49-B7A44641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679" y="7352804"/>
            <a:ext cx="19335136" cy="4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62CA47B-6D2F-458C-98CC-19C397FB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679" y="6711307"/>
            <a:ext cx="7200900" cy="654976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defTabSz="3526986">
              <a:defRPr/>
            </a:pPr>
            <a:r>
              <a:rPr lang="en-US" sz="3600" b="1">
                <a:solidFill>
                  <a:srgbClr val="1482A5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919909" y="9927355"/>
            <a:ext cx="14793257" cy="91440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86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BB0DEBB-643A-495C-9A00-84ACC65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3401" y="9927356"/>
            <a:ext cx="14793257" cy="91440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86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1BD94FDB-190B-4638-89EC-A656D1270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09" y="24000285"/>
            <a:ext cx="14793257" cy="91440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86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C5373E80-5BA7-4273-832B-6C4F5740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3401" y="24000285"/>
            <a:ext cx="14793257" cy="91440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86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7E454-6E74-438E-B6CD-F623F47990B5}"/>
              </a:ext>
            </a:extLst>
          </p:cNvPr>
          <p:cNvSpPr txBox="1"/>
          <p:nvPr/>
        </p:nvSpPr>
        <p:spPr>
          <a:xfrm>
            <a:off x="919911" y="11154377"/>
            <a:ext cx="1479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D7720-E258-450C-97C8-212EC4244F55}"/>
              </a:ext>
            </a:extLst>
          </p:cNvPr>
          <p:cNvSpPr txBox="1"/>
          <p:nvPr/>
        </p:nvSpPr>
        <p:spPr>
          <a:xfrm>
            <a:off x="914679" y="25120845"/>
            <a:ext cx="1479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998FE72F-E77A-4480-B8D1-D34F20784276}"/>
              </a:ext>
            </a:extLst>
          </p:cNvPr>
          <p:cNvSpPr txBox="1"/>
          <p:nvPr/>
        </p:nvSpPr>
        <p:spPr>
          <a:xfrm>
            <a:off x="17231447" y="11144453"/>
            <a:ext cx="14745210" cy="47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95B8920-2EE7-4FFC-B20D-4A97E28B3E9A}"/>
              </a:ext>
            </a:extLst>
          </p:cNvPr>
          <p:cNvSpPr txBox="1"/>
          <p:nvPr/>
        </p:nvSpPr>
        <p:spPr>
          <a:xfrm>
            <a:off x="17210466" y="25206609"/>
            <a:ext cx="1476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17CA20C5-0AD5-44C7-85B6-E50442E9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3401" y="36538396"/>
            <a:ext cx="14793257" cy="91440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86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Acknowledgements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19D333-A99E-42C7-9275-2FC4A2C78729}"/>
              </a:ext>
            </a:extLst>
          </p:cNvPr>
          <p:cNvSpPr txBox="1"/>
          <p:nvPr/>
        </p:nvSpPr>
        <p:spPr>
          <a:xfrm>
            <a:off x="17210466" y="37673486"/>
            <a:ext cx="1479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30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388100" y="147320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hypotheticalocean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18</Paragraphs>
  <Slides>1</Slides>
  <Notes>0</Notes>
  <TotalTime>3636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10">
      <vt:lpstr>Arial</vt:lpstr>
      <vt:lpstr>Calibri</vt:lpstr>
      <vt:lpstr>Franklin Gothic Heavy</vt:lpstr>
      <vt:lpstr>Libre Baskerville</vt:lpstr>
      <vt:lpstr>Montserrat</vt:lpstr>
      <vt:lpstr>ＭＳ Ｐゴシック</vt:lpstr>
      <vt:lpstr>Montserrat Light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Sample research poster</dc:title>
  <cp:category>scientific poster powerpoint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23</cp:revision>
  <cp:lastPrinted>2011-01-21T18:13:44.000</cp:lastPrinted>
  <dcterms:modified xsi:type="dcterms:W3CDTF">2022-02-28T22:11:27Z</dcterms:modified>
  <dc:subject>Free Poster Presentation Example</dc:subject>
</cp:coreProperties>
</file>