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Lst>
  <p:sldSz cx="43891200" cy="32918400"/>
  <p:notesSz cx="9239250" cy="11982450"/>
  <p:custDataLst>
    <p:tags r:id="rId4"/>
  </p:custDataLst>
  <p:defaultTextStyle>
    <a:defPPr>
      <a:defRPr lang="en-US"/>
    </a:defPPr>
    <a:lvl1pPr algn="l" rtl="0" eaLnBrk="0" fontAlgn="base" hangingPunct="0">
      <a:spcBef>
        <a:spcPct val="0"/>
      </a:spcBef>
      <a:spcAft>
        <a:spcPct val="0"/>
      </a:spcAft>
      <a:defRPr sz="93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93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93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93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9300" kern="1200">
        <a:solidFill>
          <a:schemeClr val="tx1"/>
        </a:solidFill>
        <a:latin typeface="Tahoma" pitchFamily="34" charset="0"/>
        <a:ea typeface="+mn-ea"/>
        <a:cs typeface="+mn-cs"/>
      </a:defRPr>
    </a:lvl5pPr>
    <a:lvl6pPr marL="2286000" algn="l" defTabSz="914400" rtl="0" eaLnBrk="1" latinLnBrk="0" hangingPunct="1">
      <a:defRPr sz="9300" kern="1200">
        <a:solidFill>
          <a:schemeClr val="tx1"/>
        </a:solidFill>
        <a:latin typeface="Tahoma" pitchFamily="34" charset="0"/>
        <a:ea typeface="+mn-ea"/>
        <a:cs typeface="+mn-cs"/>
      </a:defRPr>
    </a:lvl6pPr>
    <a:lvl7pPr marL="2743200" algn="l" defTabSz="914400" rtl="0" eaLnBrk="1" latinLnBrk="0" hangingPunct="1">
      <a:defRPr sz="9300" kern="1200">
        <a:solidFill>
          <a:schemeClr val="tx1"/>
        </a:solidFill>
        <a:latin typeface="Tahoma" pitchFamily="34" charset="0"/>
        <a:ea typeface="+mn-ea"/>
        <a:cs typeface="+mn-cs"/>
      </a:defRPr>
    </a:lvl7pPr>
    <a:lvl8pPr marL="3200400" algn="l" defTabSz="914400" rtl="0" eaLnBrk="1" latinLnBrk="0" hangingPunct="1">
      <a:defRPr sz="9300" kern="1200">
        <a:solidFill>
          <a:schemeClr val="tx1"/>
        </a:solidFill>
        <a:latin typeface="Tahoma" pitchFamily="34" charset="0"/>
        <a:ea typeface="+mn-ea"/>
        <a:cs typeface="+mn-cs"/>
      </a:defRPr>
    </a:lvl8pPr>
    <a:lvl9pPr marL="3657600" algn="l" defTabSz="914400" rtl="0" eaLnBrk="1" latinLnBrk="0" hangingPunct="1">
      <a:defRPr sz="93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C6600"/>
    <a:srgbClr val="EAEAEA"/>
    <a:srgbClr val="C8D1D2"/>
    <a:srgbClr val="FFFFFF"/>
    <a:srgbClr val="003366"/>
    <a:srgbClr val="FFEBCD"/>
    <a:srgbClr val="FFE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625" autoAdjust="0"/>
    <p:restoredTop sz="94648" autoAdjust="0"/>
  </p:normalViewPr>
  <p:slideViewPr>
    <p:cSldViewPr>
      <p:cViewPr varScale="1">
        <p:scale>
          <a:sx n="25" d="100"/>
          <a:sy n="25" d="100"/>
        </p:scale>
        <p:origin x="2118" y="18"/>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109570" name="Rectangle 2"/>
          <p:cNvSpPr>
            <a:spLocks noGrp="1" noChangeArrowheads="1"/>
          </p:cNvSpPr>
          <p:nvPr>
            <p:ph type="hdr" sz="quarter"/>
          </p:nvPr>
        </p:nvSpPr>
        <p:spPr bwMode="auto">
          <a:xfrm>
            <a:off x="0" y="0"/>
            <a:ext cx="4003675"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anchor="t" anchorCtr="0" compatLnSpc="1">
            <a:prstTxWarp prst="textNoShape">
              <a:avLst/>
            </a:prstTxWarp>
          </a:bodyPr>
          <a:lstStyle>
            <a:defPPr>
              <a:defRPr kern="1200" smtId="4294967295"/>
            </a:defPPr>
            <a:lvl1pPr defTabSz="1212850" eaLnBrk="1" hangingPunct="1">
              <a:defRPr sz="1600">
                <a:latin typeface="Arial"/>
              </a:defRPr>
            </a:lvl1pPr>
          </a:lstStyle>
          <a:p>
            <a:pPr>
              <a:defRPr/>
            </a:pPr>
            <a:endParaRPr lang="en-US"/>
          </a:p>
        </p:txBody>
      </p:sp>
      <p:sp>
        <p:nvSpPr>
          <p:cNvPr id="109571" name="Rectangle 3"/>
          <p:cNvSpPr>
            <a:spLocks noGrp="1" noChangeArrowheads="1"/>
          </p:cNvSpPr>
          <p:nvPr>
            <p:ph type="dt" idx="1"/>
          </p:nvPr>
        </p:nvSpPr>
        <p:spPr bwMode="auto">
          <a:xfrm>
            <a:off x="5233988" y="0"/>
            <a:ext cx="4003675"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anchor="t" anchorCtr="0" compatLnSpc="1">
            <a:prstTxWarp prst="textNoShape">
              <a:avLst/>
            </a:prstTxWarp>
          </a:bodyPr>
          <a:lstStyle>
            <a:defPPr>
              <a:defRPr kern="1200" smtId="4294967295"/>
            </a:defPPr>
            <a:lvl1pPr algn="r" defTabSz="1212850" eaLnBrk="1" hangingPunct="1">
              <a:defRPr sz="1600">
                <a:latin typeface="Arial"/>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624013" y="898525"/>
            <a:ext cx="5992812" cy="44942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p:cNvSpPr>
            <a:spLocks noGrp="1" noChangeArrowheads="1"/>
          </p:cNvSpPr>
          <p:nvPr>
            <p:ph type="body" sz="quarter" idx="3"/>
          </p:nvPr>
        </p:nvSpPr>
        <p:spPr bwMode="auto">
          <a:xfrm>
            <a:off x="923925" y="5691188"/>
            <a:ext cx="7391400" cy="539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9574" name="Rectangle 6"/>
          <p:cNvSpPr>
            <a:spLocks noGrp="1" noChangeArrowheads="1"/>
          </p:cNvSpPr>
          <p:nvPr>
            <p:ph type="ftr" sz="quarter" idx="4"/>
          </p:nvPr>
        </p:nvSpPr>
        <p:spPr bwMode="auto">
          <a:xfrm>
            <a:off x="0" y="11380788"/>
            <a:ext cx="4003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anchor="b" anchorCtr="0" compatLnSpc="1">
            <a:prstTxWarp prst="textNoShape">
              <a:avLst/>
            </a:prstTxWarp>
          </a:bodyPr>
          <a:lstStyle>
            <a:defPPr>
              <a:defRPr kern="1200" smtId="4294967295"/>
            </a:defPPr>
            <a:lvl1pPr defTabSz="1212850" eaLnBrk="1" hangingPunct="1">
              <a:defRPr sz="1600">
                <a:latin typeface="Arial"/>
              </a:defRPr>
            </a:lvl1pPr>
          </a:lstStyle>
          <a:p>
            <a:pPr>
              <a:defRPr/>
            </a:pPr>
            <a:endParaRPr lang="en-US"/>
          </a:p>
        </p:txBody>
      </p:sp>
      <p:sp>
        <p:nvSpPr>
          <p:cNvPr id="109575" name="Rectangle 7"/>
          <p:cNvSpPr>
            <a:spLocks noGrp="1" noChangeArrowheads="1"/>
          </p:cNvSpPr>
          <p:nvPr>
            <p:ph type="sldNum" sz="quarter" idx="5"/>
          </p:nvPr>
        </p:nvSpPr>
        <p:spPr bwMode="auto">
          <a:xfrm>
            <a:off x="5233988" y="11380788"/>
            <a:ext cx="4003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anchor="b" anchorCtr="0" compatLnSpc="1">
            <a:prstTxWarp prst="textNoShape">
              <a:avLst/>
            </a:prstTxWarp>
          </a:bodyPr>
          <a:lstStyle>
            <a:defPPr>
              <a:defRPr kern="1200" smtId="4294967295"/>
            </a:defPPr>
            <a:lvl1pPr algn="r" defTabSz="1212850" eaLnBrk="1" hangingPunct="1">
              <a:defRPr sz="1600">
                <a:latin typeface="Arial"/>
              </a:defRPr>
            </a:lvl1pPr>
          </a:lstStyle>
          <a:p>
            <a:pPr>
              <a:defRPr/>
            </a:pPr>
            <a:fld id="{F39641C9-D8CC-4002-86B1-AFA39E52C17F}" type="slidenum">
              <a:rPr lang="en-US"/>
              <a:pPr>
                <a:defRPr/>
              </a:pPr>
              <a:t>‹#›</a:t>
            </a:fld>
          </a:p>
        </p:txBody>
      </p:sp>
    </p:spTree>
    <p:extLst>
      <p:ext uri="{BB962C8B-B14F-4D97-AF65-F5344CB8AC3E}">
        <p14:creationId xmlns:p14="http://schemas.microsoft.com/office/powerpoint/2010/main" val="1887106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212850">
              <a:defRPr sz="9300">
                <a:solidFill>
                  <a:schemeClr val="tx1"/>
                </a:solidFill>
                <a:latin typeface="Tahoma" pitchFamily="34" charset="0"/>
              </a:defRPr>
            </a:lvl1pPr>
            <a:lvl2pPr marL="742950" indent="-285750" defTabSz="1212850">
              <a:defRPr sz="9300">
                <a:solidFill>
                  <a:schemeClr val="tx1"/>
                </a:solidFill>
                <a:latin typeface="Tahoma" pitchFamily="34" charset="0"/>
              </a:defRPr>
            </a:lvl2pPr>
            <a:lvl3pPr marL="1143000" indent="-228600" defTabSz="1212850">
              <a:defRPr sz="9300">
                <a:solidFill>
                  <a:schemeClr val="tx1"/>
                </a:solidFill>
                <a:latin typeface="Tahoma" pitchFamily="34" charset="0"/>
              </a:defRPr>
            </a:lvl3pPr>
            <a:lvl4pPr marL="1600200" indent="-228600" defTabSz="1212850">
              <a:defRPr sz="9300">
                <a:solidFill>
                  <a:schemeClr val="tx1"/>
                </a:solidFill>
                <a:latin typeface="Tahoma" pitchFamily="34" charset="0"/>
              </a:defRPr>
            </a:lvl4pPr>
            <a:lvl5pPr marL="2057400" indent="-228600" defTabSz="1212850">
              <a:defRPr sz="9300">
                <a:solidFill>
                  <a:schemeClr val="tx1"/>
                </a:solidFill>
                <a:latin typeface="Tahoma" pitchFamily="34" charset="0"/>
              </a:defRPr>
            </a:lvl5pPr>
            <a:lvl6pPr marL="2514600" indent="-228600" defTabSz="1212850" eaLnBrk="0" fontAlgn="base" hangingPunct="0">
              <a:spcBef>
                <a:spcPct val="0"/>
              </a:spcBef>
              <a:spcAft>
                <a:spcPct val="0"/>
              </a:spcAft>
              <a:defRPr sz="9300">
                <a:solidFill>
                  <a:schemeClr val="tx1"/>
                </a:solidFill>
                <a:latin typeface="Tahoma" pitchFamily="34" charset="0"/>
              </a:defRPr>
            </a:lvl6pPr>
            <a:lvl7pPr marL="2971800" indent="-228600" defTabSz="1212850" eaLnBrk="0" fontAlgn="base" hangingPunct="0">
              <a:spcBef>
                <a:spcPct val="0"/>
              </a:spcBef>
              <a:spcAft>
                <a:spcPct val="0"/>
              </a:spcAft>
              <a:defRPr sz="9300">
                <a:solidFill>
                  <a:schemeClr val="tx1"/>
                </a:solidFill>
                <a:latin typeface="Tahoma" pitchFamily="34" charset="0"/>
              </a:defRPr>
            </a:lvl7pPr>
            <a:lvl8pPr marL="3429000" indent="-228600" defTabSz="1212850" eaLnBrk="0" fontAlgn="base" hangingPunct="0">
              <a:spcBef>
                <a:spcPct val="0"/>
              </a:spcBef>
              <a:spcAft>
                <a:spcPct val="0"/>
              </a:spcAft>
              <a:defRPr sz="9300">
                <a:solidFill>
                  <a:schemeClr val="tx1"/>
                </a:solidFill>
                <a:latin typeface="Tahoma" pitchFamily="34" charset="0"/>
              </a:defRPr>
            </a:lvl8pPr>
            <a:lvl9pPr marL="3886200" indent="-228600" defTabSz="1212850" eaLnBrk="0" fontAlgn="base" hangingPunct="0">
              <a:spcBef>
                <a:spcPct val="0"/>
              </a:spcBef>
              <a:spcAft>
                <a:spcPct val="0"/>
              </a:spcAft>
              <a:defRPr sz="9300">
                <a:solidFill>
                  <a:schemeClr val="tx1"/>
                </a:solidFill>
                <a:latin typeface="Tahoma" pitchFamily="34" charset="0"/>
              </a:defRPr>
            </a:lvl9pPr>
          </a:lstStyle>
          <a:p>
            <a:fld id="{1A823325-36D6-4105-ADEC-A31D2323A1B2}" type="slidenum">
              <a:rPr lang="en-US" sz="1600" smtClean="0">
                <a:latin typeface="Arial"/>
              </a:rPr>
              <a:t>1</a:t>
            </a:fld>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3292475" y="10226675"/>
            <a:ext cx="37306250" cy="7054850"/>
          </a:xfrm>
          <a:prstGeom prst="rect">
            <a:avLst/>
          </a:prstGeo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a:prstGeom prst="rect">
            <a:avLst/>
          </a:prstGeo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2202917"/>
      </p:ext>
    </p:extLst>
  </p:cSld>
  <p:clrMapOvr>
    <a:masterClrMapping/>
  </p:clrMapOvr>
  <p:transition spd="med">
    <p:fade thruBlk="1"/>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a:xfrm>
            <a:off x="2193925" y="1317625"/>
            <a:ext cx="39503350" cy="5486400"/>
          </a:xfrm>
          <a:prstGeom prst="rect">
            <a:avLst/>
          </a:prstGeom>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865688"/>
      </p:ext>
    </p:extLst>
  </p:cSld>
  <p:clrMapOvr>
    <a:masterClrMapping/>
  </p:clrMapOvr>
  <p:transition spd="med">
    <p:fade thruBlk="1"/>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2" cy="28087638"/>
          </a:xfrm>
          <a:prstGeom prst="rect">
            <a:avLst/>
          </a:prstGeo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286890"/>
      </p:ext>
    </p:extLst>
  </p:cSld>
  <p:clrMapOvr>
    <a:masterClrMapping/>
  </p:clrMapOvr>
  <p:transition spd="med">
    <p:fade thruBlk="1"/>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2193925" y="1317625"/>
            <a:ext cx="39503350" cy="5486400"/>
          </a:xfrm>
          <a:prstGeom prst="rect">
            <a:avLst/>
          </a:prstGeom>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34224"/>
      </p:ext>
    </p:extLst>
  </p:cSld>
  <p:clrMapOvr>
    <a:masterClrMapping/>
  </p:clrMapOvr>
  <p:transition spd="med">
    <p:fade thruBlk="1"/>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467100" y="21153438"/>
            <a:ext cx="37307838" cy="6537325"/>
          </a:xfrm>
          <a:prstGeom prst="rect">
            <a:avLst/>
          </a:prstGeo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a:prstGeom prst="rect">
            <a:avLst/>
          </a:prstGeo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152500"/>
      </p:ext>
    </p:extLst>
  </p:cSld>
  <p:clrMapOvr>
    <a:masterClrMapping/>
  </p:clrMapOvr>
  <p:transition spd="med">
    <p:fade thruBlk="1"/>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2193925" y="1317625"/>
            <a:ext cx="39503350" cy="5486400"/>
          </a:xfrm>
          <a:prstGeom prst="rect">
            <a:avLst/>
          </a:prstGeom>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432073"/>
      </p:ext>
    </p:extLst>
  </p:cSld>
  <p:clrMapOvr>
    <a:masterClrMapping/>
  </p:clrMapOvr>
  <p:transition spd="med">
    <p:fade thruBlk="1"/>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193925" y="1317625"/>
            <a:ext cx="39503350" cy="5486400"/>
          </a:xfrm>
          <a:prstGeom prst="rect">
            <a:avLst/>
          </a:prstGeo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8"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8"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3799198"/>
      </p:ext>
    </p:extLst>
  </p:cSld>
  <p:clrMapOvr>
    <a:masterClrMapping/>
  </p:clrMapOvr>
  <p:transition spd="med">
    <p:fade thruBlk="1"/>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2193925" y="1317625"/>
            <a:ext cx="39503350" cy="5486400"/>
          </a:xfrm>
          <a:prstGeom prst="rect">
            <a:avLst/>
          </a:prstGeom>
        </p:spPr>
        <p:txBody>
          <a:bodyPr/>
          <a:lstStyle>
            <a:defPPr>
              <a:defRPr kern="1200" smtId="4294967295"/>
            </a:defPPr>
          </a:lstStyle>
          <a:p>
            <a:r>
              <a:rPr lang="en-US" smtClean="0"/>
              <a:t>Click to edit Master title style</a:t>
            </a:r>
            <a:endParaRPr lang="en-US"/>
          </a:p>
        </p:txBody>
      </p:sp>
    </p:spTree>
    <p:extLst>
      <p:ext uri="{BB962C8B-B14F-4D97-AF65-F5344CB8AC3E}">
        <p14:creationId xmlns:p14="http://schemas.microsoft.com/office/powerpoint/2010/main" val="1376468930"/>
      </p:ext>
    </p:extLst>
  </p:cSld>
  <p:clrMapOvr>
    <a:masterClrMapping/>
  </p:clrMapOvr>
  <p:transition spd="med">
    <p:fade thruBlk="1"/>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319158747"/>
      </p:ext>
    </p:extLst>
  </p:cSld>
  <p:clrMapOvr>
    <a:masterClrMapping/>
  </p:clrMapOvr>
  <p:transition spd="med">
    <p:fade thruBlk="1"/>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2193925" y="1311275"/>
            <a:ext cx="14439900" cy="5576888"/>
          </a:xfrm>
          <a:prstGeom prst="rect">
            <a:avLst/>
          </a:prstGeo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a:prstGeom prst="rect">
            <a:avLst/>
          </a:prstGeo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8969473"/>
      </p:ext>
    </p:extLst>
  </p:cSld>
  <p:clrMapOvr>
    <a:masterClrMapping/>
  </p:clrMapOvr>
  <p:transition spd="med">
    <p:fade thruBlk="1"/>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602663" y="23042562"/>
            <a:ext cx="26335038" cy="2720975"/>
          </a:xfrm>
          <a:prstGeom prst="rect">
            <a:avLst/>
          </a:prstGeo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8" cy="19750088"/>
          </a:xfrm>
          <a:prstGeom prst="rect">
            <a:avLst/>
          </a:prstGeo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8" cy="3862387"/>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9453211"/>
      </p:ext>
    </p:extLst>
  </p:cSld>
  <p:clrMapOvr>
    <a:masterClrMapping/>
  </p:clrMapOvr>
  <p:transition spd="med">
    <p:fade thruBlk="1"/>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tx1"/>
        </a:solidFill>
        <a:effectLst/>
      </p:bgPr>
    </p:bg>
    <p:spTree>
      <p:nvGrpSpPr>
        <p:cNvPr id="1" name=""/>
        <p:cNvGrpSpPr/>
        <p:nvPr/>
      </p:nvGrpSpPr>
      <p:grpSpPr>
        <a:xfrm>
          <a:off x="0" y="0"/>
          <a:ext cx="0" cy="0"/>
        </a:xfrm>
      </p:grpSpPr>
      <p:pic>
        <p:nvPicPr>
          <p:cNvPr id="2" name="New picture"/>
          <p:cNvPicPr/>
          <p:nvPr/>
        </p:nvPicPr>
        <p:blipFill dpi="0">
          <a:blip r:embed="rId12"/>
          <a:stretch>
            <a:fillRect/>
          </a:stretch>
        </p:blipFill>
        <p:spPr>
          <a:xfrm rot="16200000">
            <a:off x="-11506200" y="16459200"/>
            <a:ext cx="14274800" cy="4368800"/>
          </a:xfrm>
          <a:prstGeom prst="rect">
            <a:avLst/>
          </a:prstGeom>
        </p:spPr>
      </p:pic>
      <p:pic>
        <p:nvPicPr>
          <p:cNvPr id="3" name="New picture"/>
          <p:cNvPicPr/>
          <p:nvPr/>
        </p:nvPicPr>
        <p:blipFill dpi="0">
          <a:blip r:embed="rId12"/>
          <a:stretch>
            <a:fillRect/>
          </a:stretch>
        </p:blipFill>
        <p:spPr>
          <a:xfrm rot="5400000">
            <a:off x="41122600" y="16459200"/>
            <a:ext cx="14274800" cy="4368800"/>
          </a:xfrm>
          <a:prstGeom prst="rect">
            <a:avLst/>
          </a:prstGeom>
        </p:spPr>
      </p:pic>
      <p:pic>
        <p:nvPicPr>
          <p:cNvPr id="4" name="New picture"/>
          <p:cNvPicPr/>
          <p:nvPr/>
        </p:nvPicPr>
        <p:blipFill dpi="0">
          <a:blip r:embed="rId13"/>
          <a:stretch>
            <a:fillRect/>
          </a:stretch>
        </p:blipFill>
        <p:spPr>
          <a:xfrm>
            <a:off x="6661150" y="33426400"/>
            <a:ext cx="30568900" cy="1549400"/>
          </a:xfrm>
          <a:prstGeom prst="rect">
            <a:avLst/>
          </a:prstGeom>
        </p:spPr>
      </p:pic>
      <p:sp>
        <p:nvSpPr>
          <p:cNvPr id="5"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honeybee  Size: 48x36 (trifold)</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iming/>
  <p:txStyles>
    <p:titleStyle>
      <a:defPPr>
        <a:defRPr kern="1200" smtId="4294967295"/>
      </a:defPPr>
      <a:lvl1pPr algn="l" defTabSz="4702175" rtl="0" eaLnBrk="0" fontAlgn="base" hangingPunct="0">
        <a:spcBef>
          <a:spcPct val="0"/>
        </a:spcBef>
        <a:spcAft>
          <a:spcPct val="0"/>
        </a:spcAft>
        <a:defRPr sz="20600">
          <a:solidFill>
            <a:schemeClr val="tx2"/>
          </a:solidFill>
          <a:latin typeface="+mj-lt"/>
          <a:ea typeface="+mj-ea"/>
          <a:cs typeface="+mj-cs"/>
        </a:defRPr>
      </a:lvl1pPr>
      <a:lvl2pPr algn="l" defTabSz="4702175" rtl="0" eaLnBrk="0" fontAlgn="base" hangingPunct="0">
        <a:spcBef>
          <a:spcPct val="0"/>
        </a:spcBef>
        <a:spcAft>
          <a:spcPct val="0"/>
        </a:spcAft>
        <a:defRPr sz="20600">
          <a:solidFill>
            <a:schemeClr val="tx2"/>
          </a:solidFill>
          <a:latin typeface="Arial Black" pitchFamily="34" charset="0"/>
        </a:defRPr>
      </a:lvl2pPr>
      <a:lvl3pPr algn="l" defTabSz="4702175" rtl="0" eaLnBrk="0" fontAlgn="base" hangingPunct="0">
        <a:spcBef>
          <a:spcPct val="0"/>
        </a:spcBef>
        <a:spcAft>
          <a:spcPct val="0"/>
        </a:spcAft>
        <a:defRPr sz="20600">
          <a:solidFill>
            <a:schemeClr val="tx2"/>
          </a:solidFill>
          <a:latin typeface="Arial Black" pitchFamily="34" charset="0"/>
        </a:defRPr>
      </a:lvl3pPr>
      <a:lvl4pPr algn="l" defTabSz="4702175" rtl="0" eaLnBrk="0" fontAlgn="base" hangingPunct="0">
        <a:spcBef>
          <a:spcPct val="0"/>
        </a:spcBef>
        <a:spcAft>
          <a:spcPct val="0"/>
        </a:spcAft>
        <a:defRPr sz="20600">
          <a:solidFill>
            <a:schemeClr val="tx2"/>
          </a:solidFill>
          <a:latin typeface="Arial Black" pitchFamily="34" charset="0"/>
        </a:defRPr>
      </a:lvl4pPr>
      <a:lvl5pPr algn="l" defTabSz="4702175" rtl="0" eaLnBrk="0" fontAlgn="base" hangingPunct="0">
        <a:spcBef>
          <a:spcPct val="0"/>
        </a:spcBef>
        <a:spcAft>
          <a:spcPct val="0"/>
        </a:spcAft>
        <a:defRPr sz="20600">
          <a:solidFill>
            <a:schemeClr val="tx2"/>
          </a:solidFill>
          <a:latin typeface="Arial Black" pitchFamily="34" charset="0"/>
        </a:defRPr>
      </a:lvl5pPr>
      <a:lvl6pPr marL="457200" algn="l" defTabSz="4702175" rtl="0" fontAlgn="base">
        <a:spcBef>
          <a:spcPct val="0"/>
        </a:spcBef>
        <a:spcAft>
          <a:spcPct val="0"/>
        </a:spcAft>
        <a:defRPr sz="20600">
          <a:solidFill>
            <a:schemeClr val="tx2"/>
          </a:solidFill>
          <a:latin typeface="Arial Black" pitchFamily="34" charset="0"/>
        </a:defRPr>
      </a:lvl6pPr>
      <a:lvl7pPr marL="914400" algn="l" defTabSz="4702175" rtl="0" fontAlgn="base">
        <a:spcBef>
          <a:spcPct val="0"/>
        </a:spcBef>
        <a:spcAft>
          <a:spcPct val="0"/>
        </a:spcAft>
        <a:defRPr sz="20600">
          <a:solidFill>
            <a:schemeClr val="tx2"/>
          </a:solidFill>
          <a:latin typeface="Arial Black" pitchFamily="34" charset="0"/>
        </a:defRPr>
      </a:lvl7pPr>
      <a:lvl8pPr marL="1371600" algn="l" defTabSz="4702175" rtl="0" fontAlgn="base">
        <a:spcBef>
          <a:spcPct val="0"/>
        </a:spcBef>
        <a:spcAft>
          <a:spcPct val="0"/>
        </a:spcAft>
        <a:defRPr sz="20600">
          <a:solidFill>
            <a:schemeClr val="tx2"/>
          </a:solidFill>
          <a:latin typeface="Arial Black" pitchFamily="34" charset="0"/>
        </a:defRPr>
      </a:lvl8pPr>
      <a:lvl9pPr marL="1828800" algn="l" defTabSz="4702175" rtl="0" fontAlgn="base">
        <a:spcBef>
          <a:spcPct val="0"/>
        </a:spcBef>
        <a:spcAft>
          <a:spcPct val="0"/>
        </a:spcAft>
        <a:defRPr sz="20600">
          <a:solidFill>
            <a:schemeClr val="tx2"/>
          </a:solidFill>
          <a:latin typeface="Arial Black" pitchFamily="34" charset="0"/>
        </a:defRPr>
      </a:lvl9pPr>
    </p:titleStyle>
    <p:bodyStyle>
      <a:defPPr>
        <a:defRPr kern="1200" smtId="4294967295"/>
      </a:defPPr>
      <a:lvl1pPr marL="1763713" indent="-1763713" algn="l" defTabSz="4702175" rtl="0" eaLnBrk="0" fontAlgn="base" hangingPunct="0">
        <a:spcBef>
          <a:spcPct val="20000"/>
        </a:spcBef>
        <a:spcAft>
          <a:spcPct val="0"/>
        </a:spcAft>
        <a:buChar char="•"/>
        <a:defRPr sz="14400" b="1">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2300" b="1">
          <a:solidFill>
            <a:schemeClr val="tx1"/>
          </a:solidFill>
          <a:latin typeface="+mn-lt"/>
        </a:defRPr>
      </a:lvl2pPr>
      <a:lvl3pPr marL="5878513" indent="-1176338" algn="l" defTabSz="4702175" rtl="0" eaLnBrk="0" fontAlgn="base" hangingPunct="0">
        <a:spcBef>
          <a:spcPct val="20000"/>
        </a:spcBef>
        <a:spcAft>
          <a:spcPct val="0"/>
        </a:spcAft>
        <a:buChar char="•"/>
        <a:defRPr sz="10300" b="1">
          <a:solidFill>
            <a:schemeClr val="tx1"/>
          </a:solidFill>
          <a:latin typeface="+mn-lt"/>
        </a:defRPr>
      </a:lvl3pPr>
      <a:lvl4pPr marL="8229600" indent="-1176338" algn="l" defTabSz="4702175" rtl="0" eaLnBrk="0" fontAlgn="base" hangingPunct="0">
        <a:spcBef>
          <a:spcPct val="20000"/>
        </a:spcBef>
        <a:spcAft>
          <a:spcPct val="0"/>
        </a:spcAft>
        <a:buChar char="–"/>
        <a:defRPr sz="9300" b="1">
          <a:solidFill>
            <a:schemeClr val="tx1"/>
          </a:solidFill>
          <a:latin typeface="+mn-lt"/>
        </a:defRPr>
      </a:lvl4pPr>
      <a:lvl5pPr marL="10580688" indent="-1174750" algn="l" defTabSz="4702175" rtl="0" eaLnBrk="0" fontAlgn="base" hangingPunct="0">
        <a:spcBef>
          <a:spcPct val="20000"/>
        </a:spcBef>
        <a:spcAft>
          <a:spcPct val="0"/>
        </a:spcAft>
        <a:buChar char="»"/>
        <a:defRPr sz="9300" b="1">
          <a:solidFill>
            <a:schemeClr val="tx1"/>
          </a:solidFill>
          <a:latin typeface="+mn-lt"/>
        </a:defRPr>
      </a:lvl5pPr>
      <a:lvl6pPr marL="11037888" indent="-1174750" algn="l" defTabSz="4702175" rtl="0" fontAlgn="base">
        <a:spcBef>
          <a:spcPct val="20000"/>
        </a:spcBef>
        <a:spcAft>
          <a:spcPct val="0"/>
        </a:spcAft>
        <a:buChar char="»"/>
        <a:defRPr sz="9300" b="1">
          <a:solidFill>
            <a:schemeClr val="tx1"/>
          </a:solidFill>
          <a:latin typeface="+mn-lt"/>
        </a:defRPr>
      </a:lvl6pPr>
      <a:lvl7pPr marL="11495088" indent="-1174750" algn="l" defTabSz="4702175" rtl="0" fontAlgn="base">
        <a:spcBef>
          <a:spcPct val="20000"/>
        </a:spcBef>
        <a:spcAft>
          <a:spcPct val="0"/>
        </a:spcAft>
        <a:buChar char="»"/>
        <a:defRPr sz="9300" b="1">
          <a:solidFill>
            <a:schemeClr val="tx1"/>
          </a:solidFill>
          <a:latin typeface="+mn-lt"/>
        </a:defRPr>
      </a:lvl7pPr>
      <a:lvl8pPr marL="11952288" indent="-1174750" algn="l" defTabSz="4702175" rtl="0" fontAlgn="base">
        <a:spcBef>
          <a:spcPct val="20000"/>
        </a:spcBef>
        <a:spcAft>
          <a:spcPct val="0"/>
        </a:spcAft>
        <a:buChar char="»"/>
        <a:defRPr sz="9300" b="1">
          <a:solidFill>
            <a:schemeClr val="tx1"/>
          </a:solidFill>
          <a:latin typeface="+mn-lt"/>
        </a:defRPr>
      </a:lvl8pPr>
      <a:lvl9pPr marL="12409488" indent="-1174750" algn="l" defTabSz="4702175" rtl="0" fontAlgn="base">
        <a:spcBef>
          <a:spcPct val="20000"/>
        </a:spcBef>
        <a:spcAft>
          <a:spcPct val="0"/>
        </a:spcAft>
        <a:buChar char="»"/>
        <a:defRPr sz="9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4">
            <a:duotone>
              <a:prstClr val="black"/>
              <a:schemeClr val="accent1">
                <a:tint val="45000"/>
                <a:satMod val="400000"/>
              </a:schemeClr>
            </a:duotone>
          </a:blip>
          <a:stretch>
            <a:fillRect/>
          </a:stretch>
        </a:blipFill>
        <a:effectLst/>
      </p:bgPr>
    </p:bg>
    <p:spTree>
      <p:nvGrpSpPr>
        <p:cNvPr id="1" name=""/>
        <p:cNvGrpSpPr/>
        <p:nvPr/>
      </p:nvGrpSpPr>
      <p:grpSpPr>
        <a:xfrm>
          <a:off x="0" y="0"/>
          <a:ext cx="0" cy="0"/>
        </a:xfrm>
      </p:grpSpPr>
      <p:sp>
        <p:nvSpPr>
          <p:cNvPr id="281" name="Rectangle 280"/>
          <p:cNvSpPr/>
          <p:nvPr/>
        </p:nvSpPr>
        <p:spPr bwMode="auto">
          <a:xfrm>
            <a:off x="0" y="0"/>
            <a:ext cx="43891200" cy="32918400"/>
          </a:xfrm>
          <a:prstGeom prst="rect">
            <a:avLst/>
          </a:prstGeom>
          <a:gradFill flip="none" rotWithShape="1">
            <a:gsLst>
              <a:gs pos="0">
                <a:schemeClr val="tx2">
                  <a:lumMod val="75000"/>
                  <a:alpha val="60000"/>
                </a:schemeClr>
              </a:gs>
              <a:gs pos="100000">
                <a:schemeClr val="accent5">
                  <a:lumMod val="50000"/>
                  <a:alpha val="0"/>
                </a:schemeClr>
              </a:gs>
            </a:gsLst>
            <a:path path="circle">
              <a:fillToRect l="50000" t="50000" r="50000" b="50000"/>
            </a:path>
            <a:tileRect/>
          </a:gradFill>
          <a:ln w="9525" cap="flat" cmpd="sng" algn="ctr">
            <a:noFill/>
            <a:prstDash val="solid"/>
            <a:round/>
            <a:headEnd type="none" w="med" len="med"/>
            <a:tailEnd type="none" w="med" len="med"/>
          </a:ln>
          <a:extLst/>
        </p:spPr>
        <p:txBody>
          <a:bodyPr/>
          <a:lstStyle>
            <a:defPPr>
              <a:defRPr kern="1200" smtId="4294967295"/>
            </a:defPPr>
          </a:lstStyle>
          <a:p>
            <a:pPr defTabSz="4702175">
              <a:defRPr/>
            </a:pPr>
            <a:endParaRPr lang="en-US"/>
          </a:p>
        </p:txBody>
      </p:sp>
      <p:sp>
        <p:nvSpPr>
          <p:cNvPr id="1026" name="Text Box 12"/>
          <p:cNvSpPr txBox="1">
            <a:spLocks noChangeArrowheads="1"/>
          </p:cNvSpPr>
          <p:nvPr/>
        </p:nvSpPr>
        <p:spPr bwMode="auto">
          <a:xfrm>
            <a:off x="1287463" y="1095375"/>
            <a:ext cx="41316275" cy="1477963"/>
          </a:xfrm>
          <a:prstGeom prst="rect">
            <a:avLst/>
          </a:prstGeom>
          <a:noFill/>
          <a:ln>
            <a:noFill/>
          </a:ln>
          <a:effectLst>
            <a:outerShdw dist="71842"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6699"/>
                </a:solidFill>
                <a:miter lim="800000"/>
                <a:headEnd/>
                <a:tailEnd/>
              </a14:hiddenLine>
            </a:ext>
          </a:extLst>
        </p:spPr>
        <p:txBody>
          <a:bodyPr lIns="540000" tIns="0" rIns="540000" bIns="0">
            <a:spAutoFit/>
          </a:bodyPr>
          <a:lstStyle>
            <a:defPPr>
              <a:defRPr kern="1200" smtId="4294967295"/>
            </a:defPPr>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algn="ctr"/>
            <a:r>
              <a:rPr lang="en-GB" sz="9600" b="1">
                <a:solidFill>
                  <a:srgbClr val="FFFFFF"/>
                </a:solidFill>
                <a:ea typeface="Kozuka Gothic Pro H" pitchFamily="34" charset="-128"/>
              </a:rPr>
              <a:t>Insert Your Poster Title Right Here</a:t>
            </a:r>
            <a:endParaRPr lang="en-AU" sz="9600" b="1">
              <a:solidFill>
                <a:srgbClr val="FFFFFF"/>
              </a:solidFill>
              <a:ea typeface="Kozuka Gothic Pro H" pitchFamily="34" charset="-128"/>
            </a:endParaRPr>
          </a:p>
        </p:txBody>
      </p:sp>
      <p:sp>
        <p:nvSpPr>
          <p:cNvPr id="1027" name="Text Box 13"/>
          <p:cNvSpPr txBox="1">
            <a:spLocks noChangeArrowheads="1"/>
          </p:cNvSpPr>
          <p:nvPr/>
        </p:nvSpPr>
        <p:spPr bwMode="auto">
          <a:xfrm>
            <a:off x="1319213" y="3505200"/>
            <a:ext cx="41286112"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360000" tIns="0" rIns="360000" bIns="0">
            <a:spAutoFit/>
          </a:bodyPr>
          <a:lstStyle>
            <a:defPPr>
              <a:defRPr kern="1200" smtId="4294967295"/>
            </a:defPPr>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algn="ctr"/>
            <a:r>
              <a:rPr lang="en-GB" sz="6200" b="1">
                <a:solidFill>
                  <a:schemeClr val="accent2">
                    <a:lumMod val="40000"/>
                    <a:lumOff val="60000"/>
                  </a:schemeClr>
                </a:solidFill>
                <a:latin typeface="Arial"/>
              </a:rPr>
              <a:t>The Names of the Authors Can Go Here</a:t>
            </a:r>
          </a:p>
          <a:p>
            <a:pPr algn="ctr"/>
            <a:r>
              <a:rPr lang="en-GB" sz="5600">
                <a:solidFill>
                  <a:schemeClr val="accent2">
                    <a:lumMod val="40000"/>
                    <a:lumOff val="60000"/>
                  </a:schemeClr>
                </a:solidFill>
                <a:latin typeface="Arial"/>
              </a:rPr>
              <a:t>Institution Name(s) Can Go Here</a:t>
            </a:r>
          </a:p>
        </p:txBody>
      </p:sp>
      <p:grpSp>
        <p:nvGrpSpPr>
          <p:cNvPr id="1028" name="Group 275"/>
          <p:cNvGrpSpPr/>
          <p:nvPr/>
        </p:nvGrpSpPr>
        <p:grpSpPr>
          <a:xfrm>
            <a:off x="10560050" y="0"/>
            <a:ext cx="22745700" cy="32994600"/>
            <a:chOff x="10560050" y="0"/>
            <a:chExt cx="22745700" cy="32994600"/>
          </a:xfrm>
        </p:grpSpPr>
        <p:sp>
          <p:nvSpPr>
            <p:cNvPr id="1301" name="Rectangle 50"/>
            <p:cNvSpPr>
              <a:spLocks noChangeArrowheads="1"/>
            </p:cNvSpPr>
            <p:nvPr/>
          </p:nvSpPr>
          <p:spPr bwMode="auto">
            <a:xfrm>
              <a:off x="10594975" y="0"/>
              <a:ext cx="328613"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kern="1200" smtId="4294967295"/>
              </a:defPPr>
            </a:lstStyle>
            <a:p>
              <a:pPr defTabSz="4703763"/>
              <a:endParaRPr lang="en-US" sz="3800"/>
            </a:p>
          </p:txBody>
        </p:sp>
        <p:sp>
          <p:nvSpPr>
            <p:cNvPr id="1302" name="TextBox 51"/>
            <p:cNvSpPr txBox="1">
              <a:spLocks noChangeArrowheads="1"/>
            </p:cNvSpPr>
            <p:nvPr/>
          </p:nvSpPr>
          <p:spPr bwMode="auto">
            <a:xfrm rot="-5400000">
              <a:off x="-5648325" y="16414750"/>
              <a:ext cx="3278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eaLnBrk="1" hangingPunct="1"/>
              <a:r>
                <a:rPr lang="en-US" sz="1800" b="1">
                  <a:latin typeface="Arial"/>
                </a:rPr>
                <a:t>TRIFOLD AREA – THIS GUIDE WILL BE REMOVED BEFORE PRINTING – TRIFOLD AREA – THIS GUIDE WILL BE REMOVED BEFORE PRINTING – TRIFOLD AREA – THIS GUIDE WILL BE REMOVED BEFORE PRINTING – TRIFOLD AREA – THIS GUIDE WILL BE REMOVED BEFORE PRINTING – TRIFOLD </a:t>
              </a:r>
            </a:p>
          </p:txBody>
        </p:sp>
        <p:sp>
          <p:nvSpPr>
            <p:cNvPr id="1303" name="Rectangle 48"/>
            <p:cNvSpPr>
              <a:spLocks noChangeArrowheads="1"/>
            </p:cNvSpPr>
            <p:nvPr/>
          </p:nvSpPr>
          <p:spPr bwMode="auto">
            <a:xfrm>
              <a:off x="32967612" y="0"/>
              <a:ext cx="330200"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kern="1200" smtId="4294967295"/>
              </a:defPPr>
            </a:lstStyle>
            <a:p>
              <a:pPr defTabSz="4703763"/>
              <a:endParaRPr lang="en-US" sz="3800"/>
            </a:p>
          </p:txBody>
        </p:sp>
        <p:sp>
          <p:nvSpPr>
            <p:cNvPr id="1304" name="TextBox 49"/>
            <p:cNvSpPr txBox="1">
              <a:spLocks noChangeArrowheads="1"/>
            </p:cNvSpPr>
            <p:nvPr/>
          </p:nvSpPr>
          <p:spPr bwMode="auto">
            <a:xfrm rot="-5400000">
              <a:off x="16726694" y="16415544"/>
              <a:ext cx="3278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eaLnBrk="1" hangingPunct="1"/>
              <a:r>
                <a:rPr lang="en-US" sz="1800" b="1">
                  <a:latin typeface="Arial"/>
                </a:rPr>
                <a:t>TRIFOLD AREA – THIS GUIDE WILL BE REMOVED BEFORE PRINTING – TRIFOLD AREA – THIS GUIDE WILL BE REMOVED BEFORE PRINTING – TRIFOLD AREA – THIS GUIDE WILL BE REMOVED BEFORE PRINTING – TRIFOLD AREA – THIS GUIDE WILL BE REMOVED BEFORE PRINTING – TRIFOLD</a:t>
              </a:r>
            </a:p>
          </p:txBody>
        </p:sp>
      </p:grpSp>
      <p:sp>
        <p:nvSpPr>
          <p:cNvPr id="1029" name="Rectangle 7"/>
          <p:cNvSpPr>
            <a:spLocks noChangeArrowheads="1"/>
          </p:cNvSpPr>
          <p:nvPr/>
        </p:nvSpPr>
        <p:spPr bwMode="auto">
          <a:xfrm>
            <a:off x="152400" y="20970875"/>
            <a:ext cx="9994900" cy="10728325"/>
          </a:xfrm>
          <a:prstGeom prst="rect">
            <a:avLst/>
          </a:prstGeom>
          <a:solidFill>
            <a:schemeClr val="accent1">
              <a:lumMod val="20000"/>
              <a:lumOff val="80000"/>
            </a:schemeClr>
          </a:solidFill>
          <a:ln w="38100">
            <a:solidFill>
              <a:schemeClr val="tx1"/>
            </a:solidFill>
            <a:miter lim="800000"/>
          </a:ln>
          <a:effectLst>
            <a:outerShdw dist="197566" dir="2700000" algn="ctr" rotWithShape="0">
              <a:srgbClr val="14283C"/>
            </a:outerShdw>
          </a:effectLst>
        </p:spPr>
        <p:txBody>
          <a:bodyPr lIns="360000" tIns="360000" rIns="360000" bIns="360000"/>
          <a:lstStyle>
            <a:defPPr>
              <a:defRPr kern="1200" smtId="4294967295"/>
            </a:defPPr>
          </a:lstStyle>
          <a:p>
            <a:pPr>
              <a:spcBef>
                <a:spcPct val="50000"/>
              </a:spcBef>
            </a:pPr>
            <a:r>
              <a:rPr lang="en-GB" sz="4800" b="1">
                <a:solidFill>
                  <a:schemeClr val="accent2">
                    <a:lumMod val="50000"/>
                  </a:schemeClr>
                </a:solidFill>
                <a:latin typeface="Arial"/>
              </a:rPr>
              <a:t>Purpose</a:t>
            </a:r>
          </a:p>
          <a:p>
            <a:r>
              <a:rPr lang="en-AU" sz="3600">
                <a:solidFill>
                  <a:schemeClr val="accent2">
                    <a:lumMod val="50000"/>
                  </a:schemeClr>
                </a:solidFill>
                <a:latin typeface="Arial"/>
              </a:rPr>
              <a:t>Insert your text here.  You can change the font size to fit your text.  You can also make this box shrink or grow with the amount of text.  Simply double click this text box, go to the “Text Box” tab, and check the option “Resize AutoShape to fit text”. </a:t>
            </a:r>
          </a:p>
          <a:p>
            <a:r>
              <a:rPr lang="en-US" sz="3600">
                <a:solidFill>
                  <a:schemeClr val="accent2">
                    <a:lumMod val="50000"/>
                  </a:schemeClr>
                </a:solidFill>
                <a:latin typeface="Arial"/>
              </a:rPr>
              <a:t>Insert your text here. Remember, you can adjust the font size to fit your text. Insert your text here. You can place your organizations logos on either side of the title of the poster. Insert your text here.  You can change the font size to fit your text.  You can also make this box shrink or grow with the amount of text.  Simply double click this text box, go to the “Text Box” tab, and check the option “Resize AutoShape to fit text.</a:t>
            </a:r>
            <a:endParaRPr lang="en-AU" sz="3600">
              <a:solidFill>
                <a:schemeClr val="accent2">
                  <a:lumMod val="50000"/>
                </a:schemeClr>
              </a:solidFill>
              <a:latin typeface="Arial"/>
            </a:endParaRPr>
          </a:p>
        </p:txBody>
      </p:sp>
      <p:sp>
        <p:nvSpPr>
          <p:cNvPr id="1030" name="Rectangle 8"/>
          <p:cNvSpPr>
            <a:spLocks noChangeArrowheads="1"/>
          </p:cNvSpPr>
          <p:nvPr/>
        </p:nvSpPr>
        <p:spPr bwMode="auto">
          <a:xfrm>
            <a:off x="152400" y="6629400"/>
            <a:ext cx="9994900" cy="13563600"/>
          </a:xfrm>
          <a:prstGeom prst="rect">
            <a:avLst/>
          </a:prstGeom>
          <a:solidFill>
            <a:schemeClr val="accent1">
              <a:lumMod val="20000"/>
              <a:lumOff val="80000"/>
            </a:schemeClr>
          </a:solidFill>
          <a:ln w="38100">
            <a:solidFill>
              <a:schemeClr val="tx1"/>
            </a:solidFill>
            <a:miter lim="800000"/>
          </a:ln>
          <a:effectLst>
            <a:outerShdw dist="197566" dir="2700000" algn="ctr" rotWithShape="0">
              <a:srgbClr val="14283C"/>
            </a:outerShdw>
          </a:effectLst>
        </p:spPr>
        <p:txBody>
          <a:bodyPr lIns="360000" tIns="360000" rIns="360000" bIns="360000"/>
          <a:lstStyle>
            <a:defPPr>
              <a:defRPr kern="1200" smtId="4294967295"/>
            </a:defPPr>
          </a:lstStyle>
          <a:p>
            <a:pPr>
              <a:spcBef>
                <a:spcPct val="50000"/>
              </a:spcBef>
            </a:pPr>
            <a:r>
              <a:rPr lang="en-GB" sz="4800" b="1">
                <a:solidFill>
                  <a:schemeClr val="accent2">
                    <a:lumMod val="50000"/>
                  </a:schemeClr>
                </a:solidFill>
                <a:latin typeface="Arial"/>
              </a:rPr>
              <a:t>Introduction</a:t>
            </a:r>
          </a:p>
          <a:p>
            <a:pPr>
              <a:spcBef>
                <a:spcPct val="50000"/>
              </a:spcBef>
            </a:pPr>
            <a:r>
              <a:rPr lang="en-AU" sz="3600">
                <a:solidFill>
                  <a:schemeClr val="accent2">
                    <a:lumMod val="50000"/>
                  </a:schemeClr>
                </a:solidFill>
                <a:latin typeface="Arial"/>
              </a:rPr>
              <a:t>Insert your text here.  You can change the font size to fit your text.  You can also make this box shrink or grow with the amount of text.  Simply double click this text box, go to the “Text Box” tab, and check the option “Resize AutoShape to fit text”. </a:t>
            </a:r>
            <a:r>
              <a:rPr lang="en-US" sz="3600">
                <a:solidFill>
                  <a:schemeClr val="accent2">
                    <a:lumMod val="50000"/>
                  </a:schemeClr>
                </a:solidFill>
                <a:latin typeface="Arial"/>
              </a:rPr>
              <a:t>Insert your text here. Remember, you can adjust the font size to fit your text. Insert your text here. You can place your organizations logos on either side of the title of the poster. Insert your text here.  You can change the font size to fit your text.  You can also make this box shrink or grow with the amount of text.  Simply double click this text box, go to the “Text Box” tab, and check the option “Resize AutoShape to fit text”. Insert your text here. Remember, you can adjust the font size to fit your text. Insert your text here. You can place your organizations logos on either side of the title of the poster. </a:t>
            </a:r>
          </a:p>
        </p:txBody>
      </p:sp>
      <p:sp>
        <p:nvSpPr>
          <p:cNvPr id="1031" name="Rectangle 9"/>
          <p:cNvSpPr>
            <a:spLocks noChangeArrowheads="1"/>
          </p:cNvSpPr>
          <p:nvPr/>
        </p:nvSpPr>
        <p:spPr bwMode="auto">
          <a:xfrm>
            <a:off x="22380575" y="6629400"/>
            <a:ext cx="9994900" cy="25069800"/>
          </a:xfrm>
          <a:prstGeom prst="rect">
            <a:avLst/>
          </a:prstGeom>
          <a:solidFill>
            <a:schemeClr val="accent1">
              <a:lumMod val="20000"/>
              <a:lumOff val="80000"/>
            </a:schemeClr>
          </a:solidFill>
          <a:ln w="38100">
            <a:solidFill>
              <a:schemeClr val="tx1"/>
            </a:solidFill>
            <a:miter lim="800000"/>
          </a:ln>
          <a:effectLst>
            <a:outerShdw dist="197566" dir="2700000" algn="ctr" rotWithShape="0">
              <a:srgbClr val="14283C"/>
            </a:outerShdw>
          </a:effectLst>
        </p:spPr>
        <p:txBody>
          <a:bodyPr lIns="360000" tIns="360000" rIns="360000" bIns="360000"/>
          <a:lstStyle>
            <a:defPPr>
              <a:defRPr kern="1200" smtId="4294967295"/>
            </a:defPPr>
          </a:lstStyle>
          <a:p>
            <a:pPr>
              <a:spcBef>
                <a:spcPct val="50000"/>
              </a:spcBef>
            </a:pPr>
            <a:r>
              <a:rPr lang="en-GB" sz="4800" b="1">
                <a:solidFill>
                  <a:schemeClr val="accent2">
                    <a:lumMod val="50000"/>
                  </a:schemeClr>
                </a:solidFill>
                <a:latin typeface="Arial"/>
              </a:rPr>
              <a:t>Results</a:t>
            </a:r>
          </a:p>
          <a:p>
            <a:pPr>
              <a:spcBef>
                <a:spcPct val="50000"/>
              </a:spcBef>
            </a:pPr>
            <a:r>
              <a:rPr lang="en-AU" sz="3600">
                <a:solidFill>
                  <a:schemeClr val="accent2">
                    <a:lumMod val="50000"/>
                  </a:schemeClr>
                </a:solidFill>
                <a:latin typeface="Arial"/>
              </a:rPr>
              <a:t>Insert your text here.</a:t>
            </a:r>
            <a:endParaRPr lang="en-US" sz="3600">
              <a:solidFill>
                <a:schemeClr val="accent2">
                  <a:lumMod val="50000"/>
                </a:schemeClr>
              </a:solidFill>
              <a:latin typeface="Arial"/>
            </a:endParaRPr>
          </a:p>
        </p:txBody>
      </p:sp>
      <p:sp>
        <p:nvSpPr>
          <p:cNvPr id="1032" name="Rectangle 14"/>
          <p:cNvSpPr>
            <a:spLocks noChangeArrowheads="1"/>
          </p:cNvSpPr>
          <p:nvPr/>
        </p:nvSpPr>
        <p:spPr bwMode="auto">
          <a:xfrm>
            <a:off x="33515300" y="25984200"/>
            <a:ext cx="9994900" cy="5715000"/>
          </a:xfrm>
          <a:prstGeom prst="rect">
            <a:avLst/>
          </a:prstGeom>
          <a:solidFill>
            <a:schemeClr val="accent1">
              <a:lumMod val="20000"/>
              <a:lumOff val="80000"/>
            </a:schemeClr>
          </a:solidFill>
          <a:ln w="38100">
            <a:solidFill>
              <a:schemeClr val="tx1"/>
            </a:solidFill>
            <a:miter lim="800000"/>
          </a:ln>
          <a:effectLst>
            <a:outerShdw dist="197566" dir="2700000" algn="ctr" rotWithShape="0">
              <a:srgbClr val="14283C"/>
            </a:outerShdw>
          </a:effectLst>
        </p:spPr>
        <p:txBody>
          <a:bodyPr lIns="360000" tIns="360000" rIns="360000" bIns="360000"/>
          <a:lstStyle>
            <a:defPPr>
              <a:defRPr kern="1200" smtId="4294967295"/>
            </a:defPPr>
          </a:lstStyle>
          <a:p>
            <a:r>
              <a:rPr lang="en-GB" sz="4800" b="1">
                <a:solidFill>
                  <a:schemeClr val="accent2">
                    <a:lumMod val="50000"/>
                  </a:schemeClr>
                </a:solidFill>
                <a:latin typeface="Arial"/>
              </a:rPr>
              <a:t>Disclosure</a:t>
            </a:r>
          </a:p>
          <a:p>
            <a:r>
              <a:rPr lang="en-AU" sz="3200" i="1">
                <a:solidFill>
                  <a:schemeClr val="accent2">
                    <a:lumMod val="50000"/>
                  </a:schemeClr>
                </a:solidFill>
                <a:latin typeface="Arial"/>
              </a:rPr>
              <a:t>Insert your text here.</a:t>
            </a:r>
          </a:p>
        </p:txBody>
      </p:sp>
      <p:sp>
        <p:nvSpPr>
          <p:cNvPr id="1033" name="Rectangle 15"/>
          <p:cNvSpPr>
            <a:spLocks noChangeArrowheads="1"/>
          </p:cNvSpPr>
          <p:nvPr/>
        </p:nvSpPr>
        <p:spPr bwMode="auto">
          <a:xfrm>
            <a:off x="33515300" y="19062700"/>
            <a:ext cx="9994900" cy="6324600"/>
          </a:xfrm>
          <a:prstGeom prst="rect">
            <a:avLst/>
          </a:prstGeom>
          <a:solidFill>
            <a:schemeClr val="accent1">
              <a:lumMod val="20000"/>
              <a:lumOff val="80000"/>
            </a:schemeClr>
          </a:solidFill>
          <a:ln w="38100">
            <a:solidFill>
              <a:schemeClr val="tx1"/>
            </a:solidFill>
            <a:miter lim="800000"/>
          </a:ln>
          <a:effectLst>
            <a:outerShdw dist="197566" dir="2700000" algn="ctr" rotWithShape="0">
              <a:srgbClr val="14283C"/>
            </a:outerShdw>
          </a:effectLst>
        </p:spPr>
        <p:txBody>
          <a:bodyPr lIns="360000" tIns="360000" rIns="360000" bIns="360000"/>
          <a:lstStyle>
            <a:defPPr>
              <a:defRPr kern="1200" smtId="4294967295"/>
            </a:defPPr>
          </a:lstStyle>
          <a:p>
            <a:pPr>
              <a:spcBef>
                <a:spcPct val="50000"/>
              </a:spcBef>
            </a:pPr>
            <a:r>
              <a:rPr lang="en-GB" sz="4800" b="1">
                <a:solidFill>
                  <a:schemeClr val="accent2">
                    <a:lumMod val="50000"/>
                  </a:schemeClr>
                </a:solidFill>
                <a:latin typeface="Arial"/>
              </a:rPr>
              <a:t>Conclusion</a:t>
            </a:r>
          </a:p>
          <a:p>
            <a:pPr>
              <a:spcBef>
                <a:spcPct val="50000"/>
              </a:spcBef>
            </a:pPr>
            <a:r>
              <a:rPr lang="en-AU" sz="3600">
                <a:solidFill>
                  <a:schemeClr val="accent2">
                    <a:lumMod val="50000"/>
                  </a:schemeClr>
                </a:solidFill>
                <a:latin typeface="Arial"/>
              </a:rPr>
              <a:t>Insert your text here.</a:t>
            </a:r>
            <a:endParaRPr lang="en-US" sz="4000" b="1">
              <a:solidFill>
                <a:schemeClr val="accent2">
                  <a:lumMod val="50000"/>
                </a:schemeClr>
              </a:solidFill>
              <a:latin typeface="Arial"/>
            </a:endParaRPr>
          </a:p>
        </p:txBody>
      </p:sp>
      <p:sp>
        <p:nvSpPr>
          <p:cNvPr id="1034" name="Rectangle 16"/>
          <p:cNvSpPr>
            <a:spLocks noChangeArrowheads="1"/>
          </p:cNvSpPr>
          <p:nvPr/>
        </p:nvSpPr>
        <p:spPr bwMode="auto">
          <a:xfrm>
            <a:off x="33515300" y="6629400"/>
            <a:ext cx="9994900" cy="11658600"/>
          </a:xfrm>
          <a:prstGeom prst="rect">
            <a:avLst/>
          </a:prstGeom>
          <a:solidFill>
            <a:schemeClr val="accent1">
              <a:lumMod val="20000"/>
              <a:lumOff val="80000"/>
            </a:schemeClr>
          </a:solidFill>
          <a:ln w="38100">
            <a:solidFill>
              <a:schemeClr val="tx1"/>
            </a:solidFill>
            <a:miter lim="800000"/>
          </a:ln>
          <a:effectLst>
            <a:outerShdw dist="197566" dir="2700000" algn="ctr" rotWithShape="0">
              <a:srgbClr val="14283C"/>
            </a:outerShdw>
          </a:effectLst>
        </p:spPr>
        <p:txBody>
          <a:bodyPr lIns="360000" tIns="360000" rIns="360000" bIns="360000"/>
          <a:lstStyle>
            <a:defPPr>
              <a:defRPr kern="1200" smtId="4294967295"/>
            </a:defPPr>
          </a:lstStyle>
          <a:p>
            <a:pPr>
              <a:spcBef>
                <a:spcPct val="50000"/>
              </a:spcBef>
            </a:pPr>
            <a:r>
              <a:rPr lang="en-GB" sz="4800" b="1">
                <a:solidFill>
                  <a:schemeClr val="accent2">
                    <a:lumMod val="50000"/>
                  </a:schemeClr>
                </a:solidFill>
                <a:latin typeface="Arial"/>
              </a:rPr>
              <a:t>Discussion</a:t>
            </a:r>
            <a:endParaRPr lang="en-AU" sz="4800">
              <a:solidFill>
                <a:schemeClr val="accent2">
                  <a:lumMod val="50000"/>
                </a:schemeClr>
              </a:solidFill>
              <a:latin typeface="Arial"/>
            </a:endParaRPr>
          </a:p>
          <a:p>
            <a:pPr>
              <a:spcBef>
                <a:spcPct val="50000"/>
              </a:spcBef>
            </a:pPr>
            <a:r>
              <a:rPr lang="en-AU" sz="3600">
                <a:solidFill>
                  <a:schemeClr val="accent2">
                    <a:lumMod val="50000"/>
                  </a:schemeClr>
                </a:solidFill>
                <a:latin typeface="Arial"/>
              </a:rPr>
              <a:t>Insert your text here.</a:t>
            </a:r>
            <a:endParaRPr lang="en-US" sz="2400">
              <a:solidFill>
                <a:schemeClr val="accent2">
                  <a:lumMod val="50000"/>
                </a:schemeClr>
              </a:solidFill>
              <a:latin typeface="Arial"/>
            </a:endParaRPr>
          </a:p>
        </p:txBody>
      </p:sp>
      <p:sp>
        <p:nvSpPr>
          <p:cNvPr id="1035" name="Text Box 17"/>
          <p:cNvSpPr txBox="1">
            <a:spLocks noChangeArrowheads="1"/>
          </p:cNvSpPr>
          <p:nvPr/>
        </p:nvSpPr>
        <p:spPr bwMode="auto">
          <a:xfrm>
            <a:off x="33451800" y="31927800"/>
            <a:ext cx="10058400" cy="5794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defPPr>
              <a:defRPr kern="1200" smtId="4294967295"/>
            </a:defPPr>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algn="r">
              <a:spcBef>
                <a:spcPct val="50000"/>
              </a:spcBef>
            </a:pPr>
            <a:r>
              <a:rPr lang="en-US" sz="3100">
                <a:latin typeface="Arial"/>
              </a:rPr>
              <a:t>Fine print text can go here or you can just delete this text box.</a:t>
            </a:r>
          </a:p>
        </p:txBody>
      </p:sp>
      <p:sp>
        <p:nvSpPr>
          <p:cNvPr id="1036" name="Rectangle 19"/>
          <p:cNvSpPr>
            <a:spLocks noChangeArrowheads="1"/>
          </p:cNvSpPr>
          <p:nvPr/>
        </p:nvSpPr>
        <p:spPr bwMode="auto">
          <a:xfrm>
            <a:off x="11353800" y="6629400"/>
            <a:ext cx="9994900" cy="25069800"/>
          </a:xfrm>
          <a:prstGeom prst="rect">
            <a:avLst/>
          </a:prstGeom>
          <a:solidFill>
            <a:schemeClr val="accent1">
              <a:lumMod val="20000"/>
              <a:lumOff val="80000"/>
            </a:schemeClr>
          </a:solidFill>
          <a:ln w="38100">
            <a:solidFill>
              <a:schemeClr val="tx1"/>
            </a:solidFill>
            <a:miter lim="800000"/>
          </a:ln>
          <a:effectLst>
            <a:outerShdw dist="197566" dir="2700000" algn="ctr" rotWithShape="0">
              <a:srgbClr val="14283C"/>
            </a:outerShdw>
          </a:effectLst>
        </p:spPr>
        <p:txBody>
          <a:bodyPr lIns="360000" tIns="360000" rIns="360000" bIns="360000"/>
          <a:lstStyle>
            <a:defPPr>
              <a:defRPr kern="1200" smtId="4294967295"/>
            </a:defPPr>
          </a:lstStyle>
          <a:p>
            <a:pPr marL="381000" indent="-381000">
              <a:spcBef>
                <a:spcPct val="50000"/>
              </a:spcBef>
            </a:pPr>
            <a:r>
              <a:rPr lang="en-GB" sz="4800" b="1">
                <a:solidFill>
                  <a:schemeClr val="accent2">
                    <a:lumMod val="50000"/>
                  </a:schemeClr>
                </a:solidFill>
                <a:latin typeface="Arial"/>
              </a:rPr>
              <a:t>Methods</a:t>
            </a:r>
          </a:p>
          <a:p>
            <a:pPr marL="381000" indent="-381000">
              <a:spcBef>
                <a:spcPct val="50000"/>
              </a:spcBef>
              <a:buSzPct val="60000"/>
              <a:buFont typeface="Monotype Sorts" pitchFamily="2" charset="2"/>
              <a:buChar char="n"/>
            </a:pPr>
            <a:r>
              <a:rPr lang="en-AU" sz="3600">
                <a:solidFill>
                  <a:schemeClr val="accent2">
                    <a:lumMod val="50000"/>
                  </a:schemeClr>
                </a:solidFill>
                <a:latin typeface="Arial"/>
              </a:rPr>
              <a:t>First point can go here</a:t>
            </a:r>
          </a:p>
          <a:p>
            <a:pPr marL="381000" indent="-381000">
              <a:spcBef>
                <a:spcPct val="50000"/>
              </a:spcBef>
              <a:buSzPct val="60000"/>
              <a:buFont typeface="Monotype Sorts" pitchFamily="2" charset="2"/>
              <a:buChar char="n"/>
            </a:pPr>
            <a:r>
              <a:rPr lang="en-AU" sz="3600">
                <a:solidFill>
                  <a:schemeClr val="accent2">
                    <a:lumMod val="50000"/>
                  </a:schemeClr>
                </a:solidFill>
                <a:latin typeface="Arial"/>
              </a:rPr>
              <a:t>Second point can go here</a:t>
            </a:r>
          </a:p>
        </p:txBody>
      </p:sp>
      <p:sp>
        <p:nvSpPr>
          <p:cNvPr id="1037" name="Rectangle 20"/>
          <p:cNvSpPr>
            <a:spLocks noChangeArrowheads="1"/>
          </p:cNvSpPr>
          <p:nvPr/>
        </p:nvSpPr>
        <p:spPr bwMode="auto">
          <a:xfrm>
            <a:off x="11744325" y="19740562"/>
            <a:ext cx="9212263" cy="4745037"/>
          </a:xfrm>
          <a:prstGeom prst="rect">
            <a:avLst/>
          </a:prstGeom>
          <a:solidFill>
            <a:srgbClr val="EEEEEE"/>
          </a:solidFill>
          <a:ln w="9525">
            <a:solidFill>
              <a:srgbClr val="336699"/>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pPr algn="ctr" defTabSz="4389438" eaLnBrk="1" hangingPunct="1"/>
            <a:r>
              <a:rPr lang="en-US" sz="5200" b="1">
                <a:solidFill>
                  <a:srgbClr val="FF0000"/>
                </a:solidFill>
                <a:latin typeface="Arial"/>
              </a:rPr>
              <a:t>A graphic </a:t>
            </a:r>
          </a:p>
          <a:p>
            <a:pPr algn="ctr" defTabSz="4389438" eaLnBrk="1" hangingPunct="1"/>
            <a:r>
              <a:rPr lang="en-US" sz="5200" b="1">
                <a:solidFill>
                  <a:srgbClr val="FF0000"/>
                </a:solidFill>
                <a:latin typeface="Arial"/>
              </a:rPr>
              <a:t>can go here</a:t>
            </a:r>
          </a:p>
        </p:txBody>
      </p:sp>
      <p:sp>
        <p:nvSpPr>
          <p:cNvPr id="1038" name="Rectangle 21"/>
          <p:cNvSpPr>
            <a:spLocks noChangeArrowheads="1"/>
          </p:cNvSpPr>
          <p:nvPr/>
        </p:nvSpPr>
        <p:spPr bwMode="auto">
          <a:xfrm>
            <a:off x="11753850" y="25517475"/>
            <a:ext cx="9144000" cy="5410200"/>
          </a:xfrm>
          <a:prstGeom prst="rect">
            <a:avLst/>
          </a:prstGeom>
          <a:solidFill>
            <a:srgbClr val="EEEEEE"/>
          </a:solidFill>
          <a:ln w="9525">
            <a:solidFill>
              <a:srgbClr val="336699"/>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pPr algn="ctr" defTabSz="4389438" eaLnBrk="1" hangingPunct="1"/>
            <a:r>
              <a:rPr lang="en-US" sz="5200" b="1">
                <a:solidFill>
                  <a:srgbClr val="FF0000"/>
                </a:solidFill>
                <a:latin typeface="Arial"/>
              </a:rPr>
              <a:t>Another graphic or chart </a:t>
            </a:r>
          </a:p>
          <a:p>
            <a:pPr algn="ctr" defTabSz="4389438" eaLnBrk="1" hangingPunct="1"/>
            <a:r>
              <a:rPr lang="en-US" sz="5200" b="1">
                <a:solidFill>
                  <a:srgbClr val="FF0000"/>
                </a:solidFill>
                <a:latin typeface="Arial"/>
              </a:rPr>
              <a:t>can go here</a:t>
            </a:r>
          </a:p>
        </p:txBody>
      </p:sp>
      <p:sp>
        <p:nvSpPr>
          <p:cNvPr id="1039" name="Text Box 22"/>
          <p:cNvSpPr txBox="1">
            <a:spLocks noChangeArrowheads="1"/>
          </p:cNvSpPr>
          <p:nvPr/>
        </p:nvSpPr>
        <p:spPr bwMode="auto">
          <a:xfrm>
            <a:off x="11776075" y="24606250"/>
            <a:ext cx="8982075" cy="4572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rIns="0">
            <a:spAutoFit/>
          </a:bodyPr>
          <a:lstStyle>
            <a:defPPr>
              <a:defRPr kern="1200" smtId="4294967295"/>
            </a:defPPr>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a:spcBef>
                <a:spcPct val="50000"/>
              </a:spcBef>
            </a:pPr>
            <a:r>
              <a:rPr lang="en-AU" sz="2400" i="1">
                <a:solidFill>
                  <a:srgbClr val="003366"/>
                </a:solidFill>
                <a:latin typeface="Arial"/>
              </a:rPr>
              <a:t>Your caption can go here.</a:t>
            </a:r>
          </a:p>
        </p:txBody>
      </p:sp>
      <p:sp>
        <p:nvSpPr>
          <p:cNvPr id="1040" name="Text Box 23"/>
          <p:cNvSpPr txBox="1">
            <a:spLocks noChangeArrowheads="1"/>
          </p:cNvSpPr>
          <p:nvPr/>
        </p:nvSpPr>
        <p:spPr bwMode="auto">
          <a:xfrm>
            <a:off x="11776075" y="30999112"/>
            <a:ext cx="8982075" cy="4572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rIns="0">
            <a:spAutoFit/>
          </a:bodyPr>
          <a:lstStyle>
            <a:defPPr>
              <a:defRPr kern="1200" smtId="4294967295"/>
            </a:defPPr>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a:spcBef>
                <a:spcPct val="50000"/>
              </a:spcBef>
            </a:pPr>
            <a:r>
              <a:rPr lang="en-AU" sz="2400" i="1">
                <a:solidFill>
                  <a:srgbClr val="003366"/>
                </a:solidFill>
                <a:latin typeface="Arial"/>
              </a:rPr>
              <a:t>Your caption can go here.</a:t>
            </a:r>
          </a:p>
        </p:txBody>
      </p:sp>
      <p:sp>
        <p:nvSpPr>
          <p:cNvPr id="1041" name="Text Box 27"/>
          <p:cNvSpPr txBox="1">
            <a:spLocks noChangeArrowheads="1"/>
          </p:cNvSpPr>
          <p:nvPr/>
        </p:nvSpPr>
        <p:spPr bwMode="auto">
          <a:xfrm>
            <a:off x="22613938" y="8763000"/>
            <a:ext cx="9537700" cy="6777038"/>
          </a:xfrm>
          <a:prstGeom prst="rect">
            <a:avLst/>
          </a:prstGeom>
          <a:solidFill>
            <a:schemeClr val="accent5">
              <a:lumMod val="50000"/>
            </a:schemeClr>
          </a:solidFill>
          <a:ln>
            <a:noFill/>
          </a:ln>
        </p:spPr>
        <p:txBody>
          <a:bodyPr lIns="103903" tIns="51952" rIns="103903" bIns="51952">
            <a:spAutoFit/>
          </a:bodyPr>
          <a:lstStyle>
            <a:defPPr>
              <a:defRPr kern="1200" smtId="4294967295"/>
            </a:defPPr>
            <a:lvl1pPr defTabSz="4937125">
              <a:defRPr sz="9300">
                <a:solidFill>
                  <a:schemeClr val="tx1"/>
                </a:solidFill>
                <a:latin typeface="Tahoma" pitchFamily="34" charset="0"/>
              </a:defRPr>
            </a:lvl1pPr>
            <a:lvl2pPr marL="742950" indent="-285750" defTabSz="4937125">
              <a:defRPr sz="9300">
                <a:solidFill>
                  <a:schemeClr val="tx1"/>
                </a:solidFill>
                <a:latin typeface="Tahoma" pitchFamily="34" charset="0"/>
              </a:defRPr>
            </a:lvl2pPr>
            <a:lvl3pPr marL="1143000" indent="-228600" defTabSz="4937125">
              <a:defRPr sz="9300">
                <a:solidFill>
                  <a:schemeClr val="tx1"/>
                </a:solidFill>
                <a:latin typeface="Tahoma" pitchFamily="34" charset="0"/>
              </a:defRPr>
            </a:lvl3pPr>
            <a:lvl4pPr marL="1600200" indent="-228600" defTabSz="4937125">
              <a:defRPr sz="9300">
                <a:solidFill>
                  <a:schemeClr val="tx1"/>
                </a:solidFill>
                <a:latin typeface="Tahoma" pitchFamily="34" charset="0"/>
              </a:defRPr>
            </a:lvl4pPr>
            <a:lvl5pPr marL="2057400" indent="-228600" defTabSz="4937125">
              <a:defRPr sz="9300">
                <a:solidFill>
                  <a:schemeClr val="tx1"/>
                </a:solidFill>
                <a:latin typeface="Tahoma" pitchFamily="34" charset="0"/>
              </a:defRPr>
            </a:lvl5pPr>
            <a:lvl6pPr marL="2514600" indent="-228600" defTabSz="4937125" eaLnBrk="0" fontAlgn="base" hangingPunct="0">
              <a:spcBef>
                <a:spcPct val="0"/>
              </a:spcBef>
              <a:spcAft>
                <a:spcPct val="0"/>
              </a:spcAft>
              <a:defRPr sz="9300">
                <a:solidFill>
                  <a:schemeClr val="tx1"/>
                </a:solidFill>
                <a:latin typeface="Tahoma" pitchFamily="34" charset="0"/>
              </a:defRPr>
            </a:lvl6pPr>
            <a:lvl7pPr marL="2971800" indent="-228600" defTabSz="4937125" eaLnBrk="0" fontAlgn="base" hangingPunct="0">
              <a:spcBef>
                <a:spcPct val="0"/>
              </a:spcBef>
              <a:spcAft>
                <a:spcPct val="0"/>
              </a:spcAft>
              <a:defRPr sz="9300">
                <a:solidFill>
                  <a:schemeClr val="tx1"/>
                </a:solidFill>
                <a:latin typeface="Tahoma" pitchFamily="34" charset="0"/>
              </a:defRPr>
            </a:lvl7pPr>
            <a:lvl8pPr marL="3429000" indent="-228600" defTabSz="4937125" eaLnBrk="0" fontAlgn="base" hangingPunct="0">
              <a:spcBef>
                <a:spcPct val="0"/>
              </a:spcBef>
              <a:spcAft>
                <a:spcPct val="0"/>
              </a:spcAft>
              <a:defRPr sz="9300">
                <a:solidFill>
                  <a:schemeClr val="tx1"/>
                </a:solidFill>
                <a:latin typeface="Tahoma" pitchFamily="34" charset="0"/>
              </a:defRPr>
            </a:lvl8pPr>
            <a:lvl9pPr marL="3886200" indent="-228600" defTabSz="4937125" eaLnBrk="0" fontAlgn="base" hangingPunct="0">
              <a:spcBef>
                <a:spcPct val="0"/>
              </a:spcBef>
              <a:spcAft>
                <a:spcPct val="0"/>
              </a:spcAft>
              <a:defRPr sz="9300">
                <a:solidFill>
                  <a:schemeClr val="tx1"/>
                </a:solidFill>
                <a:latin typeface="Tahoma" pitchFamily="34" charset="0"/>
              </a:defRPr>
            </a:lvl9pPr>
          </a:lstStyle>
          <a:p>
            <a:pPr eaLnBrk="1" hangingPunct="1">
              <a:lnSpc>
                <a:spcPct val="50000"/>
              </a:lnSpc>
              <a:spcBef>
                <a:spcPct val="50000"/>
              </a:spcBef>
            </a:pPr>
            <a:endParaRPr lang="en-US" sz="2400" b="1">
              <a:latin typeface="Arial"/>
            </a:endParaRPr>
          </a:p>
          <a:p>
            <a:pPr eaLnBrk="1" hangingPunct="1">
              <a:lnSpc>
                <a:spcPct val="25000"/>
              </a:lnSpc>
              <a:spcBef>
                <a:spcPct val="50000"/>
              </a:spcBef>
            </a:pPr>
            <a:r>
              <a:rPr lang="en-US" sz="2400" b="1">
                <a:latin typeface="Arial"/>
              </a:rPr>
              <a:t>  Table 1. </a:t>
            </a:r>
            <a:r>
              <a:rPr lang="en-US" sz="2400">
                <a:latin typeface="Arial"/>
              </a:rPr>
              <a:t>magna non (n=17)</a:t>
            </a:r>
          </a:p>
          <a:p>
            <a:pPr eaLnBrk="1" hangingPunct="1">
              <a:lnSpc>
                <a:spcPct val="25000"/>
              </a:lnSpc>
              <a:spcBef>
                <a:spcPct val="50000"/>
              </a:spcBef>
            </a:pPr>
            <a:r>
              <a:rPr lang="en-US" sz="2400">
                <a:latin typeface="Arial"/>
              </a:rPr>
              <a:t>   -------------------------------------------------------------------------------------</a:t>
            </a:r>
          </a:p>
          <a:p>
            <a:pPr eaLnBrk="1" hangingPunct="1">
              <a:lnSpc>
                <a:spcPct val="25000"/>
              </a:lnSpc>
              <a:spcBef>
                <a:spcPct val="50000"/>
              </a:spcBef>
            </a:pPr>
            <a:r>
              <a:rPr lang="en-US" sz="2400">
                <a:latin typeface="Arial"/>
              </a:rPr>
              <a:t>    Characteristic	</a:t>
            </a:r>
          </a:p>
          <a:p>
            <a:pPr eaLnBrk="1" hangingPunct="1">
              <a:lnSpc>
                <a:spcPct val="25000"/>
              </a:lnSpc>
              <a:spcBef>
                <a:spcPct val="50000"/>
              </a:spcBef>
            </a:pPr>
            <a:r>
              <a:rPr lang="en-US" sz="2400">
                <a:latin typeface="Arial"/>
              </a:rPr>
              <a:t>   -------------------------------------------------------------------------------------</a:t>
            </a:r>
          </a:p>
          <a:p>
            <a:pPr eaLnBrk="1" hangingPunct="1">
              <a:lnSpc>
                <a:spcPct val="50000"/>
              </a:lnSpc>
              <a:spcBef>
                <a:spcPct val="50000"/>
              </a:spcBef>
            </a:pPr>
            <a:r>
              <a:rPr lang="en-US" sz="2400">
                <a:latin typeface="Arial"/>
              </a:rPr>
              <a:t>     Age (years)	                              60.9 </a:t>
            </a:r>
            <a:r>
              <a:rPr lang="en-US" sz="2400" u="sng">
                <a:latin typeface="Arial"/>
              </a:rPr>
              <a:t>+</a:t>
            </a:r>
            <a:r>
              <a:rPr lang="en-US" sz="2400">
                <a:latin typeface="Arial"/>
              </a:rPr>
              <a:t> 9.2</a:t>
            </a:r>
          </a:p>
          <a:p>
            <a:pPr eaLnBrk="1" hangingPunct="1">
              <a:lnSpc>
                <a:spcPct val="50000"/>
              </a:lnSpc>
              <a:spcBef>
                <a:spcPct val="50000"/>
              </a:spcBef>
            </a:pPr>
            <a:r>
              <a:rPr lang="en-US" sz="2400">
                <a:latin typeface="Arial"/>
              </a:rPr>
              <a:t>     Parity*	                                     3</a:t>
            </a:r>
          </a:p>
          <a:p>
            <a:pPr eaLnBrk="1" hangingPunct="1">
              <a:lnSpc>
                <a:spcPct val="50000"/>
              </a:lnSpc>
              <a:spcBef>
                <a:spcPct val="50000"/>
              </a:spcBef>
            </a:pPr>
            <a:r>
              <a:rPr lang="en-US" sz="2400">
                <a:latin typeface="Arial"/>
              </a:rPr>
              <a:t>     Menopausal	                                17 (100)</a:t>
            </a:r>
          </a:p>
          <a:p>
            <a:pPr eaLnBrk="1" hangingPunct="1">
              <a:lnSpc>
                <a:spcPct val="50000"/>
              </a:lnSpc>
              <a:spcBef>
                <a:spcPct val="50000"/>
              </a:spcBef>
            </a:pPr>
            <a:r>
              <a:rPr lang="en-US" sz="2400">
                <a:latin typeface="Arial"/>
              </a:rPr>
              <a:t>     Hormone therapy	                                 9 (52.9)</a:t>
            </a:r>
          </a:p>
          <a:p>
            <a:pPr eaLnBrk="1" hangingPunct="1">
              <a:lnSpc>
                <a:spcPct val="50000"/>
              </a:lnSpc>
              <a:spcBef>
                <a:spcPct val="50000"/>
              </a:spcBef>
            </a:pPr>
            <a:r>
              <a:rPr lang="en-US" sz="2400">
                <a:latin typeface="Arial"/>
              </a:rPr>
              <a:t>     Previous posterior repair                                               7 (41.2)</a:t>
            </a:r>
          </a:p>
          <a:p>
            <a:pPr eaLnBrk="1" hangingPunct="1">
              <a:lnSpc>
                <a:spcPct val="50000"/>
              </a:lnSpc>
              <a:spcBef>
                <a:spcPct val="50000"/>
              </a:spcBef>
            </a:pPr>
            <a:r>
              <a:rPr lang="en-US" sz="2400">
                <a:latin typeface="Arial"/>
              </a:rPr>
              <a:t>     Defecatory symptoms	                                 9 (52.9)</a:t>
            </a:r>
          </a:p>
          <a:p>
            <a:pPr eaLnBrk="1" hangingPunct="1">
              <a:lnSpc>
                <a:spcPct val="50000"/>
              </a:lnSpc>
              <a:spcBef>
                <a:spcPct val="50000"/>
              </a:spcBef>
            </a:pPr>
            <a:r>
              <a:rPr lang="en-US" sz="2400">
                <a:latin typeface="Arial"/>
              </a:rPr>
              <a:t>     Bulge symptoms                                                          15 (88.2)</a:t>
            </a:r>
          </a:p>
          <a:p>
            <a:pPr eaLnBrk="1" hangingPunct="1">
              <a:lnSpc>
                <a:spcPct val="50000"/>
              </a:lnSpc>
              <a:spcBef>
                <a:spcPct val="50000"/>
              </a:spcBef>
            </a:pPr>
            <a:r>
              <a:rPr lang="en-US" sz="2400">
                <a:latin typeface="Arial"/>
              </a:rPr>
              <a:t>     POP-Q stage of posterior wall prolapse*                           2</a:t>
            </a:r>
          </a:p>
          <a:p>
            <a:pPr eaLnBrk="1" hangingPunct="1">
              <a:lnSpc>
                <a:spcPct val="50000"/>
              </a:lnSpc>
              <a:spcBef>
                <a:spcPct val="50000"/>
              </a:spcBef>
            </a:pPr>
            <a:r>
              <a:rPr lang="en-US" sz="2400">
                <a:latin typeface="Arial"/>
              </a:rPr>
              <a:t>     Point Ap on POP-Q*	                                  +1.0</a:t>
            </a:r>
          </a:p>
          <a:p>
            <a:pPr eaLnBrk="1" hangingPunct="1">
              <a:lnSpc>
                <a:spcPct val="50000"/>
              </a:lnSpc>
              <a:spcBef>
                <a:spcPct val="50000"/>
              </a:spcBef>
            </a:pPr>
            <a:r>
              <a:rPr lang="en-US" sz="2400">
                <a:latin typeface="Arial"/>
              </a:rPr>
              <a:t>     Concurrent urogynecologic procedures                        9 (52.9)</a:t>
            </a:r>
          </a:p>
          <a:p>
            <a:pPr eaLnBrk="1" hangingPunct="1">
              <a:lnSpc>
                <a:spcPct val="50000"/>
              </a:lnSpc>
              <a:spcBef>
                <a:spcPct val="50000"/>
              </a:spcBef>
            </a:pPr>
            <a:r>
              <a:rPr lang="en-US" sz="2400">
                <a:latin typeface="Arial"/>
              </a:rPr>
              <a:t>     Site-specific defect                                                        5 (29.4)    </a:t>
            </a:r>
          </a:p>
          <a:p>
            <a:pPr eaLnBrk="1" hangingPunct="1">
              <a:lnSpc>
                <a:spcPct val="25000"/>
              </a:lnSpc>
              <a:spcBef>
                <a:spcPct val="50000"/>
              </a:spcBef>
            </a:pPr>
            <a:r>
              <a:rPr lang="en-US" sz="2400">
                <a:latin typeface="Arial"/>
              </a:rPr>
              <a:t>    -------------------------------------------------------------------------------------</a:t>
            </a:r>
          </a:p>
          <a:p>
            <a:pPr eaLnBrk="1" hangingPunct="1">
              <a:lnSpc>
                <a:spcPct val="25000"/>
              </a:lnSpc>
              <a:spcBef>
                <a:spcPct val="50000"/>
              </a:spcBef>
            </a:pPr>
            <a:r>
              <a:rPr lang="en-US" sz="2400">
                <a:latin typeface="Arial"/>
              </a:rPr>
              <a:t>     Data are presented as mean </a:t>
            </a:r>
            <a:r>
              <a:rPr lang="en-US" sz="2400" u="sng">
                <a:latin typeface="Arial"/>
              </a:rPr>
              <a:t>+</a:t>
            </a:r>
            <a:r>
              <a:rPr lang="en-US" sz="2400">
                <a:latin typeface="Arial"/>
              </a:rPr>
              <a:t> standard deviation or n (%)            </a:t>
            </a:r>
          </a:p>
          <a:p>
            <a:pPr eaLnBrk="1" hangingPunct="1">
              <a:lnSpc>
                <a:spcPct val="50000"/>
              </a:lnSpc>
              <a:spcBef>
                <a:spcPct val="50000"/>
              </a:spcBef>
            </a:pPr>
            <a:r>
              <a:rPr lang="en-US" sz="2400">
                <a:latin typeface="Arial"/>
              </a:rPr>
              <a:t>     *Data presented as median</a:t>
            </a:r>
            <a:r>
              <a:rPr lang="en-US" sz="2000" b="1">
                <a:latin typeface="Arial"/>
              </a:rPr>
              <a:t>                     </a:t>
            </a:r>
          </a:p>
          <a:p>
            <a:pPr eaLnBrk="1" hangingPunct="1">
              <a:lnSpc>
                <a:spcPct val="50000"/>
              </a:lnSpc>
              <a:spcBef>
                <a:spcPct val="50000"/>
              </a:spcBef>
            </a:pPr>
            <a:endParaRPr lang="en-US" sz="2000" b="1">
              <a:latin typeface="Arial"/>
            </a:endParaRPr>
          </a:p>
        </p:txBody>
      </p:sp>
      <p:sp>
        <p:nvSpPr>
          <p:cNvPr id="293" name="Text Box 29"/>
          <p:cNvSpPr txBox="1">
            <a:spLocks noChangeArrowheads="1"/>
          </p:cNvSpPr>
          <p:nvPr/>
        </p:nvSpPr>
        <p:spPr bwMode="auto">
          <a:xfrm>
            <a:off x="33628012" y="8840788"/>
            <a:ext cx="9685337" cy="923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defTabSz="4703763">
              <a:defRPr>
                <a:solidFill>
                  <a:schemeClr val="tx1"/>
                </a:solidFill>
                <a:latin typeface="Arial" pitchFamily="34" charset="0"/>
              </a:defRPr>
            </a:lvl1pPr>
            <a:lvl2pPr defTabSz="4703763">
              <a:defRPr>
                <a:solidFill>
                  <a:schemeClr val="tx1"/>
                </a:solidFill>
                <a:latin typeface="Arial" pitchFamily="34" charset="0"/>
              </a:defRPr>
            </a:lvl2pPr>
            <a:lvl3pPr defTabSz="4703763">
              <a:defRPr>
                <a:solidFill>
                  <a:schemeClr val="tx1"/>
                </a:solidFill>
                <a:latin typeface="Arial" pitchFamily="34" charset="0"/>
              </a:defRPr>
            </a:lvl3pPr>
            <a:lvl4pPr defTabSz="4703763">
              <a:defRPr>
                <a:solidFill>
                  <a:schemeClr val="tx1"/>
                </a:solidFill>
                <a:latin typeface="Arial" pitchFamily="34" charset="0"/>
              </a:defRPr>
            </a:lvl4pPr>
            <a:lvl5pPr defTabSz="4703763">
              <a:defRPr>
                <a:solidFill>
                  <a:schemeClr val="tx1"/>
                </a:solidFill>
                <a:latin typeface="Arial" pitchFamily="34" charset="0"/>
              </a:defRPr>
            </a:lvl5pPr>
            <a:lvl6pPr defTabSz="4703763" fontAlgn="base">
              <a:spcBef>
                <a:spcPct val="0"/>
              </a:spcBef>
              <a:spcAft>
                <a:spcPct val="0"/>
              </a:spcAft>
              <a:defRPr>
                <a:solidFill>
                  <a:schemeClr val="tx1"/>
                </a:solidFill>
                <a:latin typeface="Arial" pitchFamily="34" charset="0"/>
              </a:defRPr>
            </a:lvl6pPr>
            <a:lvl7pPr defTabSz="4703763" fontAlgn="base">
              <a:spcBef>
                <a:spcPct val="0"/>
              </a:spcBef>
              <a:spcAft>
                <a:spcPct val="0"/>
              </a:spcAft>
              <a:defRPr>
                <a:solidFill>
                  <a:schemeClr val="tx1"/>
                </a:solidFill>
                <a:latin typeface="Arial" pitchFamily="34" charset="0"/>
              </a:defRPr>
            </a:lvl7pPr>
            <a:lvl8pPr defTabSz="4703763" fontAlgn="base">
              <a:spcBef>
                <a:spcPct val="0"/>
              </a:spcBef>
              <a:spcAft>
                <a:spcPct val="0"/>
              </a:spcAft>
              <a:defRPr>
                <a:solidFill>
                  <a:schemeClr val="tx1"/>
                </a:solidFill>
                <a:latin typeface="Arial" pitchFamily="34" charset="0"/>
              </a:defRPr>
            </a:lvl8pPr>
            <a:lvl9pPr defTabSz="4703763" fontAlgn="base">
              <a:spcBef>
                <a:spcPct val="0"/>
              </a:spcBef>
              <a:spcAft>
                <a:spcPct val="0"/>
              </a:spcAft>
              <a:defRPr>
                <a:solidFill>
                  <a:schemeClr val="tx1"/>
                </a:solidFill>
                <a:latin typeface="Arial" pitchFamily="34" charset="0"/>
              </a:defRPr>
            </a:lvl9pPr>
          </a:lstStyle>
          <a:p>
            <a:pPr eaLnBrk="1" hangingPunct="1">
              <a:lnSpc>
                <a:spcPct val="110000"/>
              </a:lnSpc>
              <a:defRPr/>
            </a:pPr>
            <a:r>
              <a:rPr lang="en-US" sz="3600" smtClean="0">
                <a:solidFill>
                  <a:schemeClr val="accent2">
                    <a:lumMod val="50000"/>
                  </a:schemeClr>
                </a:solidFill>
              </a:rPr>
              <a:t>Insert your text here.  You can change the font size to fit your text.  </a:t>
            </a:r>
          </a:p>
          <a:p>
            <a:pPr marL="571500" indent="-571500" eaLnBrk="1" hangingPunct="1">
              <a:lnSpc>
                <a:spcPct val="110000"/>
              </a:lnSpc>
              <a:buFont typeface="Arial" pitchFamily="34" charset="0"/>
              <a:buChar char="•"/>
              <a:defRPr/>
            </a:pPr>
            <a:r>
              <a:rPr lang="en-US" sz="3600" smtClean="0">
                <a:solidFill>
                  <a:schemeClr val="accent2">
                    <a:lumMod val="50000"/>
                  </a:schemeClr>
                </a:solidFill>
              </a:rPr>
              <a:t>You can also make this box shrink or grow with the amount of text.  Simply double click this text box, go to the “Text Box” tab, and check the option “Resize AutoShape to fit text”. </a:t>
            </a:r>
          </a:p>
          <a:p>
            <a:pPr marL="571500" indent="-571500" eaLnBrk="1" hangingPunct="1">
              <a:lnSpc>
                <a:spcPct val="110000"/>
              </a:lnSpc>
              <a:buFont typeface="Arial" pitchFamily="34" charset="0"/>
              <a:buChar char="•"/>
              <a:defRPr/>
            </a:pPr>
            <a:r>
              <a:rPr lang="en-US" sz="3600" smtClean="0">
                <a:solidFill>
                  <a:schemeClr val="accent2">
                    <a:lumMod val="50000"/>
                  </a:schemeClr>
                </a:solidFill>
              </a:rPr>
              <a:t>Insert your text here. Remember, you can adjust the font size to fit your text. </a:t>
            </a:r>
          </a:p>
          <a:p>
            <a:pPr marL="571500" indent="-571500" eaLnBrk="1" hangingPunct="1">
              <a:lnSpc>
                <a:spcPct val="110000"/>
              </a:lnSpc>
              <a:buFont typeface="Arial" pitchFamily="34" charset="0"/>
              <a:buChar char="•"/>
              <a:defRPr/>
            </a:pPr>
            <a:r>
              <a:rPr lang="en-US" sz="3600" smtClean="0">
                <a:solidFill>
                  <a:schemeClr val="accent2">
                    <a:lumMod val="50000"/>
                  </a:schemeClr>
                </a:solidFill>
              </a:rPr>
              <a:t>Insert your text here. You can place your organizations logos on either side of the title of the poster. Insert your text here. </a:t>
            </a:r>
          </a:p>
          <a:p>
            <a:pPr marL="571500" indent="-571500" eaLnBrk="1" hangingPunct="1">
              <a:lnSpc>
                <a:spcPct val="110000"/>
              </a:lnSpc>
              <a:buFont typeface="Arial" pitchFamily="34" charset="0"/>
              <a:buChar char="•"/>
              <a:defRPr/>
            </a:pPr>
            <a:r>
              <a:rPr lang="en-US" sz="3600" smtClean="0">
                <a:solidFill>
                  <a:schemeClr val="accent2">
                    <a:lumMod val="50000"/>
                  </a:schemeClr>
                </a:solidFill>
              </a:rPr>
              <a:t> You can change the font size to fit your text.  You can also make this box shrink or grow with the amount of text.</a:t>
            </a:r>
          </a:p>
        </p:txBody>
      </p:sp>
      <p:sp>
        <p:nvSpPr>
          <p:cNvPr id="1043" name="Text Box 30"/>
          <p:cNvSpPr txBox="1">
            <a:spLocks noChangeArrowheads="1"/>
          </p:cNvSpPr>
          <p:nvPr/>
        </p:nvSpPr>
        <p:spPr bwMode="auto">
          <a:xfrm>
            <a:off x="22682200" y="16916400"/>
            <a:ext cx="1016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a:defRPr sz="9300">
                <a:solidFill>
                  <a:schemeClr val="tx1"/>
                </a:solidFill>
                <a:latin typeface="Tahoma" pitchFamily="34" charset="0"/>
              </a:defRPr>
            </a:lvl1pPr>
            <a:lvl2pPr marL="742950" indent="-285750" defTabSz="4703763">
              <a:defRPr sz="9300">
                <a:solidFill>
                  <a:schemeClr val="tx1"/>
                </a:solidFill>
                <a:latin typeface="Tahoma" pitchFamily="34" charset="0"/>
              </a:defRPr>
            </a:lvl2pPr>
            <a:lvl3pPr marL="1143000" indent="-228600" defTabSz="4703763">
              <a:defRPr sz="9300">
                <a:solidFill>
                  <a:schemeClr val="tx1"/>
                </a:solidFill>
                <a:latin typeface="Tahoma" pitchFamily="34" charset="0"/>
              </a:defRPr>
            </a:lvl3pPr>
            <a:lvl4pPr marL="1600200" indent="-228600" defTabSz="4703763">
              <a:defRPr sz="9300">
                <a:solidFill>
                  <a:schemeClr val="tx1"/>
                </a:solidFill>
                <a:latin typeface="Tahoma" pitchFamily="34" charset="0"/>
              </a:defRPr>
            </a:lvl4pPr>
            <a:lvl5pPr marL="2057400" indent="-228600" defTabSz="4703763">
              <a:defRPr sz="9300">
                <a:solidFill>
                  <a:schemeClr val="tx1"/>
                </a:solidFill>
                <a:latin typeface="Tahoma" pitchFamily="34" charset="0"/>
              </a:defRPr>
            </a:lvl5pPr>
            <a:lvl6pPr marL="2514600" indent="-228600" defTabSz="4703763" eaLnBrk="0" fontAlgn="base" hangingPunct="0">
              <a:spcBef>
                <a:spcPct val="0"/>
              </a:spcBef>
              <a:spcAft>
                <a:spcPct val="0"/>
              </a:spcAft>
              <a:defRPr sz="9300">
                <a:solidFill>
                  <a:schemeClr val="tx1"/>
                </a:solidFill>
                <a:latin typeface="Tahoma" pitchFamily="34" charset="0"/>
              </a:defRPr>
            </a:lvl6pPr>
            <a:lvl7pPr marL="2971800" indent="-228600" defTabSz="4703763" eaLnBrk="0" fontAlgn="base" hangingPunct="0">
              <a:spcBef>
                <a:spcPct val="0"/>
              </a:spcBef>
              <a:spcAft>
                <a:spcPct val="0"/>
              </a:spcAft>
              <a:defRPr sz="9300">
                <a:solidFill>
                  <a:schemeClr val="tx1"/>
                </a:solidFill>
                <a:latin typeface="Tahoma" pitchFamily="34" charset="0"/>
              </a:defRPr>
            </a:lvl7pPr>
            <a:lvl8pPr marL="3429000" indent="-228600" defTabSz="4703763" eaLnBrk="0" fontAlgn="base" hangingPunct="0">
              <a:spcBef>
                <a:spcPct val="0"/>
              </a:spcBef>
              <a:spcAft>
                <a:spcPct val="0"/>
              </a:spcAft>
              <a:defRPr sz="9300">
                <a:solidFill>
                  <a:schemeClr val="tx1"/>
                </a:solidFill>
                <a:latin typeface="Tahoma" pitchFamily="34" charset="0"/>
              </a:defRPr>
            </a:lvl8pPr>
            <a:lvl9pPr marL="3886200" indent="-228600" defTabSz="4703763" eaLnBrk="0" fontAlgn="base" hangingPunct="0">
              <a:spcBef>
                <a:spcPct val="0"/>
              </a:spcBef>
              <a:spcAft>
                <a:spcPct val="0"/>
              </a:spcAft>
              <a:defRPr sz="9300">
                <a:solidFill>
                  <a:schemeClr val="tx1"/>
                </a:solidFill>
                <a:latin typeface="Tahoma" pitchFamily="34" charset="0"/>
              </a:defRPr>
            </a:lvl9pPr>
          </a:lstStyle>
          <a:p>
            <a:pPr eaLnBrk="1" hangingPunct="1">
              <a:spcBef>
                <a:spcPct val="50000"/>
              </a:spcBef>
            </a:pPr>
            <a:r>
              <a:rPr lang="en-US" sz="3600">
                <a:solidFill>
                  <a:srgbClr val="003366"/>
                </a:solidFill>
                <a:latin typeface="Arial"/>
              </a:rPr>
              <a:t>Insert your text here. Remember, you can change template colors to suit your own taste or institution colors. The graphic can be replaced with several smaller graphics.</a:t>
            </a:r>
          </a:p>
        </p:txBody>
      </p:sp>
      <p:grpSp>
        <p:nvGrpSpPr>
          <p:cNvPr id="1044" name="Group 388"/>
          <p:cNvGrpSpPr/>
          <p:nvPr/>
        </p:nvGrpSpPr>
        <p:grpSpPr>
          <a:xfrm>
            <a:off x="22461538" y="22707600"/>
            <a:ext cx="9874250" cy="8382000"/>
            <a:chOff x="15828" y="14304"/>
            <a:chExt cx="6997" cy="5280"/>
          </a:xfrm>
        </p:grpSpPr>
        <p:sp>
          <p:nvSpPr>
            <p:cNvPr id="1048" name="AutoShape 133"/>
            <p:cNvSpPr>
              <a:spLocks noChangeAspect="1" noChangeArrowheads="1" noTextEdit="1"/>
            </p:cNvSpPr>
            <p:nvPr/>
          </p:nvSpPr>
          <p:spPr bwMode="auto">
            <a:xfrm>
              <a:off x="15828" y="14392"/>
              <a:ext cx="6912" cy="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049" name="Rectangle 134"/>
            <p:cNvSpPr>
              <a:spLocks noChangeArrowheads="1"/>
            </p:cNvSpPr>
            <p:nvPr/>
          </p:nvSpPr>
          <p:spPr bwMode="auto">
            <a:xfrm>
              <a:off x="16189" y="14407"/>
              <a:ext cx="6135"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050" name="Rectangle 135"/>
            <p:cNvSpPr>
              <a:spLocks noChangeArrowheads="1"/>
            </p:cNvSpPr>
            <p:nvPr/>
          </p:nvSpPr>
          <p:spPr bwMode="auto">
            <a:xfrm>
              <a:off x="17172" y="14304"/>
              <a:ext cx="427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5000">
                  <a:solidFill>
                    <a:srgbClr val="003366"/>
                  </a:solidFill>
                  <a:latin typeface="Arial"/>
                </a:rPr>
                <a:t>Title of the chart here</a:t>
              </a:r>
            </a:p>
          </p:txBody>
        </p:sp>
        <p:sp>
          <p:nvSpPr>
            <p:cNvPr id="1051" name="Line 136"/>
            <p:cNvSpPr>
              <a:spLocks noChangeShapeType="1"/>
            </p:cNvSpPr>
            <p:nvPr/>
          </p:nvSpPr>
          <p:spPr bwMode="auto">
            <a:xfrm>
              <a:off x="16354" y="18077"/>
              <a:ext cx="6158"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2" name="Line 137"/>
            <p:cNvSpPr>
              <a:spLocks noChangeShapeType="1"/>
            </p:cNvSpPr>
            <p:nvPr/>
          </p:nvSpPr>
          <p:spPr bwMode="auto">
            <a:xfrm>
              <a:off x="16354" y="17370"/>
              <a:ext cx="6158"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3" name="Line 138"/>
            <p:cNvSpPr>
              <a:spLocks noChangeShapeType="1"/>
            </p:cNvSpPr>
            <p:nvPr/>
          </p:nvSpPr>
          <p:spPr bwMode="auto">
            <a:xfrm>
              <a:off x="16354" y="16663"/>
              <a:ext cx="6158" cy="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4" name="Line 139"/>
            <p:cNvSpPr>
              <a:spLocks noChangeShapeType="1"/>
            </p:cNvSpPr>
            <p:nvPr/>
          </p:nvSpPr>
          <p:spPr bwMode="auto">
            <a:xfrm>
              <a:off x="16354" y="15964"/>
              <a:ext cx="6158"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5" name="Line 140"/>
            <p:cNvSpPr>
              <a:spLocks noChangeShapeType="1"/>
            </p:cNvSpPr>
            <p:nvPr/>
          </p:nvSpPr>
          <p:spPr bwMode="auto">
            <a:xfrm>
              <a:off x="16324" y="18784"/>
              <a:ext cx="30"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6" name="Line 141"/>
            <p:cNvSpPr>
              <a:spLocks noChangeShapeType="1"/>
            </p:cNvSpPr>
            <p:nvPr/>
          </p:nvSpPr>
          <p:spPr bwMode="auto">
            <a:xfrm>
              <a:off x="16324" y="18077"/>
              <a:ext cx="30"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7" name="Line 142"/>
            <p:cNvSpPr>
              <a:spLocks noChangeShapeType="1"/>
            </p:cNvSpPr>
            <p:nvPr/>
          </p:nvSpPr>
          <p:spPr bwMode="auto">
            <a:xfrm>
              <a:off x="16324" y="17370"/>
              <a:ext cx="30"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8" name="Line 143"/>
            <p:cNvSpPr>
              <a:spLocks noChangeShapeType="1"/>
            </p:cNvSpPr>
            <p:nvPr/>
          </p:nvSpPr>
          <p:spPr bwMode="auto">
            <a:xfrm>
              <a:off x="16324" y="15964"/>
              <a:ext cx="30"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59" name="Line 144"/>
            <p:cNvSpPr>
              <a:spLocks noChangeShapeType="1"/>
            </p:cNvSpPr>
            <p:nvPr/>
          </p:nvSpPr>
          <p:spPr bwMode="auto">
            <a:xfrm>
              <a:off x="16354" y="18784"/>
              <a:ext cx="6158"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0" name="Line 145"/>
            <p:cNvSpPr>
              <a:spLocks noChangeShapeType="1"/>
            </p:cNvSpPr>
            <p:nvPr/>
          </p:nvSpPr>
          <p:spPr bwMode="auto">
            <a:xfrm flipV="1">
              <a:off x="16354" y="18784"/>
              <a:ext cx="8"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1" name="Line 146"/>
            <p:cNvSpPr>
              <a:spLocks noChangeShapeType="1"/>
            </p:cNvSpPr>
            <p:nvPr/>
          </p:nvSpPr>
          <p:spPr bwMode="auto">
            <a:xfrm flipV="1">
              <a:off x="16512" y="18784"/>
              <a:ext cx="8"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2" name="Line 147"/>
            <p:cNvSpPr>
              <a:spLocks noChangeShapeType="1"/>
            </p:cNvSpPr>
            <p:nvPr/>
          </p:nvSpPr>
          <p:spPr bwMode="auto">
            <a:xfrm flipV="1">
              <a:off x="16670" y="18784"/>
              <a:ext cx="8"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3" name="Line 148"/>
            <p:cNvSpPr>
              <a:spLocks noChangeShapeType="1"/>
            </p:cNvSpPr>
            <p:nvPr/>
          </p:nvSpPr>
          <p:spPr bwMode="auto">
            <a:xfrm flipV="1">
              <a:off x="16828" y="18784"/>
              <a:ext cx="7"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4" name="Line 149"/>
            <p:cNvSpPr>
              <a:spLocks noChangeShapeType="1"/>
            </p:cNvSpPr>
            <p:nvPr/>
          </p:nvSpPr>
          <p:spPr bwMode="auto">
            <a:xfrm flipV="1">
              <a:off x="16986" y="18784"/>
              <a:ext cx="7"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5" name="Line 150"/>
            <p:cNvSpPr>
              <a:spLocks noChangeShapeType="1"/>
            </p:cNvSpPr>
            <p:nvPr/>
          </p:nvSpPr>
          <p:spPr bwMode="auto">
            <a:xfrm flipV="1">
              <a:off x="17144" y="18784"/>
              <a:ext cx="7"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6" name="Line 151"/>
            <p:cNvSpPr>
              <a:spLocks noChangeShapeType="1"/>
            </p:cNvSpPr>
            <p:nvPr/>
          </p:nvSpPr>
          <p:spPr bwMode="auto">
            <a:xfrm flipV="1">
              <a:off x="17302" y="18784"/>
              <a:ext cx="7"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7" name="Line 152"/>
            <p:cNvSpPr>
              <a:spLocks noChangeShapeType="1"/>
            </p:cNvSpPr>
            <p:nvPr/>
          </p:nvSpPr>
          <p:spPr bwMode="auto">
            <a:xfrm flipV="1">
              <a:off x="17459"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8" name="Line 153"/>
            <p:cNvSpPr>
              <a:spLocks noChangeShapeType="1"/>
            </p:cNvSpPr>
            <p:nvPr/>
          </p:nvSpPr>
          <p:spPr bwMode="auto">
            <a:xfrm flipV="1">
              <a:off x="17617"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69" name="Line 154"/>
            <p:cNvSpPr>
              <a:spLocks noChangeShapeType="1"/>
            </p:cNvSpPr>
            <p:nvPr/>
          </p:nvSpPr>
          <p:spPr bwMode="auto">
            <a:xfrm flipV="1">
              <a:off x="17775" y="18784"/>
              <a:ext cx="8"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0" name="Line 155"/>
            <p:cNvSpPr>
              <a:spLocks noChangeShapeType="1"/>
            </p:cNvSpPr>
            <p:nvPr/>
          </p:nvSpPr>
          <p:spPr bwMode="auto">
            <a:xfrm flipV="1">
              <a:off x="17933" y="18784"/>
              <a:ext cx="8"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1" name="Line 156"/>
            <p:cNvSpPr>
              <a:spLocks noChangeShapeType="1"/>
            </p:cNvSpPr>
            <p:nvPr/>
          </p:nvSpPr>
          <p:spPr bwMode="auto">
            <a:xfrm flipV="1">
              <a:off x="18091"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2" name="Line 157"/>
            <p:cNvSpPr>
              <a:spLocks noChangeShapeType="1"/>
            </p:cNvSpPr>
            <p:nvPr/>
          </p:nvSpPr>
          <p:spPr bwMode="auto">
            <a:xfrm flipV="1">
              <a:off x="18249"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3" name="Line 158"/>
            <p:cNvSpPr>
              <a:spLocks noChangeShapeType="1"/>
            </p:cNvSpPr>
            <p:nvPr/>
          </p:nvSpPr>
          <p:spPr bwMode="auto">
            <a:xfrm flipV="1">
              <a:off x="18407"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4" name="Line 159"/>
            <p:cNvSpPr>
              <a:spLocks noChangeShapeType="1"/>
            </p:cNvSpPr>
            <p:nvPr/>
          </p:nvSpPr>
          <p:spPr bwMode="auto">
            <a:xfrm flipV="1">
              <a:off x="18565"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5" name="Line 160"/>
            <p:cNvSpPr>
              <a:spLocks noChangeShapeType="1"/>
            </p:cNvSpPr>
            <p:nvPr/>
          </p:nvSpPr>
          <p:spPr bwMode="auto">
            <a:xfrm flipV="1">
              <a:off x="18723"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6" name="Line 161"/>
            <p:cNvSpPr>
              <a:spLocks noChangeShapeType="1"/>
            </p:cNvSpPr>
            <p:nvPr/>
          </p:nvSpPr>
          <p:spPr bwMode="auto">
            <a:xfrm flipV="1">
              <a:off x="18880"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7" name="Line 162"/>
            <p:cNvSpPr>
              <a:spLocks noChangeShapeType="1"/>
            </p:cNvSpPr>
            <p:nvPr/>
          </p:nvSpPr>
          <p:spPr bwMode="auto">
            <a:xfrm flipV="1">
              <a:off x="19038"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8" name="Line 163"/>
            <p:cNvSpPr>
              <a:spLocks noChangeShapeType="1"/>
            </p:cNvSpPr>
            <p:nvPr/>
          </p:nvSpPr>
          <p:spPr bwMode="auto">
            <a:xfrm flipV="1">
              <a:off x="19196"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79" name="Line 164"/>
            <p:cNvSpPr>
              <a:spLocks noChangeShapeType="1"/>
            </p:cNvSpPr>
            <p:nvPr/>
          </p:nvSpPr>
          <p:spPr bwMode="auto">
            <a:xfrm flipV="1">
              <a:off x="19354"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0" name="Line 165"/>
            <p:cNvSpPr>
              <a:spLocks noChangeShapeType="1"/>
            </p:cNvSpPr>
            <p:nvPr/>
          </p:nvSpPr>
          <p:spPr bwMode="auto">
            <a:xfrm flipV="1">
              <a:off x="19512"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1" name="Line 166"/>
            <p:cNvSpPr>
              <a:spLocks noChangeShapeType="1"/>
            </p:cNvSpPr>
            <p:nvPr/>
          </p:nvSpPr>
          <p:spPr bwMode="auto">
            <a:xfrm flipV="1">
              <a:off x="19670"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2" name="Line 167"/>
            <p:cNvSpPr>
              <a:spLocks noChangeShapeType="1"/>
            </p:cNvSpPr>
            <p:nvPr/>
          </p:nvSpPr>
          <p:spPr bwMode="auto">
            <a:xfrm flipV="1">
              <a:off x="19828"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3" name="Line 168"/>
            <p:cNvSpPr>
              <a:spLocks noChangeShapeType="1"/>
            </p:cNvSpPr>
            <p:nvPr/>
          </p:nvSpPr>
          <p:spPr bwMode="auto">
            <a:xfrm flipV="1">
              <a:off x="19986"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4" name="Line 169"/>
            <p:cNvSpPr>
              <a:spLocks noChangeShapeType="1"/>
            </p:cNvSpPr>
            <p:nvPr/>
          </p:nvSpPr>
          <p:spPr bwMode="auto">
            <a:xfrm flipV="1">
              <a:off x="20143"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5" name="Line 170"/>
            <p:cNvSpPr>
              <a:spLocks noChangeShapeType="1"/>
            </p:cNvSpPr>
            <p:nvPr/>
          </p:nvSpPr>
          <p:spPr bwMode="auto">
            <a:xfrm flipV="1">
              <a:off x="20301"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6" name="Line 171"/>
            <p:cNvSpPr>
              <a:spLocks noChangeShapeType="1"/>
            </p:cNvSpPr>
            <p:nvPr/>
          </p:nvSpPr>
          <p:spPr bwMode="auto">
            <a:xfrm flipV="1">
              <a:off x="20459"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7" name="Line 172"/>
            <p:cNvSpPr>
              <a:spLocks noChangeShapeType="1"/>
            </p:cNvSpPr>
            <p:nvPr/>
          </p:nvSpPr>
          <p:spPr bwMode="auto">
            <a:xfrm flipV="1">
              <a:off x="20617"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8" name="Line 173"/>
            <p:cNvSpPr>
              <a:spLocks noChangeShapeType="1"/>
            </p:cNvSpPr>
            <p:nvPr/>
          </p:nvSpPr>
          <p:spPr bwMode="auto">
            <a:xfrm flipV="1">
              <a:off x="20775"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89" name="Line 174"/>
            <p:cNvSpPr>
              <a:spLocks noChangeShapeType="1"/>
            </p:cNvSpPr>
            <p:nvPr/>
          </p:nvSpPr>
          <p:spPr bwMode="auto">
            <a:xfrm flipV="1">
              <a:off x="20933"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90" name="Line 175"/>
            <p:cNvSpPr>
              <a:spLocks noChangeShapeType="1"/>
            </p:cNvSpPr>
            <p:nvPr/>
          </p:nvSpPr>
          <p:spPr bwMode="auto">
            <a:xfrm flipV="1">
              <a:off x="21091"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91" name="Line 176"/>
            <p:cNvSpPr>
              <a:spLocks noChangeShapeType="1"/>
            </p:cNvSpPr>
            <p:nvPr/>
          </p:nvSpPr>
          <p:spPr bwMode="auto">
            <a:xfrm flipV="1">
              <a:off x="21249"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92" name="Line 177"/>
            <p:cNvSpPr>
              <a:spLocks noChangeShapeType="1"/>
            </p:cNvSpPr>
            <p:nvPr/>
          </p:nvSpPr>
          <p:spPr bwMode="auto">
            <a:xfrm flipV="1">
              <a:off x="21407" y="18784"/>
              <a:ext cx="1" cy="22"/>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093" name="Rectangle 178"/>
            <p:cNvSpPr>
              <a:spLocks noChangeArrowheads="1"/>
            </p:cNvSpPr>
            <p:nvPr/>
          </p:nvSpPr>
          <p:spPr bwMode="auto">
            <a:xfrm>
              <a:off x="16144" y="18694"/>
              <a:ext cx="17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094" name="Rectangle 179"/>
            <p:cNvSpPr>
              <a:spLocks noChangeArrowheads="1"/>
            </p:cNvSpPr>
            <p:nvPr/>
          </p:nvSpPr>
          <p:spPr bwMode="auto">
            <a:xfrm>
              <a:off x="16144" y="18709"/>
              <a:ext cx="2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20</a:t>
              </a:r>
              <a:endParaRPr lang="en-US" sz="3000">
                <a:latin typeface="Arial"/>
              </a:endParaRPr>
            </a:p>
          </p:txBody>
        </p:sp>
        <p:sp>
          <p:nvSpPr>
            <p:cNvPr id="1095" name="Rectangle 180"/>
            <p:cNvSpPr>
              <a:spLocks noChangeArrowheads="1"/>
            </p:cNvSpPr>
            <p:nvPr/>
          </p:nvSpPr>
          <p:spPr bwMode="auto">
            <a:xfrm>
              <a:off x="16144" y="17987"/>
              <a:ext cx="1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096" name="Rectangle 181"/>
            <p:cNvSpPr>
              <a:spLocks noChangeArrowheads="1"/>
            </p:cNvSpPr>
            <p:nvPr/>
          </p:nvSpPr>
          <p:spPr bwMode="auto">
            <a:xfrm>
              <a:off x="16144" y="18002"/>
              <a:ext cx="2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30</a:t>
              </a:r>
              <a:endParaRPr lang="en-US" sz="3000">
                <a:latin typeface="Arial"/>
              </a:endParaRPr>
            </a:p>
          </p:txBody>
        </p:sp>
        <p:sp>
          <p:nvSpPr>
            <p:cNvPr id="1097" name="Rectangle 182"/>
            <p:cNvSpPr>
              <a:spLocks noChangeArrowheads="1"/>
            </p:cNvSpPr>
            <p:nvPr/>
          </p:nvSpPr>
          <p:spPr bwMode="auto">
            <a:xfrm>
              <a:off x="16144" y="17280"/>
              <a:ext cx="1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098" name="Rectangle 183"/>
            <p:cNvSpPr>
              <a:spLocks noChangeArrowheads="1"/>
            </p:cNvSpPr>
            <p:nvPr/>
          </p:nvSpPr>
          <p:spPr bwMode="auto">
            <a:xfrm>
              <a:off x="16144" y="17295"/>
              <a:ext cx="2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40</a:t>
              </a:r>
              <a:endParaRPr lang="en-US" sz="3000">
                <a:latin typeface="Arial"/>
              </a:endParaRPr>
            </a:p>
          </p:txBody>
        </p:sp>
        <p:sp>
          <p:nvSpPr>
            <p:cNvPr id="1099" name="Rectangle 184"/>
            <p:cNvSpPr>
              <a:spLocks noChangeArrowheads="1"/>
            </p:cNvSpPr>
            <p:nvPr/>
          </p:nvSpPr>
          <p:spPr bwMode="auto">
            <a:xfrm>
              <a:off x="16144" y="16580"/>
              <a:ext cx="17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00" name="Rectangle 185"/>
            <p:cNvSpPr>
              <a:spLocks noChangeArrowheads="1"/>
            </p:cNvSpPr>
            <p:nvPr/>
          </p:nvSpPr>
          <p:spPr bwMode="auto">
            <a:xfrm>
              <a:off x="16144" y="16588"/>
              <a:ext cx="2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50</a:t>
              </a:r>
              <a:endParaRPr lang="en-US" sz="3000">
                <a:latin typeface="Arial"/>
              </a:endParaRPr>
            </a:p>
          </p:txBody>
        </p:sp>
        <p:sp>
          <p:nvSpPr>
            <p:cNvPr id="1101" name="Rectangle 186"/>
            <p:cNvSpPr>
              <a:spLocks noChangeArrowheads="1"/>
            </p:cNvSpPr>
            <p:nvPr/>
          </p:nvSpPr>
          <p:spPr bwMode="auto">
            <a:xfrm>
              <a:off x="16144" y="15873"/>
              <a:ext cx="17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02" name="Rectangle 187"/>
            <p:cNvSpPr>
              <a:spLocks noChangeArrowheads="1"/>
            </p:cNvSpPr>
            <p:nvPr/>
          </p:nvSpPr>
          <p:spPr bwMode="auto">
            <a:xfrm>
              <a:off x="16144" y="15888"/>
              <a:ext cx="2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60</a:t>
              </a:r>
              <a:endParaRPr lang="en-US" sz="3000">
                <a:latin typeface="Arial"/>
              </a:endParaRPr>
            </a:p>
          </p:txBody>
        </p:sp>
        <p:sp>
          <p:nvSpPr>
            <p:cNvPr id="1103" name="Rectangle 188"/>
            <p:cNvSpPr>
              <a:spLocks noChangeArrowheads="1"/>
            </p:cNvSpPr>
            <p:nvPr/>
          </p:nvSpPr>
          <p:spPr bwMode="auto">
            <a:xfrm rot="-60000">
              <a:off x="16293" y="18894"/>
              <a:ext cx="1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N</a:t>
              </a:r>
              <a:endParaRPr lang="en-US" sz="3000">
                <a:latin typeface="Arial"/>
              </a:endParaRPr>
            </a:p>
          </p:txBody>
        </p:sp>
        <p:sp>
          <p:nvSpPr>
            <p:cNvPr id="1104" name="Rectangle 189"/>
            <p:cNvSpPr>
              <a:spLocks noChangeArrowheads="1"/>
            </p:cNvSpPr>
            <p:nvPr/>
          </p:nvSpPr>
          <p:spPr bwMode="auto">
            <a:xfrm rot="-120000">
              <a:off x="16896" y="18891"/>
              <a:ext cx="2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C*</a:t>
              </a:r>
              <a:endParaRPr lang="en-US" sz="3000">
                <a:latin typeface="Arial"/>
              </a:endParaRPr>
            </a:p>
          </p:txBody>
        </p:sp>
        <p:sp>
          <p:nvSpPr>
            <p:cNvPr id="1105" name="Rectangle 190"/>
            <p:cNvSpPr>
              <a:spLocks noChangeArrowheads="1"/>
            </p:cNvSpPr>
            <p:nvPr/>
          </p:nvSpPr>
          <p:spPr bwMode="auto">
            <a:xfrm rot="-5400000">
              <a:off x="15565" y="17109"/>
              <a:ext cx="8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3000" b="1">
                  <a:solidFill>
                    <a:srgbClr val="000000"/>
                  </a:solidFill>
                  <a:latin typeface="Arial"/>
                </a:rPr>
                <a:t>T-score</a:t>
              </a:r>
              <a:endParaRPr lang="en-US" sz="3000">
                <a:latin typeface="Arial"/>
              </a:endParaRPr>
            </a:p>
          </p:txBody>
        </p:sp>
        <p:sp>
          <p:nvSpPr>
            <p:cNvPr id="1106" name="Rectangle 191"/>
            <p:cNvSpPr>
              <a:spLocks noChangeArrowheads="1"/>
            </p:cNvSpPr>
            <p:nvPr/>
          </p:nvSpPr>
          <p:spPr bwMode="auto">
            <a:xfrm>
              <a:off x="17196" y="15242"/>
              <a:ext cx="4346" cy="331"/>
            </a:xfrm>
            <a:prstGeom prst="rect">
              <a:avLst/>
            </a:prstGeom>
            <a:solidFill>
              <a:srgbClr val="FFFFFF"/>
            </a:solidFill>
            <a:ln w="11113">
              <a:solidFill>
                <a:srgbClr val="000000"/>
              </a:solidFill>
              <a:miter lim="800000"/>
            </a:ln>
          </p:spPr>
          <p:txBody>
            <a:bodyPr/>
            <a:lstStyle>
              <a:defPPr>
                <a:defRPr kern="1200" smtId="4294967295"/>
              </a:defPPr>
            </a:lstStyle>
            <a:p>
              <a:endParaRPr lang="en-US"/>
            </a:p>
          </p:txBody>
        </p:sp>
        <p:grpSp>
          <p:nvGrpSpPr>
            <p:cNvPr id="1107" name="Group 192"/>
            <p:cNvGrpSpPr/>
            <p:nvPr/>
          </p:nvGrpSpPr>
          <p:grpSpPr>
            <a:xfrm>
              <a:off x="17287" y="15287"/>
              <a:ext cx="496" cy="173"/>
              <a:chOff x="17347" y="15151"/>
              <a:chExt cx="496" cy="173"/>
            </a:xfrm>
          </p:grpSpPr>
          <p:sp>
            <p:nvSpPr>
              <p:cNvPr id="1299" name="Line 193"/>
              <p:cNvSpPr>
                <a:spLocks noChangeShapeType="1"/>
              </p:cNvSpPr>
              <p:nvPr/>
            </p:nvSpPr>
            <p:spPr bwMode="auto">
              <a:xfrm>
                <a:off x="17347" y="15241"/>
                <a:ext cx="496" cy="1"/>
              </a:xfrm>
              <a:prstGeom prst="line">
                <a:avLst/>
              </a:prstGeom>
              <a:noFill/>
              <a:ln w="47625">
                <a:solidFill>
                  <a:srgbClr val="3333CC"/>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300" name="Freeform 194"/>
              <p:cNvSpPr/>
              <p:nvPr/>
            </p:nvSpPr>
            <p:spPr bwMode="auto">
              <a:xfrm>
                <a:off x="17527" y="15151"/>
                <a:ext cx="128" cy="173"/>
              </a:xfrm>
              <a:custGeom>
                <a:gdLst>
                  <a:gd name="T0" fmla="*/ 68 w 128"/>
                  <a:gd name="T1" fmla="*/ 0 h 173"/>
                  <a:gd name="T2" fmla="*/ 128 w 128"/>
                  <a:gd name="T3" fmla="*/ 83 h 173"/>
                  <a:gd name="T4" fmla="*/ 68 w 128"/>
                  <a:gd name="T5" fmla="*/ 173 h 173"/>
                  <a:gd name="T6" fmla="*/ 0 w 128"/>
                  <a:gd name="T7" fmla="*/ 83 h 173"/>
                  <a:gd name="T8" fmla="*/ 68 w 128"/>
                  <a:gd name="T9" fmla="*/ 0 h 17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28" h="173">
                    <a:moveTo>
                      <a:pt x="68" y="0"/>
                    </a:moveTo>
                    <a:lnTo>
                      <a:pt x="128" y="83"/>
                    </a:lnTo>
                    <a:lnTo>
                      <a:pt x="68" y="173"/>
                    </a:lnTo>
                    <a:lnTo>
                      <a:pt x="0" y="83"/>
                    </a:lnTo>
                    <a:lnTo>
                      <a:pt x="68"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grpSp>
        <p:sp>
          <p:nvSpPr>
            <p:cNvPr id="1108" name="Rectangle 195"/>
            <p:cNvSpPr>
              <a:spLocks noChangeArrowheads="1"/>
            </p:cNvSpPr>
            <p:nvPr/>
          </p:nvSpPr>
          <p:spPr bwMode="auto">
            <a:xfrm>
              <a:off x="17858" y="15257"/>
              <a:ext cx="151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09" name="Rectangle 196"/>
            <p:cNvSpPr>
              <a:spLocks noChangeArrowheads="1"/>
            </p:cNvSpPr>
            <p:nvPr/>
          </p:nvSpPr>
          <p:spPr bwMode="auto">
            <a:xfrm>
              <a:off x="17858" y="15265"/>
              <a:ext cx="16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3000" b="1">
                  <a:solidFill>
                    <a:srgbClr val="000000"/>
                  </a:solidFill>
                  <a:latin typeface="Arial"/>
                </a:rPr>
                <a:t>Testosterone</a:t>
              </a:r>
              <a:endParaRPr lang="en-US" sz="3000">
                <a:latin typeface="Arial"/>
              </a:endParaRPr>
            </a:p>
          </p:txBody>
        </p:sp>
        <p:grpSp>
          <p:nvGrpSpPr>
            <p:cNvPr id="1110" name="Group 197"/>
            <p:cNvGrpSpPr/>
            <p:nvPr/>
          </p:nvGrpSpPr>
          <p:grpSpPr>
            <a:xfrm>
              <a:off x="19595" y="15302"/>
              <a:ext cx="571" cy="150"/>
              <a:chOff x="19655" y="15166"/>
              <a:chExt cx="571" cy="150"/>
            </a:xfrm>
          </p:grpSpPr>
          <p:sp>
            <p:nvSpPr>
              <p:cNvPr id="1297" name="Line 198"/>
              <p:cNvSpPr>
                <a:spLocks noChangeShapeType="1"/>
              </p:cNvSpPr>
              <p:nvPr/>
            </p:nvSpPr>
            <p:spPr bwMode="auto">
              <a:xfrm>
                <a:off x="19655" y="15234"/>
                <a:ext cx="571" cy="7"/>
              </a:xfrm>
              <a:prstGeom prst="line">
                <a:avLst/>
              </a:prstGeom>
              <a:noFill/>
              <a:ln w="47625">
                <a:solidFill>
                  <a:srgbClr val="00CC99"/>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298" name="Rectangle 199"/>
              <p:cNvSpPr>
                <a:spLocks noChangeArrowheads="1"/>
              </p:cNvSpPr>
              <p:nvPr/>
            </p:nvSpPr>
            <p:spPr bwMode="auto">
              <a:xfrm>
                <a:off x="19865" y="15166"/>
                <a:ext cx="151" cy="150"/>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grpSp>
        <p:sp>
          <p:nvSpPr>
            <p:cNvPr id="1111" name="Rectangle 200"/>
            <p:cNvSpPr>
              <a:spLocks noChangeArrowheads="1"/>
            </p:cNvSpPr>
            <p:nvPr/>
          </p:nvSpPr>
          <p:spPr bwMode="auto">
            <a:xfrm>
              <a:off x="20219" y="15257"/>
              <a:ext cx="92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12" name="Rectangle 201"/>
            <p:cNvSpPr>
              <a:spLocks noChangeArrowheads="1"/>
            </p:cNvSpPr>
            <p:nvPr/>
          </p:nvSpPr>
          <p:spPr bwMode="auto">
            <a:xfrm>
              <a:off x="20219" y="15265"/>
              <a:ext cx="10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3000" b="1">
                  <a:solidFill>
                    <a:srgbClr val="000000"/>
                  </a:solidFill>
                  <a:latin typeface="Arial"/>
                </a:rPr>
                <a:t>Placebo</a:t>
              </a:r>
              <a:endParaRPr lang="en-US" sz="3000">
                <a:latin typeface="Arial"/>
              </a:endParaRPr>
            </a:p>
          </p:txBody>
        </p:sp>
        <p:sp>
          <p:nvSpPr>
            <p:cNvPr id="1113" name="Rectangle 202"/>
            <p:cNvSpPr>
              <a:spLocks noChangeArrowheads="1"/>
            </p:cNvSpPr>
            <p:nvPr/>
          </p:nvSpPr>
          <p:spPr bwMode="auto">
            <a:xfrm>
              <a:off x="20865" y="19318"/>
              <a:ext cx="760" cy="225"/>
            </a:xfrm>
            <a:prstGeom prst="rect">
              <a:avLst/>
            </a:prstGeom>
            <a:solidFill>
              <a:srgbClr val="FFFFFF"/>
            </a:solidFill>
            <a:ln w="11113">
              <a:solidFill>
                <a:srgbClr val="000000"/>
              </a:solidFill>
              <a:miter lim="800000"/>
            </a:ln>
          </p:spPr>
          <p:txBody>
            <a:bodyPr/>
            <a:lstStyle>
              <a:defPPr>
                <a:defRPr kern="1200" smtId="4294967295"/>
              </a:defPPr>
            </a:lstStyle>
            <a:p>
              <a:endParaRPr lang="en-US"/>
            </a:p>
          </p:txBody>
        </p:sp>
        <p:sp>
          <p:nvSpPr>
            <p:cNvPr id="1114" name="Rectangle 203"/>
            <p:cNvSpPr>
              <a:spLocks noChangeArrowheads="1"/>
            </p:cNvSpPr>
            <p:nvPr/>
          </p:nvSpPr>
          <p:spPr bwMode="auto">
            <a:xfrm>
              <a:off x="20865" y="19333"/>
              <a:ext cx="85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300" b="1">
                  <a:solidFill>
                    <a:srgbClr val="000000"/>
                  </a:solidFill>
                  <a:latin typeface="Arial"/>
                </a:rPr>
                <a:t>  *p &lt; .05</a:t>
              </a:r>
              <a:endParaRPr lang="en-US" sz="3000">
                <a:latin typeface="Arial"/>
              </a:endParaRPr>
            </a:p>
          </p:txBody>
        </p:sp>
        <p:sp>
          <p:nvSpPr>
            <p:cNvPr id="1115" name="Rectangle 204"/>
            <p:cNvSpPr>
              <a:spLocks noChangeArrowheads="1"/>
            </p:cNvSpPr>
            <p:nvPr/>
          </p:nvSpPr>
          <p:spPr bwMode="auto">
            <a:xfrm>
              <a:off x="16429" y="18979"/>
              <a:ext cx="24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16" name="Rectangle 205"/>
            <p:cNvSpPr>
              <a:spLocks noChangeArrowheads="1"/>
            </p:cNvSpPr>
            <p:nvPr/>
          </p:nvSpPr>
          <p:spPr bwMode="auto">
            <a:xfrm>
              <a:off x="16505" y="19024"/>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E</a:t>
              </a:r>
              <a:endParaRPr lang="en-US" sz="3000">
                <a:latin typeface="Arial"/>
              </a:endParaRPr>
            </a:p>
          </p:txBody>
        </p:sp>
        <p:sp>
          <p:nvSpPr>
            <p:cNvPr id="1117" name="Rectangle 206"/>
            <p:cNvSpPr>
              <a:spLocks noChangeArrowheads="1"/>
            </p:cNvSpPr>
            <p:nvPr/>
          </p:nvSpPr>
          <p:spPr bwMode="auto">
            <a:xfrm>
              <a:off x="17204" y="18852"/>
              <a:ext cx="18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18" name="Rectangle 207"/>
            <p:cNvSpPr>
              <a:spLocks noChangeArrowheads="1"/>
            </p:cNvSpPr>
            <p:nvPr/>
          </p:nvSpPr>
          <p:spPr bwMode="auto">
            <a:xfrm>
              <a:off x="17279" y="1890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1</a:t>
              </a:r>
              <a:endParaRPr lang="en-US" sz="3000">
                <a:latin typeface="Arial"/>
              </a:endParaRPr>
            </a:p>
          </p:txBody>
        </p:sp>
        <p:sp>
          <p:nvSpPr>
            <p:cNvPr id="1119" name="Rectangle 208"/>
            <p:cNvSpPr>
              <a:spLocks noChangeArrowheads="1"/>
            </p:cNvSpPr>
            <p:nvPr/>
          </p:nvSpPr>
          <p:spPr bwMode="auto">
            <a:xfrm>
              <a:off x="17339" y="18979"/>
              <a:ext cx="2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20" name="Rectangle 209"/>
            <p:cNvSpPr>
              <a:spLocks noChangeArrowheads="1"/>
            </p:cNvSpPr>
            <p:nvPr/>
          </p:nvSpPr>
          <p:spPr bwMode="auto">
            <a:xfrm>
              <a:off x="17414" y="19032"/>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2</a:t>
              </a:r>
              <a:endParaRPr lang="en-US" sz="3000">
                <a:latin typeface="Arial"/>
              </a:endParaRPr>
            </a:p>
          </p:txBody>
        </p:sp>
        <p:sp>
          <p:nvSpPr>
            <p:cNvPr id="1121" name="Rectangle 210"/>
            <p:cNvSpPr>
              <a:spLocks noChangeArrowheads="1"/>
            </p:cNvSpPr>
            <p:nvPr/>
          </p:nvSpPr>
          <p:spPr bwMode="auto">
            <a:xfrm>
              <a:off x="17505"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22" name="Rectangle 211"/>
            <p:cNvSpPr>
              <a:spLocks noChangeArrowheads="1"/>
            </p:cNvSpPr>
            <p:nvPr/>
          </p:nvSpPr>
          <p:spPr bwMode="auto">
            <a:xfrm>
              <a:off x="17580" y="1890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3</a:t>
              </a:r>
              <a:endParaRPr lang="en-US" sz="3000">
                <a:latin typeface="Arial"/>
              </a:endParaRPr>
            </a:p>
          </p:txBody>
        </p:sp>
        <p:sp>
          <p:nvSpPr>
            <p:cNvPr id="1123" name="Rectangle 212"/>
            <p:cNvSpPr>
              <a:spLocks noChangeArrowheads="1"/>
            </p:cNvSpPr>
            <p:nvPr/>
          </p:nvSpPr>
          <p:spPr bwMode="auto">
            <a:xfrm>
              <a:off x="17640" y="18979"/>
              <a:ext cx="27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24" name="Rectangle 213"/>
            <p:cNvSpPr>
              <a:spLocks noChangeArrowheads="1"/>
            </p:cNvSpPr>
            <p:nvPr/>
          </p:nvSpPr>
          <p:spPr bwMode="auto">
            <a:xfrm>
              <a:off x="17715" y="19032"/>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4</a:t>
              </a:r>
              <a:endParaRPr lang="en-US" sz="3000">
                <a:latin typeface="Arial"/>
              </a:endParaRPr>
            </a:p>
          </p:txBody>
        </p:sp>
        <p:sp>
          <p:nvSpPr>
            <p:cNvPr id="1125" name="Rectangle 214"/>
            <p:cNvSpPr>
              <a:spLocks noChangeArrowheads="1"/>
            </p:cNvSpPr>
            <p:nvPr/>
          </p:nvSpPr>
          <p:spPr bwMode="auto">
            <a:xfrm>
              <a:off x="17798"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26" name="Rectangle 215"/>
            <p:cNvSpPr>
              <a:spLocks noChangeArrowheads="1"/>
            </p:cNvSpPr>
            <p:nvPr/>
          </p:nvSpPr>
          <p:spPr bwMode="auto">
            <a:xfrm>
              <a:off x="17873" y="1890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5</a:t>
              </a:r>
              <a:endParaRPr lang="en-US" sz="3000">
                <a:latin typeface="Arial"/>
              </a:endParaRPr>
            </a:p>
          </p:txBody>
        </p:sp>
        <p:sp>
          <p:nvSpPr>
            <p:cNvPr id="1127" name="Rectangle 216"/>
            <p:cNvSpPr>
              <a:spLocks noChangeArrowheads="1"/>
            </p:cNvSpPr>
            <p:nvPr/>
          </p:nvSpPr>
          <p:spPr bwMode="auto">
            <a:xfrm>
              <a:off x="17963" y="18979"/>
              <a:ext cx="35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28" name="Rectangle 217"/>
            <p:cNvSpPr>
              <a:spLocks noChangeArrowheads="1"/>
            </p:cNvSpPr>
            <p:nvPr/>
          </p:nvSpPr>
          <p:spPr bwMode="auto">
            <a:xfrm>
              <a:off x="18038" y="19032"/>
              <a:ext cx="1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6*</a:t>
              </a:r>
              <a:endParaRPr lang="en-US" sz="3000">
                <a:latin typeface="Arial"/>
              </a:endParaRPr>
            </a:p>
          </p:txBody>
        </p:sp>
        <p:sp>
          <p:nvSpPr>
            <p:cNvPr id="1129" name="Rectangle 218"/>
            <p:cNvSpPr>
              <a:spLocks noChangeArrowheads="1"/>
            </p:cNvSpPr>
            <p:nvPr/>
          </p:nvSpPr>
          <p:spPr bwMode="auto">
            <a:xfrm>
              <a:off x="18294" y="18852"/>
              <a:ext cx="18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30" name="Rectangle 219"/>
            <p:cNvSpPr>
              <a:spLocks noChangeArrowheads="1"/>
            </p:cNvSpPr>
            <p:nvPr/>
          </p:nvSpPr>
          <p:spPr bwMode="auto">
            <a:xfrm>
              <a:off x="18369" y="1890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1</a:t>
              </a:r>
              <a:endParaRPr lang="en-US" sz="3000">
                <a:latin typeface="Arial"/>
              </a:endParaRPr>
            </a:p>
          </p:txBody>
        </p:sp>
        <p:sp>
          <p:nvSpPr>
            <p:cNvPr id="1131" name="Rectangle 220"/>
            <p:cNvSpPr>
              <a:spLocks noChangeArrowheads="1"/>
            </p:cNvSpPr>
            <p:nvPr/>
          </p:nvSpPr>
          <p:spPr bwMode="auto">
            <a:xfrm>
              <a:off x="18429" y="18979"/>
              <a:ext cx="2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32" name="Rectangle 221"/>
            <p:cNvSpPr>
              <a:spLocks noChangeArrowheads="1"/>
            </p:cNvSpPr>
            <p:nvPr/>
          </p:nvSpPr>
          <p:spPr bwMode="auto">
            <a:xfrm>
              <a:off x="18505" y="19032"/>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2</a:t>
              </a:r>
              <a:endParaRPr lang="en-US" sz="3000">
                <a:latin typeface="Arial"/>
              </a:endParaRPr>
            </a:p>
          </p:txBody>
        </p:sp>
        <p:sp>
          <p:nvSpPr>
            <p:cNvPr id="1133" name="Rectangle 222"/>
            <p:cNvSpPr>
              <a:spLocks noChangeArrowheads="1"/>
            </p:cNvSpPr>
            <p:nvPr/>
          </p:nvSpPr>
          <p:spPr bwMode="auto">
            <a:xfrm>
              <a:off x="18595"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34" name="Rectangle 223"/>
            <p:cNvSpPr>
              <a:spLocks noChangeArrowheads="1"/>
            </p:cNvSpPr>
            <p:nvPr/>
          </p:nvSpPr>
          <p:spPr bwMode="auto">
            <a:xfrm>
              <a:off x="18670" y="1890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3</a:t>
              </a:r>
              <a:endParaRPr lang="en-US" sz="3000">
                <a:latin typeface="Arial"/>
              </a:endParaRPr>
            </a:p>
          </p:txBody>
        </p:sp>
        <p:sp>
          <p:nvSpPr>
            <p:cNvPr id="1135" name="Rectangle 224"/>
            <p:cNvSpPr>
              <a:spLocks noChangeArrowheads="1"/>
            </p:cNvSpPr>
            <p:nvPr/>
          </p:nvSpPr>
          <p:spPr bwMode="auto">
            <a:xfrm>
              <a:off x="18730" y="18979"/>
              <a:ext cx="27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36" name="Rectangle 225"/>
            <p:cNvSpPr>
              <a:spLocks noChangeArrowheads="1"/>
            </p:cNvSpPr>
            <p:nvPr/>
          </p:nvSpPr>
          <p:spPr bwMode="auto">
            <a:xfrm>
              <a:off x="18805" y="19032"/>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4</a:t>
              </a:r>
              <a:endParaRPr lang="en-US" sz="3000">
                <a:latin typeface="Arial"/>
              </a:endParaRPr>
            </a:p>
          </p:txBody>
        </p:sp>
        <p:sp>
          <p:nvSpPr>
            <p:cNvPr id="1137" name="Rectangle 226"/>
            <p:cNvSpPr>
              <a:spLocks noChangeArrowheads="1"/>
            </p:cNvSpPr>
            <p:nvPr/>
          </p:nvSpPr>
          <p:spPr bwMode="auto">
            <a:xfrm>
              <a:off x="18888"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38" name="Rectangle 227"/>
            <p:cNvSpPr>
              <a:spLocks noChangeArrowheads="1"/>
            </p:cNvSpPr>
            <p:nvPr/>
          </p:nvSpPr>
          <p:spPr bwMode="auto">
            <a:xfrm>
              <a:off x="18963" y="1890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5</a:t>
              </a:r>
              <a:endParaRPr lang="en-US" sz="3000">
                <a:latin typeface="Arial"/>
              </a:endParaRPr>
            </a:p>
          </p:txBody>
        </p:sp>
        <p:sp>
          <p:nvSpPr>
            <p:cNvPr id="1139" name="Rectangle 228"/>
            <p:cNvSpPr>
              <a:spLocks noChangeArrowheads="1"/>
            </p:cNvSpPr>
            <p:nvPr/>
          </p:nvSpPr>
          <p:spPr bwMode="auto">
            <a:xfrm>
              <a:off x="19053" y="18979"/>
              <a:ext cx="27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40" name="Rectangle 229"/>
            <p:cNvSpPr>
              <a:spLocks noChangeArrowheads="1"/>
            </p:cNvSpPr>
            <p:nvPr/>
          </p:nvSpPr>
          <p:spPr bwMode="auto">
            <a:xfrm>
              <a:off x="19129" y="19032"/>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6</a:t>
              </a:r>
              <a:endParaRPr lang="en-US" sz="3000">
                <a:latin typeface="Arial"/>
              </a:endParaRPr>
            </a:p>
          </p:txBody>
        </p:sp>
        <p:sp>
          <p:nvSpPr>
            <p:cNvPr id="1141" name="Rectangle 230"/>
            <p:cNvSpPr>
              <a:spLocks noChangeArrowheads="1"/>
            </p:cNvSpPr>
            <p:nvPr/>
          </p:nvSpPr>
          <p:spPr bwMode="auto">
            <a:xfrm>
              <a:off x="19414" y="18844"/>
              <a:ext cx="1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42" name="Rectangle 231"/>
            <p:cNvSpPr>
              <a:spLocks noChangeArrowheads="1"/>
            </p:cNvSpPr>
            <p:nvPr/>
          </p:nvSpPr>
          <p:spPr bwMode="auto">
            <a:xfrm>
              <a:off x="19489" y="18897"/>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1</a:t>
              </a:r>
              <a:endParaRPr lang="en-US" sz="3000">
                <a:latin typeface="Arial"/>
              </a:endParaRPr>
            </a:p>
          </p:txBody>
        </p:sp>
        <p:sp>
          <p:nvSpPr>
            <p:cNvPr id="1143" name="Rectangle 232"/>
            <p:cNvSpPr>
              <a:spLocks noChangeArrowheads="1"/>
            </p:cNvSpPr>
            <p:nvPr/>
          </p:nvSpPr>
          <p:spPr bwMode="auto">
            <a:xfrm>
              <a:off x="19550" y="18972"/>
              <a:ext cx="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44" name="Rectangle 233"/>
            <p:cNvSpPr>
              <a:spLocks noChangeArrowheads="1"/>
            </p:cNvSpPr>
            <p:nvPr/>
          </p:nvSpPr>
          <p:spPr bwMode="auto">
            <a:xfrm>
              <a:off x="19625" y="1902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2</a:t>
              </a:r>
              <a:endParaRPr lang="en-US" sz="3000">
                <a:latin typeface="Arial"/>
              </a:endParaRPr>
            </a:p>
          </p:txBody>
        </p:sp>
        <p:sp>
          <p:nvSpPr>
            <p:cNvPr id="1145" name="Rectangle 234"/>
            <p:cNvSpPr>
              <a:spLocks noChangeArrowheads="1"/>
            </p:cNvSpPr>
            <p:nvPr/>
          </p:nvSpPr>
          <p:spPr bwMode="auto">
            <a:xfrm>
              <a:off x="19715"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46" name="Rectangle 235"/>
            <p:cNvSpPr>
              <a:spLocks noChangeArrowheads="1"/>
            </p:cNvSpPr>
            <p:nvPr/>
          </p:nvSpPr>
          <p:spPr bwMode="auto">
            <a:xfrm>
              <a:off x="19790" y="18897"/>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3</a:t>
              </a:r>
              <a:endParaRPr lang="en-US" sz="3000">
                <a:latin typeface="Arial"/>
              </a:endParaRPr>
            </a:p>
          </p:txBody>
        </p:sp>
        <p:sp>
          <p:nvSpPr>
            <p:cNvPr id="1147" name="Rectangle 236"/>
            <p:cNvSpPr>
              <a:spLocks noChangeArrowheads="1"/>
            </p:cNvSpPr>
            <p:nvPr/>
          </p:nvSpPr>
          <p:spPr bwMode="auto">
            <a:xfrm>
              <a:off x="19850" y="18972"/>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48" name="Rectangle 237"/>
            <p:cNvSpPr>
              <a:spLocks noChangeArrowheads="1"/>
            </p:cNvSpPr>
            <p:nvPr/>
          </p:nvSpPr>
          <p:spPr bwMode="auto">
            <a:xfrm>
              <a:off x="19925" y="1902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4</a:t>
              </a:r>
              <a:endParaRPr lang="en-US" sz="3000">
                <a:latin typeface="Arial"/>
              </a:endParaRPr>
            </a:p>
          </p:txBody>
        </p:sp>
        <p:sp>
          <p:nvSpPr>
            <p:cNvPr id="1149" name="Rectangle 238"/>
            <p:cNvSpPr>
              <a:spLocks noChangeArrowheads="1"/>
            </p:cNvSpPr>
            <p:nvPr/>
          </p:nvSpPr>
          <p:spPr bwMode="auto">
            <a:xfrm>
              <a:off x="20008"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50" name="Rectangle 239"/>
            <p:cNvSpPr>
              <a:spLocks noChangeArrowheads="1"/>
            </p:cNvSpPr>
            <p:nvPr/>
          </p:nvSpPr>
          <p:spPr bwMode="auto">
            <a:xfrm>
              <a:off x="20083" y="18897"/>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5</a:t>
              </a:r>
              <a:endParaRPr lang="en-US" sz="3000">
                <a:latin typeface="Arial"/>
              </a:endParaRPr>
            </a:p>
          </p:txBody>
        </p:sp>
        <p:sp>
          <p:nvSpPr>
            <p:cNvPr id="1151" name="Rectangle 240"/>
            <p:cNvSpPr>
              <a:spLocks noChangeArrowheads="1"/>
            </p:cNvSpPr>
            <p:nvPr/>
          </p:nvSpPr>
          <p:spPr bwMode="auto">
            <a:xfrm>
              <a:off x="20174" y="18972"/>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52" name="Rectangle 241"/>
            <p:cNvSpPr>
              <a:spLocks noChangeArrowheads="1"/>
            </p:cNvSpPr>
            <p:nvPr/>
          </p:nvSpPr>
          <p:spPr bwMode="auto">
            <a:xfrm>
              <a:off x="20249" y="1902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6</a:t>
              </a:r>
              <a:endParaRPr lang="en-US" sz="3000">
                <a:latin typeface="Arial"/>
              </a:endParaRPr>
            </a:p>
          </p:txBody>
        </p:sp>
        <p:sp>
          <p:nvSpPr>
            <p:cNvPr id="1153" name="Rectangle 242"/>
            <p:cNvSpPr>
              <a:spLocks noChangeArrowheads="1"/>
            </p:cNvSpPr>
            <p:nvPr/>
          </p:nvSpPr>
          <p:spPr bwMode="auto">
            <a:xfrm>
              <a:off x="20504" y="18844"/>
              <a:ext cx="1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54" name="Rectangle 243"/>
            <p:cNvSpPr>
              <a:spLocks noChangeArrowheads="1"/>
            </p:cNvSpPr>
            <p:nvPr/>
          </p:nvSpPr>
          <p:spPr bwMode="auto">
            <a:xfrm>
              <a:off x="20580" y="18897"/>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1</a:t>
              </a:r>
              <a:endParaRPr lang="en-US" sz="3000">
                <a:latin typeface="Arial"/>
              </a:endParaRPr>
            </a:p>
          </p:txBody>
        </p:sp>
        <p:sp>
          <p:nvSpPr>
            <p:cNvPr id="1155" name="Rectangle 244"/>
            <p:cNvSpPr>
              <a:spLocks noChangeArrowheads="1"/>
            </p:cNvSpPr>
            <p:nvPr/>
          </p:nvSpPr>
          <p:spPr bwMode="auto">
            <a:xfrm>
              <a:off x="20640" y="18972"/>
              <a:ext cx="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56" name="Rectangle 245"/>
            <p:cNvSpPr>
              <a:spLocks noChangeArrowheads="1"/>
            </p:cNvSpPr>
            <p:nvPr/>
          </p:nvSpPr>
          <p:spPr bwMode="auto">
            <a:xfrm>
              <a:off x="20715" y="1902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2</a:t>
              </a:r>
              <a:endParaRPr lang="en-US" sz="3000">
                <a:latin typeface="Arial"/>
              </a:endParaRPr>
            </a:p>
          </p:txBody>
        </p:sp>
        <p:sp>
          <p:nvSpPr>
            <p:cNvPr id="1157" name="Rectangle 246"/>
            <p:cNvSpPr>
              <a:spLocks noChangeArrowheads="1"/>
            </p:cNvSpPr>
            <p:nvPr/>
          </p:nvSpPr>
          <p:spPr bwMode="auto">
            <a:xfrm>
              <a:off x="20805"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58" name="Rectangle 247"/>
            <p:cNvSpPr>
              <a:spLocks noChangeArrowheads="1"/>
            </p:cNvSpPr>
            <p:nvPr/>
          </p:nvSpPr>
          <p:spPr bwMode="auto">
            <a:xfrm>
              <a:off x="20880" y="18897"/>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3</a:t>
              </a:r>
              <a:endParaRPr lang="en-US" sz="3000">
                <a:latin typeface="Arial"/>
              </a:endParaRPr>
            </a:p>
          </p:txBody>
        </p:sp>
        <p:sp>
          <p:nvSpPr>
            <p:cNvPr id="1159" name="Rectangle 248"/>
            <p:cNvSpPr>
              <a:spLocks noChangeArrowheads="1"/>
            </p:cNvSpPr>
            <p:nvPr/>
          </p:nvSpPr>
          <p:spPr bwMode="auto">
            <a:xfrm>
              <a:off x="20940" y="18972"/>
              <a:ext cx="2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60" name="Rectangle 249"/>
            <p:cNvSpPr>
              <a:spLocks noChangeArrowheads="1"/>
            </p:cNvSpPr>
            <p:nvPr/>
          </p:nvSpPr>
          <p:spPr bwMode="auto">
            <a:xfrm>
              <a:off x="21016" y="1902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4</a:t>
              </a:r>
              <a:endParaRPr lang="en-US" sz="3000">
                <a:latin typeface="Arial"/>
              </a:endParaRPr>
            </a:p>
          </p:txBody>
        </p:sp>
        <p:sp>
          <p:nvSpPr>
            <p:cNvPr id="1161" name="Rectangle 250"/>
            <p:cNvSpPr>
              <a:spLocks noChangeArrowheads="1"/>
            </p:cNvSpPr>
            <p:nvPr/>
          </p:nvSpPr>
          <p:spPr bwMode="auto">
            <a:xfrm>
              <a:off x="21098"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62" name="Rectangle 251"/>
            <p:cNvSpPr>
              <a:spLocks noChangeArrowheads="1"/>
            </p:cNvSpPr>
            <p:nvPr/>
          </p:nvSpPr>
          <p:spPr bwMode="auto">
            <a:xfrm>
              <a:off x="21173" y="18897"/>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5</a:t>
              </a:r>
              <a:endParaRPr lang="en-US" sz="3000">
                <a:latin typeface="Arial"/>
              </a:endParaRPr>
            </a:p>
          </p:txBody>
        </p:sp>
        <p:sp>
          <p:nvSpPr>
            <p:cNvPr id="1163" name="Rectangle 252"/>
            <p:cNvSpPr>
              <a:spLocks noChangeArrowheads="1"/>
            </p:cNvSpPr>
            <p:nvPr/>
          </p:nvSpPr>
          <p:spPr bwMode="auto">
            <a:xfrm>
              <a:off x="21264" y="18972"/>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64" name="Rectangle 253"/>
            <p:cNvSpPr>
              <a:spLocks noChangeArrowheads="1"/>
            </p:cNvSpPr>
            <p:nvPr/>
          </p:nvSpPr>
          <p:spPr bwMode="auto">
            <a:xfrm>
              <a:off x="21339" y="1902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6</a:t>
              </a:r>
              <a:endParaRPr lang="en-US" sz="3000">
                <a:latin typeface="Arial"/>
              </a:endParaRPr>
            </a:p>
          </p:txBody>
        </p:sp>
        <p:sp>
          <p:nvSpPr>
            <p:cNvPr id="1165" name="Rectangle 254"/>
            <p:cNvSpPr>
              <a:spLocks noChangeArrowheads="1"/>
            </p:cNvSpPr>
            <p:nvPr/>
          </p:nvSpPr>
          <p:spPr bwMode="auto">
            <a:xfrm>
              <a:off x="21602" y="18814"/>
              <a:ext cx="1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66" name="Rectangle 255"/>
            <p:cNvSpPr>
              <a:spLocks noChangeArrowheads="1"/>
            </p:cNvSpPr>
            <p:nvPr/>
          </p:nvSpPr>
          <p:spPr bwMode="auto">
            <a:xfrm>
              <a:off x="21677" y="18866"/>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1</a:t>
              </a:r>
              <a:endParaRPr lang="en-US" sz="3000">
                <a:latin typeface="Arial"/>
              </a:endParaRPr>
            </a:p>
          </p:txBody>
        </p:sp>
        <p:sp>
          <p:nvSpPr>
            <p:cNvPr id="1167" name="Rectangle 256"/>
            <p:cNvSpPr>
              <a:spLocks noChangeArrowheads="1"/>
            </p:cNvSpPr>
            <p:nvPr/>
          </p:nvSpPr>
          <p:spPr bwMode="auto">
            <a:xfrm>
              <a:off x="21737" y="18942"/>
              <a:ext cx="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68" name="Rectangle 257"/>
            <p:cNvSpPr>
              <a:spLocks noChangeArrowheads="1"/>
            </p:cNvSpPr>
            <p:nvPr/>
          </p:nvSpPr>
          <p:spPr bwMode="auto">
            <a:xfrm>
              <a:off x="21813" y="1899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2</a:t>
              </a:r>
              <a:endParaRPr lang="en-US" sz="3000">
                <a:latin typeface="Arial"/>
              </a:endParaRPr>
            </a:p>
          </p:txBody>
        </p:sp>
        <p:sp>
          <p:nvSpPr>
            <p:cNvPr id="1169" name="Rectangle 258"/>
            <p:cNvSpPr>
              <a:spLocks noChangeArrowheads="1"/>
            </p:cNvSpPr>
            <p:nvPr/>
          </p:nvSpPr>
          <p:spPr bwMode="auto">
            <a:xfrm>
              <a:off x="21903" y="18814"/>
              <a:ext cx="35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70" name="Rectangle 259"/>
            <p:cNvSpPr>
              <a:spLocks noChangeArrowheads="1"/>
            </p:cNvSpPr>
            <p:nvPr/>
          </p:nvSpPr>
          <p:spPr bwMode="auto">
            <a:xfrm>
              <a:off x="21978" y="18866"/>
              <a:ext cx="1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3*</a:t>
              </a:r>
              <a:endParaRPr lang="en-US" sz="3000">
                <a:latin typeface="Arial"/>
              </a:endParaRPr>
            </a:p>
          </p:txBody>
        </p:sp>
        <p:sp>
          <p:nvSpPr>
            <p:cNvPr id="1171" name="Rectangle 260"/>
            <p:cNvSpPr>
              <a:spLocks noChangeArrowheads="1"/>
            </p:cNvSpPr>
            <p:nvPr/>
          </p:nvSpPr>
          <p:spPr bwMode="auto">
            <a:xfrm>
              <a:off x="22038" y="18942"/>
              <a:ext cx="40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72" name="Rectangle 261"/>
            <p:cNvSpPr>
              <a:spLocks noChangeArrowheads="1"/>
            </p:cNvSpPr>
            <p:nvPr/>
          </p:nvSpPr>
          <p:spPr bwMode="auto">
            <a:xfrm>
              <a:off x="22113" y="18994"/>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4</a:t>
              </a:r>
              <a:endParaRPr lang="en-US" sz="3000">
                <a:latin typeface="Arial"/>
              </a:endParaRPr>
            </a:p>
          </p:txBody>
        </p:sp>
        <p:sp>
          <p:nvSpPr>
            <p:cNvPr id="1173" name="Rectangle 262"/>
            <p:cNvSpPr>
              <a:spLocks noChangeArrowheads="1"/>
            </p:cNvSpPr>
            <p:nvPr/>
          </p:nvSpPr>
          <p:spPr bwMode="auto">
            <a:xfrm>
              <a:off x="22196" y="1881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74" name="Rectangle 263"/>
            <p:cNvSpPr>
              <a:spLocks noChangeArrowheads="1"/>
            </p:cNvSpPr>
            <p:nvPr/>
          </p:nvSpPr>
          <p:spPr bwMode="auto">
            <a:xfrm>
              <a:off x="22271" y="18866"/>
              <a:ext cx="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5</a:t>
              </a:r>
              <a:endParaRPr lang="en-US" sz="3000">
                <a:latin typeface="Arial"/>
              </a:endParaRPr>
            </a:p>
          </p:txBody>
        </p:sp>
        <p:sp>
          <p:nvSpPr>
            <p:cNvPr id="1175" name="Rectangle 264"/>
            <p:cNvSpPr>
              <a:spLocks noChangeArrowheads="1"/>
            </p:cNvSpPr>
            <p:nvPr/>
          </p:nvSpPr>
          <p:spPr bwMode="auto">
            <a:xfrm>
              <a:off x="22361" y="18942"/>
              <a:ext cx="2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76" name="Rectangle 265"/>
            <p:cNvSpPr>
              <a:spLocks noChangeArrowheads="1"/>
            </p:cNvSpPr>
            <p:nvPr/>
          </p:nvSpPr>
          <p:spPr bwMode="auto">
            <a:xfrm>
              <a:off x="22437" y="18994"/>
              <a:ext cx="9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Times New Roman" pitchFamily="18" charset="0"/>
                </a:rPr>
                <a:t>6</a:t>
              </a:r>
              <a:endParaRPr lang="en-US" sz="3000">
                <a:latin typeface="Arial"/>
              </a:endParaRPr>
            </a:p>
          </p:txBody>
        </p:sp>
        <p:sp>
          <p:nvSpPr>
            <p:cNvPr id="1177" name="Rectangle 266"/>
            <p:cNvSpPr>
              <a:spLocks noChangeArrowheads="1"/>
            </p:cNvSpPr>
            <p:nvPr/>
          </p:nvSpPr>
          <p:spPr bwMode="auto">
            <a:xfrm>
              <a:off x="16542" y="18867"/>
              <a:ext cx="2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78" name="Rectangle 267"/>
            <p:cNvSpPr>
              <a:spLocks noChangeArrowheads="1"/>
            </p:cNvSpPr>
            <p:nvPr/>
          </p:nvSpPr>
          <p:spPr bwMode="auto">
            <a:xfrm>
              <a:off x="16617" y="18919"/>
              <a:ext cx="1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O</a:t>
              </a:r>
              <a:endParaRPr lang="en-US" sz="3000">
                <a:latin typeface="Arial"/>
              </a:endParaRPr>
            </a:p>
          </p:txBody>
        </p:sp>
        <p:sp>
          <p:nvSpPr>
            <p:cNvPr id="1179" name="Rectangle 268"/>
            <p:cNvSpPr>
              <a:spLocks noChangeArrowheads="1"/>
            </p:cNvSpPr>
            <p:nvPr/>
          </p:nvSpPr>
          <p:spPr bwMode="auto">
            <a:xfrm>
              <a:off x="16708" y="18979"/>
              <a:ext cx="33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80" name="Rectangle 269"/>
            <p:cNvSpPr>
              <a:spLocks noChangeArrowheads="1"/>
            </p:cNvSpPr>
            <p:nvPr/>
          </p:nvSpPr>
          <p:spPr bwMode="auto">
            <a:xfrm>
              <a:off x="16783" y="19024"/>
              <a:ext cx="1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A</a:t>
              </a:r>
              <a:endParaRPr lang="en-US" sz="3000">
                <a:latin typeface="Arial"/>
              </a:endParaRPr>
            </a:p>
          </p:txBody>
        </p:sp>
        <p:sp>
          <p:nvSpPr>
            <p:cNvPr id="1181" name="Rectangle 270"/>
            <p:cNvSpPr>
              <a:spLocks noChangeArrowheads="1"/>
            </p:cNvSpPr>
            <p:nvPr/>
          </p:nvSpPr>
          <p:spPr bwMode="auto">
            <a:xfrm>
              <a:off x="17181" y="15693"/>
              <a:ext cx="107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82" name="Rectangle 271"/>
            <p:cNvSpPr>
              <a:spLocks noChangeArrowheads="1"/>
            </p:cNvSpPr>
            <p:nvPr/>
          </p:nvSpPr>
          <p:spPr bwMode="auto">
            <a:xfrm>
              <a:off x="17256" y="15738"/>
              <a:ext cx="10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Neuroticism</a:t>
              </a:r>
              <a:endParaRPr lang="en-US" sz="3000">
                <a:latin typeface="Arial"/>
              </a:endParaRPr>
            </a:p>
          </p:txBody>
        </p:sp>
        <p:sp>
          <p:nvSpPr>
            <p:cNvPr id="1183" name="Rectangle 272"/>
            <p:cNvSpPr>
              <a:spLocks noChangeArrowheads="1"/>
            </p:cNvSpPr>
            <p:nvPr/>
          </p:nvSpPr>
          <p:spPr bwMode="auto">
            <a:xfrm>
              <a:off x="18234" y="15693"/>
              <a:ext cx="111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84" name="Rectangle 273"/>
            <p:cNvSpPr>
              <a:spLocks noChangeArrowheads="1"/>
            </p:cNvSpPr>
            <p:nvPr/>
          </p:nvSpPr>
          <p:spPr bwMode="auto">
            <a:xfrm>
              <a:off x="18302" y="15738"/>
              <a:ext cx="11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Extraversion</a:t>
              </a:r>
              <a:endParaRPr lang="en-US" sz="3000">
                <a:latin typeface="Arial"/>
              </a:endParaRPr>
            </a:p>
          </p:txBody>
        </p:sp>
        <p:sp>
          <p:nvSpPr>
            <p:cNvPr id="1185" name="Rectangle 274"/>
            <p:cNvSpPr>
              <a:spLocks noChangeArrowheads="1"/>
            </p:cNvSpPr>
            <p:nvPr/>
          </p:nvSpPr>
          <p:spPr bwMode="auto">
            <a:xfrm>
              <a:off x="19422" y="15693"/>
              <a:ext cx="91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86" name="Rectangle 275"/>
            <p:cNvSpPr>
              <a:spLocks noChangeArrowheads="1"/>
            </p:cNvSpPr>
            <p:nvPr/>
          </p:nvSpPr>
          <p:spPr bwMode="auto">
            <a:xfrm>
              <a:off x="19489" y="15738"/>
              <a:ext cx="8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Openness</a:t>
              </a:r>
              <a:endParaRPr lang="en-US" sz="3000">
                <a:latin typeface="Arial"/>
              </a:endParaRPr>
            </a:p>
          </p:txBody>
        </p:sp>
        <p:sp>
          <p:nvSpPr>
            <p:cNvPr id="1187" name="Rectangle 276"/>
            <p:cNvSpPr>
              <a:spLocks noChangeArrowheads="1"/>
            </p:cNvSpPr>
            <p:nvPr/>
          </p:nvSpPr>
          <p:spPr bwMode="auto">
            <a:xfrm>
              <a:off x="20474" y="15693"/>
              <a:ext cx="92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88" name="Rectangle 277"/>
            <p:cNvSpPr>
              <a:spLocks noChangeArrowheads="1"/>
            </p:cNvSpPr>
            <p:nvPr/>
          </p:nvSpPr>
          <p:spPr bwMode="auto">
            <a:xfrm>
              <a:off x="20549" y="15738"/>
              <a:ext cx="8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Agreeable</a:t>
              </a:r>
              <a:endParaRPr lang="en-US" sz="3000">
                <a:latin typeface="Arial"/>
              </a:endParaRPr>
            </a:p>
          </p:txBody>
        </p:sp>
        <p:sp>
          <p:nvSpPr>
            <p:cNvPr id="1189" name="Rectangle 278"/>
            <p:cNvSpPr>
              <a:spLocks noChangeArrowheads="1"/>
            </p:cNvSpPr>
            <p:nvPr/>
          </p:nvSpPr>
          <p:spPr bwMode="auto">
            <a:xfrm>
              <a:off x="21504" y="15693"/>
              <a:ext cx="1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90" name="Rectangle 279"/>
            <p:cNvSpPr>
              <a:spLocks noChangeArrowheads="1"/>
            </p:cNvSpPr>
            <p:nvPr/>
          </p:nvSpPr>
          <p:spPr bwMode="auto">
            <a:xfrm>
              <a:off x="21572" y="15738"/>
              <a:ext cx="125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2000" b="1">
                  <a:solidFill>
                    <a:srgbClr val="000000"/>
                  </a:solidFill>
                  <a:latin typeface="Arial"/>
                </a:rPr>
                <a:t>Conscientious</a:t>
              </a:r>
              <a:endParaRPr lang="en-US" sz="3000">
                <a:latin typeface="Arial"/>
              </a:endParaRPr>
            </a:p>
          </p:txBody>
        </p:sp>
        <p:sp>
          <p:nvSpPr>
            <p:cNvPr id="1191" name="Line 280"/>
            <p:cNvSpPr>
              <a:spLocks noChangeShapeType="1"/>
            </p:cNvSpPr>
            <p:nvPr/>
          </p:nvSpPr>
          <p:spPr bwMode="auto">
            <a:xfrm>
              <a:off x="17151" y="15678"/>
              <a:ext cx="1" cy="3068"/>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192" name="Line 281"/>
            <p:cNvSpPr>
              <a:spLocks noChangeShapeType="1"/>
            </p:cNvSpPr>
            <p:nvPr/>
          </p:nvSpPr>
          <p:spPr bwMode="auto">
            <a:xfrm>
              <a:off x="18249" y="15678"/>
              <a:ext cx="7" cy="3068"/>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193" name="Line 282"/>
            <p:cNvSpPr>
              <a:spLocks noChangeShapeType="1"/>
            </p:cNvSpPr>
            <p:nvPr/>
          </p:nvSpPr>
          <p:spPr bwMode="auto">
            <a:xfrm>
              <a:off x="19362" y="15678"/>
              <a:ext cx="1" cy="3068"/>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194" name="Line 283"/>
            <p:cNvSpPr>
              <a:spLocks noChangeShapeType="1"/>
            </p:cNvSpPr>
            <p:nvPr/>
          </p:nvSpPr>
          <p:spPr bwMode="auto">
            <a:xfrm>
              <a:off x="20459" y="15678"/>
              <a:ext cx="8" cy="3068"/>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195" name="Line 284"/>
            <p:cNvSpPr>
              <a:spLocks noChangeShapeType="1"/>
            </p:cNvSpPr>
            <p:nvPr/>
          </p:nvSpPr>
          <p:spPr bwMode="auto">
            <a:xfrm>
              <a:off x="21527" y="15678"/>
              <a:ext cx="1" cy="3068"/>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196" name="Rectangle 285"/>
            <p:cNvSpPr>
              <a:spLocks noChangeArrowheads="1"/>
            </p:cNvSpPr>
            <p:nvPr/>
          </p:nvSpPr>
          <p:spPr bwMode="auto">
            <a:xfrm>
              <a:off x="18805" y="19265"/>
              <a:ext cx="132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197" name="Rectangle 286"/>
            <p:cNvSpPr>
              <a:spLocks noChangeArrowheads="1"/>
            </p:cNvSpPr>
            <p:nvPr/>
          </p:nvSpPr>
          <p:spPr bwMode="auto">
            <a:xfrm>
              <a:off x="18805" y="19273"/>
              <a:ext cx="15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3000" b="1">
                  <a:solidFill>
                    <a:srgbClr val="000000"/>
                  </a:solidFill>
                  <a:latin typeface="Arial"/>
                </a:rPr>
                <a:t>NEO Factor</a:t>
              </a:r>
              <a:endParaRPr lang="en-US" sz="3000">
                <a:latin typeface="Arial"/>
              </a:endParaRPr>
            </a:p>
          </p:txBody>
        </p:sp>
        <p:sp>
          <p:nvSpPr>
            <p:cNvPr id="1198" name="Line 287"/>
            <p:cNvSpPr>
              <a:spLocks noChangeShapeType="1"/>
            </p:cNvSpPr>
            <p:nvPr/>
          </p:nvSpPr>
          <p:spPr bwMode="auto">
            <a:xfrm>
              <a:off x="16354" y="15678"/>
              <a:ext cx="1" cy="3068"/>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grpSp>
          <p:nvGrpSpPr>
            <p:cNvPr id="1199" name="Group 288"/>
            <p:cNvGrpSpPr/>
            <p:nvPr/>
          </p:nvGrpSpPr>
          <p:grpSpPr>
            <a:xfrm>
              <a:off x="16918" y="18423"/>
              <a:ext cx="151" cy="391"/>
              <a:chOff x="16978" y="18287"/>
              <a:chExt cx="151" cy="391"/>
            </a:xfrm>
          </p:grpSpPr>
          <p:sp>
            <p:nvSpPr>
              <p:cNvPr id="1295" name="Line 289"/>
              <p:cNvSpPr>
                <a:spLocks noChangeShapeType="1"/>
              </p:cNvSpPr>
              <p:nvPr/>
            </p:nvSpPr>
            <p:spPr bwMode="auto">
              <a:xfrm>
                <a:off x="16978" y="18287"/>
                <a:ext cx="98" cy="301"/>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296" name="Freeform 290"/>
              <p:cNvSpPr/>
              <p:nvPr/>
            </p:nvSpPr>
            <p:spPr bwMode="auto">
              <a:xfrm>
                <a:off x="17016" y="18558"/>
                <a:ext cx="113" cy="120"/>
              </a:xfrm>
              <a:custGeom>
                <a:gdLst>
                  <a:gd name="T0" fmla="*/ 0 w 113"/>
                  <a:gd name="T1" fmla="*/ 37 h 120"/>
                  <a:gd name="T2" fmla="*/ 97 w 113"/>
                  <a:gd name="T3" fmla="*/ 120 h 120"/>
                  <a:gd name="T4" fmla="*/ 113 w 113"/>
                  <a:gd name="T5" fmla="*/ 0 h 120"/>
                  <a:gd name="T6" fmla="*/ 0 w 113"/>
                  <a:gd name="T7" fmla="*/ 37 h 12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13" h="120">
                    <a:moveTo>
                      <a:pt x="0" y="37"/>
                    </a:moveTo>
                    <a:lnTo>
                      <a:pt x="97" y="120"/>
                    </a:lnTo>
                    <a:lnTo>
                      <a:pt x="113"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p>
            </p:txBody>
          </p:sp>
        </p:grpSp>
        <p:grpSp>
          <p:nvGrpSpPr>
            <p:cNvPr id="1200" name="Group 291"/>
            <p:cNvGrpSpPr/>
            <p:nvPr/>
          </p:nvGrpSpPr>
          <p:grpSpPr>
            <a:xfrm>
              <a:off x="21978" y="18430"/>
              <a:ext cx="113" cy="361"/>
              <a:chOff x="22038" y="18294"/>
              <a:chExt cx="113" cy="361"/>
            </a:xfrm>
          </p:grpSpPr>
          <p:sp>
            <p:nvSpPr>
              <p:cNvPr id="1293" name="Line 292"/>
              <p:cNvSpPr>
                <a:spLocks noChangeShapeType="1"/>
              </p:cNvSpPr>
              <p:nvPr/>
            </p:nvSpPr>
            <p:spPr bwMode="auto">
              <a:xfrm flipH="1">
                <a:off x="22098" y="18294"/>
                <a:ext cx="38" cy="264"/>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294" name="Freeform 293"/>
              <p:cNvSpPr/>
              <p:nvPr/>
            </p:nvSpPr>
            <p:spPr bwMode="auto">
              <a:xfrm>
                <a:off x="22038" y="18535"/>
                <a:ext cx="113" cy="120"/>
              </a:xfrm>
              <a:custGeom>
                <a:gdLst>
                  <a:gd name="T0" fmla="*/ 0 w 113"/>
                  <a:gd name="T1" fmla="*/ 0 h 120"/>
                  <a:gd name="T2" fmla="*/ 45 w 113"/>
                  <a:gd name="T3" fmla="*/ 120 h 120"/>
                  <a:gd name="T4" fmla="*/ 113 w 113"/>
                  <a:gd name="T5" fmla="*/ 15 h 120"/>
                  <a:gd name="T6" fmla="*/ 0 w 113"/>
                  <a:gd name="T7" fmla="*/ 0 h 12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13" h="120">
                    <a:moveTo>
                      <a:pt x="0" y="0"/>
                    </a:moveTo>
                    <a:lnTo>
                      <a:pt x="45" y="120"/>
                    </a:lnTo>
                    <a:lnTo>
                      <a:pt x="113"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p>
            </p:txBody>
          </p:sp>
        </p:grpSp>
        <p:sp>
          <p:nvSpPr>
            <p:cNvPr id="1201" name="Rectangle 294"/>
            <p:cNvSpPr>
              <a:spLocks noChangeArrowheads="1"/>
            </p:cNvSpPr>
            <p:nvPr/>
          </p:nvSpPr>
          <p:spPr bwMode="auto">
            <a:xfrm>
              <a:off x="16347" y="18227"/>
              <a:ext cx="8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202" name="Rectangle 295"/>
            <p:cNvSpPr>
              <a:spLocks noChangeArrowheads="1"/>
            </p:cNvSpPr>
            <p:nvPr/>
          </p:nvSpPr>
          <p:spPr bwMode="auto">
            <a:xfrm>
              <a:off x="16414" y="18265"/>
              <a:ext cx="75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1200" b="1">
                  <a:solidFill>
                    <a:srgbClr val="000000"/>
                  </a:solidFill>
                  <a:latin typeface="Arial"/>
                </a:rPr>
                <a:t>Conscientious</a:t>
              </a:r>
              <a:endParaRPr lang="en-US" sz="3000">
                <a:latin typeface="Arial"/>
              </a:endParaRPr>
            </a:p>
          </p:txBody>
        </p:sp>
        <p:sp>
          <p:nvSpPr>
            <p:cNvPr id="1203" name="Rectangle 296"/>
            <p:cNvSpPr>
              <a:spLocks noChangeArrowheads="1"/>
            </p:cNvSpPr>
            <p:nvPr/>
          </p:nvSpPr>
          <p:spPr bwMode="auto">
            <a:xfrm>
              <a:off x="21595" y="18167"/>
              <a:ext cx="69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204" name="Rectangle 297"/>
            <p:cNvSpPr>
              <a:spLocks noChangeArrowheads="1"/>
            </p:cNvSpPr>
            <p:nvPr/>
          </p:nvSpPr>
          <p:spPr bwMode="auto">
            <a:xfrm>
              <a:off x="21670" y="18205"/>
              <a:ext cx="5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1200" b="1">
                  <a:solidFill>
                    <a:srgbClr val="000000"/>
                  </a:solidFill>
                  <a:latin typeface="Arial"/>
                </a:rPr>
                <a:t>Dutifulness</a:t>
              </a:r>
              <a:endParaRPr lang="en-US" sz="3000">
                <a:latin typeface="Arial"/>
              </a:endParaRPr>
            </a:p>
          </p:txBody>
        </p:sp>
        <p:sp>
          <p:nvSpPr>
            <p:cNvPr id="1205" name="Rectangle 298"/>
            <p:cNvSpPr>
              <a:spLocks noChangeArrowheads="1"/>
            </p:cNvSpPr>
            <p:nvPr/>
          </p:nvSpPr>
          <p:spPr bwMode="auto">
            <a:xfrm>
              <a:off x="17497" y="18235"/>
              <a:ext cx="74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1206" name="Rectangle 299"/>
            <p:cNvSpPr>
              <a:spLocks noChangeArrowheads="1"/>
            </p:cNvSpPr>
            <p:nvPr/>
          </p:nvSpPr>
          <p:spPr bwMode="auto">
            <a:xfrm>
              <a:off x="17572" y="18280"/>
              <a:ext cx="6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eaLnBrk="1" hangingPunct="1"/>
              <a:r>
                <a:rPr lang="en-US" sz="1200" b="1">
                  <a:solidFill>
                    <a:srgbClr val="000000"/>
                  </a:solidFill>
                  <a:latin typeface="Arial"/>
                </a:rPr>
                <a:t>Vulnerability</a:t>
              </a:r>
              <a:endParaRPr lang="en-US" sz="3000">
                <a:latin typeface="Arial"/>
              </a:endParaRPr>
            </a:p>
          </p:txBody>
        </p:sp>
        <p:grpSp>
          <p:nvGrpSpPr>
            <p:cNvPr id="1207" name="Group 300"/>
            <p:cNvGrpSpPr/>
            <p:nvPr/>
          </p:nvGrpSpPr>
          <p:grpSpPr>
            <a:xfrm>
              <a:off x="17971" y="18476"/>
              <a:ext cx="150" cy="391"/>
              <a:chOff x="18031" y="18340"/>
              <a:chExt cx="150" cy="391"/>
            </a:xfrm>
          </p:grpSpPr>
          <p:sp>
            <p:nvSpPr>
              <p:cNvPr id="1291" name="Line 301"/>
              <p:cNvSpPr>
                <a:spLocks noChangeShapeType="1"/>
              </p:cNvSpPr>
              <p:nvPr/>
            </p:nvSpPr>
            <p:spPr bwMode="auto">
              <a:xfrm>
                <a:off x="18031" y="18340"/>
                <a:ext cx="97" cy="30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292" name="Freeform 302"/>
              <p:cNvSpPr/>
              <p:nvPr/>
            </p:nvSpPr>
            <p:spPr bwMode="auto">
              <a:xfrm>
                <a:off x="18068" y="18610"/>
                <a:ext cx="113" cy="121"/>
              </a:xfrm>
              <a:custGeom>
                <a:gdLst>
                  <a:gd name="T0" fmla="*/ 0 w 113"/>
                  <a:gd name="T1" fmla="*/ 38 h 121"/>
                  <a:gd name="T2" fmla="*/ 98 w 113"/>
                  <a:gd name="T3" fmla="*/ 121 h 121"/>
                  <a:gd name="T4" fmla="*/ 113 w 113"/>
                  <a:gd name="T5" fmla="*/ 0 h 121"/>
                  <a:gd name="T6" fmla="*/ 0 w 113"/>
                  <a:gd name="T7" fmla="*/ 38 h 121"/>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13" h="120">
                    <a:moveTo>
                      <a:pt x="0" y="38"/>
                    </a:moveTo>
                    <a:lnTo>
                      <a:pt x="98" y="121"/>
                    </a:lnTo>
                    <a:lnTo>
                      <a:pt x="113" y="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p>
            </p:txBody>
          </p:sp>
        </p:grpSp>
        <p:sp>
          <p:nvSpPr>
            <p:cNvPr id="1208" name="Line 303"/>
            <p:cNvSpPr>
              <a:spLocks noChangeShapeType="1"/>
            </p:cNvSpPr>
            <p:nvPr/>
          </p:nvSpPr>
          <p:spPr bwMode="auto">
            <a:xfrm>
              <a:off x="16226" y="16678"/>
              <a:ext cx="38" cy="1"/>
            </a:xfrm>
            <a:prstGeom prst="line">
              <a:avLst/>
            </a:prstGeom>
            <a:noFill/>
            <a:ln w="476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1209" name="Freeform 304"/>
            <p:cNvSpPr/>
            <p:nvPr/>
          </p:nvSpPr>
          <p:spPr bwMode="auto">
            <a:xfrm>
              <a:off x="16339" y="16302"/>
              <a:ext cx="647" cy="730"/>
            </a:xfrm>
            <a:custGeom>
              <a:gdLst>
                <a:gd name="T0" fmla="*/ 0 w 647"/>
                <a:gd name="T1" fmla="*/ 730 h 730"/>
                <a:gd name="T2" fmla="*/ 158 w 647"/>
                <a:gd name="T3" fmla="*/ 414 h 730"/>
                <a:gd name="T4" fmla="*/ 324 w 647"/>
                <a:gd name="T5" fmla="*/ 339 h 730"/>
                <a:gd name="T6" fmla="*/ 481 w 647"/>
                <a:gd name="T7" fmla="*/ 0 h 730"/>
                <a:gd name="T8" fmla="*/ 647 w 647"/>
                <a:gd name="T9" fmla="*/ 527 h 73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47" h="730">
                  <a:moveTo>
                    <a:pt x="0" y="730"/>
                  </a:moveTo>
                  <a:lnTo>
                    <a:pt x="158" y="414"/>
                  </a:lnTo>
                  <a:lnTo>
                    <a:pt x="324" y="339"/>
                  </a:lnTo>
                  <a:lnTo>
                    <a:pt x="481" y="0"/>
                  </a:lnTo>
                  <a:lnTo>
                    <a:pt x="647" y="527"/>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0" name="Freeform 305"/>
            <p:cNvSpPr/>
            <p:nvPr/>
          </p:nvSpPr>
          <p:spPr bwMode="auto">
            <a:xfrm>
              <a:off x="17309" y="16693"/>
              <a:ext cx="805" cy="361"/>
            </a:xfrm>
            <a:custGeom>
              <a:gdLst>
                <a:gd name="T0" fmla="*/ 0 w 805"/>
                <a:gd name="T1" fmla="*/ 361 h 361"/>
                <a:gd name="T2" fmla="*/ 158 w 805"/>
                <a:gd name="T3" fmla="*/ 316 h 361"/>
                <a:gd name="T4" fmla="*/ 323 w 805"/>
                <a:gd name="T5" fmla="*/ 248 h 361"/>
                <a:gd name="T6" fmla="*/ 481 w 805"/>
                <a:gd name="T7" fmla="*/ 211 h 361"/>
                <a:gd name="T8" fmla="*/ 639 w 805"/>
                <a:gd name="T9" fmla="*/ 294 h 361"/>
                <a:gd name="T10" fmla="*/ 805 w 805"/>
                <a:gd name="T11" fmla="*/ 0 h 36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5" h="361">
                  <a:moveTo>
                    <a:pt x="0" y="361"/>
                  </a:moveTo>
                  <a:lnTo>
                    <a:pt x="158" y="316"/>
                  </a:lnTo>
                  <a:lnTo>
                    <a:pt x="323" y="248"/>
                  </a:lnTo>
                  <a:lnTo>
                    <a:pt x="481" y="211"/>
                  </a:lnTo>
                  <a:lnTo>
                    <a:pt x="639" y="294"/>
                  </a:lnTo>
                  <a:lnTo>
                    <a:pt x="805" y="0"/>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1" name="Freeform 306"/>
            <p:cNvSpPr/>
            <p:nvPr/>
          </p:nvSpPr>
          <p:spPr bwMode="auto">
            <a:xfrm>
              <a:off x="18422" y="16475"/>
              <a:ext cx="804" cy="557"/>
            </a:xfrm>
            <a:custGeom>
              <a:gdLst>
                <a:gd name="T0" fmla="*/ 0 w 804"/>
                <a:gd name="T1" fmla="*/ 53 h 557"/>
                <a:gd name="T2" fmla="*/ 165 w 804"/>
                <a:gd name="T3" fmla="*/ 0 h 557"/>
                <a:gd name="T4" fmla="*/ 323 w 804"/>
                <a:gd name="T5" fmla="*/ 60 h 557"/>
                <a:gd name="T6" fmla="*/ 488 w 804"/>
                <a:gd name="T7" fmla="*/ 421 h 557"/>
                <a:gd name="T8" fmla="*/ 646 w 804"/>
                <a:gd name="T9" fmla="*/ 557 h 557"/>
                <a:gd name="T10" fmla="*/ 804 w 804"/>
                <a:gd name="T11" fmla="*/ 301 h 55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557">
                  <a:moveTo>
                    <a:pt x="0" y="53"/>
                  </a:moveTo>
                  <a:lnTo>
                    <a:pt x="165" y="0"/>
                  </a:lnTo>
                  <a:lnTo>
                    <a:pt x="323" y="60"/>
                  </a:lnTo>
                  <a:lnTo>
                    <a:pt x="488" y="421"/>
                  </a:lnTo>
                  <a:lnTo>
                    <a:pt x="646" y="557"/>
                  </a:lnTo>
                  <a:lnTo>
                    <a:pt x="804" y="301"/>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2" name="Freeform 307"/>
            <p:cNvSpPr/>
            <p:nvPr/>
          </p:nvSpPr>
          <p:spPr bwMode="auto">
            <a:xfrm>
              <a:off x="19550" y="16535"/>
              <a:ext cx="804" cy="256"/>
            </a:xfrm>
            <a:custGeom>
              <a:gdLst>
                <a:gd name="T0" fmla="*/ 0 w 804"/>
                <a:gd name="T1" fmla="*/ 75 h 256"/>
                <a:gd name="T2" fmla="*/ 165 w 804"/>
                <a:gd name="T3" fmla="*/ 0 h 256"/>
                <a:gd name="T4" fmla="*/ 323 w 804"/>
                <a:gd name="T5" fmla="*/ 203 h 256"/>
                <a:gd name="T6" fmla="*/ 488 w 804"/>
                <a:gd name="T7" fmla="*/ 256 h 256"/>
                <a:gd name="T8" fmla="*/ 646 w 804"/>
                <a:gd name="T9" fmla="*/ 0 h 256"/>
                <a:gd name="T10" fmla="*/ 804 w 804"/>
                <a:gd name="T11" fmla="*/ 241 h 256"/>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256">
                  <a:moveTo>
                    <a:pt x="0" y="75"/>
                  </a:moveTo>
                  <a:lnTo>
                    <a:pt x="165" y="0"/>
                  </a:lnTo>
                  <a:lnTo>
                    <a:pt x="323" y="203"/>
                  </a:lnTo>
                  <a:lnTo>
                    <a:pt x="488" y="256"/>
                  </a:lnTo>
                  <a:lnTo>
                    <a:pt x="646" y="0"/>
                  </a:lnTo>
                  <a:lnTo>
                    <a:pt x="804" y="241"/>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3" name="Freeform 308"/>
            <p:cNvSpPr/>
            <p:nvPr/>
          </p:nvSpPr>
          <p:spPr bwMode="auto">
            <a:xfrm>
              <a:off x="20670" y="16152"/>
              <a:ext cx="804" cy="586"/>
            </a:xfrm>
            <a:custGeom>
              <a:gdLst>
                <a:gd name="T0" fmla="*/ 0 w 804"/>
                <a:gd name="T1" fmla="*/ 0 h 586"/>
                <a:gd name="T2" fmla="*/ 165 w 804"/>
                <a:gd name="T3" fmla="*/ 248 h 586"/>
                <a:gd name="T4" fmla="*/ 323 w 804"/>
                <a:gd name="T5" fmla="*/ 323 h 586"/>
                <a:gd name="T6" fmla="*/ 481 w 804"/>
                <a:gd name="T7" fmla="*/ 90 h 586"/>
                <a:gd name="T8" fmla="*/ 646 w 804"/>
                <a:gd name="T9" fmla="*/ 586 h 586"/>
                <a:gd name="T10" fmla="*/ 804 w 804"/>
                <a:gd name="T11" fmla="*/ 376 h 586"/>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586">
                  <a:moveTo>
                    <a:pt x="0" y="0"/>
                  </a:moveTo>
                  <a:lnTo>
                    <a:pt x="165" y="248"/>
                  </a:lnTo>
                  <a:lnTo>
                    <a:pt x="323" y="323"/>
                  </a:lnTo>
                  <a:lnTo>
                    <a:pt x="481" y="90"/>
                  </a:lnTo>
                  <a:lnTo>
                    <a:pt x="646" y="586"/>
                  </a:lnTo>
                  <a:lnTo>
                    <a:pt x="804" y="376"/>
                  </a:lnTo>
                </a:path>
              </a:pathLst>
            </a:custGeom>
            <a:noFill/>
            <a:ln w="349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4" name="Freeform 309"/>
            <p:cNvSpPr/>
            <p:nvPr/>
          </p:nvSpPr>
          <p:spPr bwMode="auto">
            <a:xfrm>
              <a:off x="21798" y="16580"/>
              <a:ext cx="804" cy="422"/>
            </a:xfrm>
            <a:custGeom>
              <a:gdLst>
                <a:gd name="T0" fmla="*/ 0 w 804"/>
                <a:gd name="T1" fmla="*/ 136 h 422"/>
                <a:gd name="T2" fmla="*/ 165 w 804"/>
                <a:gd name="T3" fmla="*/ 271 h 422"/>
                <a:gd name="T4" fmla="*/ 323 w 804"/>
                <a:gd name="T5" fmla="*/ 0 h 422"/>
                <a:gd name="T6" fmla="*/ 481 w 804"/>
                <a:gd name="T7" fmla="*/ 264 h 422"/>
                <a:gd name="T8" fmla="*/ 646 w 804"/>
                <a:gd name="T9" fmla="*/ 422 h 422"/>
                <a:gd name="T10" fmla="*/ 804 w 804"/>
                <a:gd name="T11" fmla="*/ 98 h 42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422">
                  <a:moveTo>
                    <a:pt x="0" y="136"/>
                  </a:moveTo>
                  <a:lnTo>
                    <a:pt x="165" y="271"/>
                  </a:lnTo>
                  <a:lnTo>
                    <a:pt x="323" y="0"/>
                  </a:lnTo>
                  <a:lnTo>
                    <a:pt x="481" y="264"/>
                  </a:lnTo>
                  <a:lnTo>
                    <a:pt x="646" y="422"/>
                  </a:lnTo>
                  <a:lnTo>
                    <a:pt x="804" y="98"/>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5" name="Freeform 310"/>
            <p:cNvSpPr/>
            <p:nvPr/>
          </p:nvSpPr>
          <p:spPr bwMode="auto">
            <a:xfrm>
              <a:off x="16339" y="16287"/>
              <a:ext cx="647" cy="730"/>
            </a:xfrm>
            <a:custGeom>
              <a:gdLst>
                <a:gd name="T0" fmla="*/ 0 w 647"/>
                <a:gd name="T1" fmla="*/ 730 h 730"/>
                <a:gd name="T2" fmla="*/ 158 w 647"/>
                <a:gd name="T3" fmla="*/ 421 h 730"/>
                <a:gd name="T4" fmla="*/ 324 w 647"/>
                <a:gd name="T5" fmla="*/ 444 h 730"/>
                <a:gd name="T6" fmla="*/ 481 w 647"/>
                <a:gd name="T7" fmla="*/ 0 h 730"/>
                <a:gd name="T8" fmla="*/ 647 w 647"/>
                <a:gd name="T9" fmla="*/ 391 h 73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47" h="730">
                  <a:moveTo>
                    <a:pt x="0" y="730"/>
                  </a:moveTo>
                  <a:lnTo>
                    <a:pt x="158" y="421"/>
                  </a:lnTo>
                  <a:lnTo>
                    <a:pt x="324" y="444"/>
                  </a:lnTo>
                  <a:lnTo>
                    <a:pt x="481" y="0"/>
                  </a:lnTo>
                  <a:lnTo>
                    <a:pt x="647" y="391"/>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6" name="Freeform 311"/>
            <p:cNvSpPr/>
            <p:nvPr/>
          </p:nvSpPr>
          <p:spPr bwMode="auto">
            <a:xfrm>
              <a:off x="17309" y="16844"/>
              <a:ext cx="805" cy="195"/>
            </a:xfrm>
            <a:custGeom>
              <a:gdLst>
                <a:gd name="T0" fmla="*/ 0 w 805"/>
                <a:gd name="T1" fmla="*/ 195 h 195"/>
                <a:gd name="T2" fmla="*/ 158 w 805"/>
                <a:gd name="T3" fmla="*/ 97 h 195"/>
                <a:gd name="T4" fmla="*/ 323 w 805"/>
                <a:gd name="T5" fmla="*/ 60 h 195"/>
                <a:gd name="T6" fmla="*/ 481 w 805"/>
                <a:gd name="T7" fmla="*/ 30 h 195"/>
                <a:gd name="T8" fmla="*/ 639 w 805"/>
                <a:gd name="T9" fmla="*/ 150 h 195"/>
                <a:gd name="T10" fmla="*/ 805 w 805"/>
                <a:gd name="T11" fmla="*/ 0 h 195"/>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5" h="195">
                  <a:moveTo>
                    <a:pt x="0" y="195"/>
                  </a:moveTo>
                  <a:lnTo>
                    <a:pt x="158" y="97"/>
                  </a:lnTo>
                  <a:lnTo>
                    <a:pt x="323" y="60"/>
                  </a:lnTo>
                  <a:lnTo>
                    <a:pt x="481" y="30"/>
                  </a:lnTo>
                  <a:lnTo>
                    <a:pt x="639" y="150"/>
                  </a:lnTo>
                  <a:lnTo>
                    <a:pt x="805" y="0"/>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7" name="Freeform 312"/>
            <p:cNvSpPr/>
            <p:nvPr/>
          </p:nvSpPr>
          <p:spPr bwMode="auto">
            <a:xfrm>
              <a:off x="18422" y="16475"/>
              <a:ext cx="804" cy="534"/>
            </a:xfrm>
            <a:custGeom>
              <a:gdLst>
                <a:gd name="T0" fmla="*/ 0 w 804"/>
                <a:gd name="T1" fmla="*/ 98 h 534"/>
                <a:gd name="T2" fmla="*/ 165 w 804"/>
                <a:gd name="T3" fmla="*/ 0 h 534"/>
                <a:gd name="T4" fmla="*/ 323 w 804"/>
                <a:gd name="T5" fmla="*/ 83 h 534"/>
                <a:gd name="T6" fmla="*/ 488 w 804"/>
                <a:gd name="T7" fmla="*/ 399 h 534"/>
                <a:gd name="T8" fmla="*/ 646 w 804"/>
                <a:gd name="T9" fmla="*/ 534 h 534"/>
                <a:gd name="T10" fmla="*/ 804 w 804"/>
                <a:gd name="T11" fmla="*/ 226 h 534"/>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534">
                  <a:moveTo>
                    <a:pt x="0" y="98"/>
                  </a:moveTo>
                  <a:lnTo>
                    <a:pt x="165" y="0"/>
                  </a:lnTo>
                  <a:lnTo>
                    <a:pt x="323" y="83"/>
                  </a:lnTo>
                  <a:lnTo>
                    <a:pt x="488" y="399"/>
                  </a:lnTo>
                  <a:lnTo>
                    <a:pt x="646" y="534"/>
                  </a:lnTo>
                  <a:lnTo>
                    <a:pt x="804" y="226"/>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8" name="Freeform 313"/>
            <p:cNvSpPr/>
            <p:nvPr/>
          </p:nvSpPr>
          <p:spPr bwMode="auto">
            <a:xfrm>
              <a:off x="19550" y="16468"/>
              <a:ext cx="804" cy="443"/>
            </a:xfrm>
            <a:custGeom>
              <a:gdLst>
                <a:gd name="T0" fmla="*/ 0 w 804"/>
                <a:gd name="T1" fmla="*/ 105 h 443"/>
                <a:gd name="T2" fmla="*/ 165 w 804"/>
                <a:gd name="T3" fmla="*/ 0 h 443"/>
                <a:gd name="T4" fmla="*/ 323 w 804"/>
                <a:gd name="T5" fmla="*/ 428 h 443"/>
                <a:gd name="T6" fmla="*/ 488 w 804"/>
                <a:gd name="T7" fmla="*/ 353 h 443"/>
                <a:gd name="T8" fmla="*/ 646 w 804"/>
                <a:gd name="T9" fmla="*/ 210 h 443"/>
                <a:gd name="T10" fmla="*/ 804 w 804"/>
                <a:gd name="T11" fmla="*/ 443 h 443"/>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442">
                  <a:moveTo>
                    <a:pt x="0" y="105"/>
                  </a:moveTo>
                  <a:lnTo>
                    <a:pt x="165" y="0"/>
                  </a:lnTo>
                  <a:lnTo>
                    <a:pt x="323" y="428"/>
                  </a:lnTo>
                  <a:lnTo>
                    <a:pt x="488" y="353"/>
                  </a:lnTo>
                  <a:lnTo>
                    <a:pt x="646" y="210"/>
                  </a:lnTo>
                  <a:lnTo>
                    <a:pt x="804" y="443"/>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19" name="Freeform 314"/>
            <p:cNvSpPr/>
            <p:nvPr/>
          </p:nvSpPr>
          <p:spPr bwMode="auto">
            <a:xfrm>
              <a:off x="20670" y="16114"/>
              <a:ext cx="804" cy="662"/>
            </a:xfrm>
            <a:custGeom>
              <a:gdLst>
                <a:gd name="T0" fmla="*/ 0 w 804"/>
                <a:gd name="T1" fmla="*/ 53 h 662"/>
                <a:gd name="T2" fmla="*/ 165 w 804"/>
                <a:gd name="T3" fmla="*/ 256 h 662"/>
                <a:gd name="T4" fmla="*/ 323 w 804"/>
                <a:gd name="T5" fmla="*/ 399 h 662"/>
                <a:gd name="T6" fmla="*/ 481 w 804"/>
                <a:gd name="T7" fmla="*/ 0 h 662"/>
                <a:gd name="T8" fmla="*/ 646 w 804"/>
                <a:gd name="T9" fmla="*/ 662 h 662"/>
                <a:gd name="T10" fmla="*/ 804 w 804"/>
                <a:gd name="T11" fmla="*/ 399 h 66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662">
                  <a:moveTo>
                    <a:pt x="0" y="53"/>
                  </a:moveTo>
                  <a:lnTo>
                    <a:pt x="165" y="256"/>
                  </a:lnTo>
                  <a:lnTo>
                    <a:pt x="323" y="399"/>
                  </a:lnTo>
                  <a:lnTo>
                    <a:pt x="481" y="0"/>
                  </a:lnTo>
                  <a:lnTo>
                    <a:pt x="646" y="662"/>
                  </a:lnTo>
                  <a:lnTo>
                    <a:pt x="804" y="399"/>
                  </a:lnTo>
                </a:path>
              </a:pathLst>
            </a:custGeom>
            <a:noFill/>
            <a:ln w="349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20" name="Freeform 315"/>
            <p:cNvSpPr/>
            <p:nvPr/>
          </p:nvSpPr>
          <p:spPr bwMode="auto">
            <a:xfrm>
              <a:off x="21798" y="16453"/>
              <a:ext cx="804" cy="451"/>
            </a:xfrm>
            <a:custGeom>
              <a:gdLst>
                <a:gd name="T0" fmla="*/ 0 w 804"/>
                <a:gd name="T1" fmla="*/ 180 h 451"/>
                <a:gd name="T2" fmla="*/ 165 w 804"/>
                <a:gd name="T3" fmla="*/ 240 h 451"/>
                <a:gd name="T4" fmla="*/ 323 w 804"/>
                <a:gd name="T5" fmla="*/ 0 h 451"/>
                <a:gd name="T6" fmla="*/ 481 w 804"/>
                <a:gd name="T7" fmla="*/ 323 h 451"/>
                <a:gd name="T8" fmla="*/ 646 w 804"/>
                <a:gd name="T9" fmla="*/ 451 h 451"/>
                <a:gd name="T10" fmla="*/ 804 w 804"/>
                <a:gd name="T11" fmla="*/ 90 h 45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451">
                  <a:moveTo>
                    <a:pt x="0" y="180"/>
                  </a:moveTo>
                  <a:lnTo>
                    <a:pt x="165" y="240"/>
                  </a:lnTo>
                  <a:lnTo>
                    <a:pt x="323" y="0"/>
                  </a:lnTo>
                  <a:lnTo>
                    <a:pt x="481" y="323"/>
                  </a:lnTo>
                  <a:lnTo>
                    <a:pt x="646" y="451"/>
                  </a:lnTo>
                  <a:lnTo>
                    <a:pt x="804" y="90"/>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1221" name="Freeform 316"/>
            <p:cNvSpPr/>
            <p:nvPr/>
          </p:nvSpPr>
          <p:spPr bwMode="auto">
            <a:xfrm>
              <a:off x="16309" y="17002"/>
              <a:ext cx="60" cy="52"/>
            </a:xfrm>
            <a:custGeom>
              <a:gdLst>
                <a:gd name="T0" fmla="*/ 30 w 60"/>
                <a:gd name="T1" fmla="*/ 0 h 52"/>
                <a:gd name="T2" fmla="*/ 60 w 60"/>
                <a:gd name="T3" fmla="*/ 30 h 52"/>
                <a:gd name="T4" fmla="*/ 30 w 60"/>
                <a:gd name="T5" fmla="*/ 52 h 52"/>
                <a:gd name="T6" fmla="*/ 0 w 60"/>
                <a:gd name="T7" fmla="*/ 30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2"/>
                  </a:lnTo>
                  <a:lnTo>
                    <a:pt x="0" y="30"/>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1222" name="Freeform 317"/>
            <p:cNvSpPr/>
            <p:nvPr/>
          </p:nvSpPr>
          <p:spPr bwMode="auto">
            <a:xfrm>
              <a:off x="16475" y="16686"/>
              <a:ext cx="52" cy="52"/>
            </a:xfrm>
            <a:custGeom>
              <a:gdLst>
                <a:gd name="T0" fmla="*/ 22 w 52"/>
                <a:gd name="T1" fmla="*/ 0 h 52"/>
                <a:gd name="T2" fmla="*/ 52 w 52"/>
                <a:gd name="T3" fmla="*/ 30 h 52"/>
                <a:gd name="T4" fmla="*/ 22 w 52"/>
                <a:gd name="T5" fmla="*/ 52 h 52"/>
                <a:gd name="T6" fmla="*/ 0 w 52"/>
                <a:gd name="T7" fmla="*/ 30 h 52"/>
                <a:gd name="T8" fmla="*/ 22 w 52"/>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2" y="0"/>
                  </a:moveTo>
                  <a:lnTo>
                    <a:pt x="52" y="30"/>
                  </a:lnTo>
                  <a:lnTo>
                    <a:pt x="22" y="52"/>
                  </a:lnTo>
                  <a:lnTo>
                    <a:pt x="0" y="30"/>
                  </a:lnTo>
                  <a:lnTo>
                    <a:pt x="22"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1223" name="Freeform 318"/>
            <p:cNvSpPr/>
            <p:nvPr/>
          </p:nvSpPr>
          <p:spPr bwMode="auto">
            <a:xfrm>
              <a:off x="16632" y="16618"/>
              <a:ext cx="61" cy="53"/>
            </a:xfrm>
            <a:custGeom>
              <a:gdLst>
                <a:gd name="T0" fmla="*/ 31 w 61"/>
                <a:gd name="T1" fmla="*/ 0 h 53"/>
                <a:gd name="T2" fmla="*/ 61 w 61"/>
                <a:gd name="T3" fmla="*/ 23 h 53"/>
                <a:gd name="T4" fmla="*/ 31 w 61"/>
                <a:gd name="T5" fmla="*/ 53 h 53"/>
                <a:gd name="T6" fmla="*/ 0 w 61"/>
                <a:gd name="T7" fmla="*/ 23 h 53"/>
                <a:gd name="T8" fmla="*/ 31 w 61"/>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1" h="52">
                  <a:moveTo>
                    <a:pt x="31" y="0"/>
                  </a:moveTo>
                  <a:lnTo>
                    <a:pt x="61" y="23"/>
                  </a:lnTo>
                  <a:lnTo>
                    <a:pt x="31" y="53"/>
                  </a:lnTo>
                  <a:lnTo>
                    <a:pt x="0" y="23"/>
                  </a:lnTo>
                  <a:lnTo>
                    <a:pt x="31"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24" name="Freeform 319"/>
            <p:cNvSpPr/>
            <p:nvPr/>
          </p:nvSpPr>
          <p:spPr bwMode="auto">
            <a:xfrm>
              <a:off x="16790" y="16272"/>
              <a:ext cx="60" cy="53"/>
            </a:xfrm>
            <a:custGeom>
              <a:gdLst>
                <a:gd name="T0" fmla="*/ 30 w 60"/>
                <a:gd name="T1" fmla="*/ 0 h 53"/>
                <a:gd name="T2" fmla="*/ 60 w 60"/>
                <a:gd name="T3" fmla="*/ 30 h 53"/>
                <a:gd name="T4" fmla="*/ 30 w 60"/>
                <a:gd name="T5" fmla="*/ 53 h 53"/>
                <a:gd name="T6" fmla="*/ 0 w 60"/>
                <a:gd name="T7" fmla="*/ 30 h 53"/>
                <a:gd name="T8" fmla="*/ 30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3"/>
                  </a:lnTo>
                  <a:lnTo>
                    <a:pt x="0" y="30"/>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1225" name="Freeform 320"/>
            <p:cNvSpPr/>
            <p:nvPr/>
          </p:nvSpPr>
          <p:spPr bwMode="auto">
            <a:xfrm>
              <a:off x="16956" y="16798"/>
              <a:ext cx="52" cy="53"/>
            </a:xfrm>
            <a:custGeom>
              <a:gdLst>
                <a:gd name="T0" fmla="*/ 30 w 52"/>
                <a:gd name="T1" fmla="*/ 0 h 53"/>
                <a:gd name="T2" fmla="*/ 52 w 52"/>
                <a:gd name="T3" fmla="*/ 31 h 53"/>
                <a:gd name="T4" fmla="*/ 30 w 52"/>
                <a:gd name="T5" fmla="*/ 53 h 53"/>
                <a:gd name="T6" fmla="*/ 0 w 52"/>
                <a:gd name="T7" fmla="*/ 31 h 53"/>
                <a:gd name="T8" fmla="*/ 30 w 52"/>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2" y="31"/>
                  </a:lnTo>
                  <a:lnTo>
                    <a:pt x="30" y="53"/>
                  </a:lnTo>
                  <a:lnTo>
                    <a:pt x="0" y="31"/>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26" name="Freeform 321"/>
            <p:cNvSpPr/>
            <p:nvPr/>
          </p:nvSpPr>
          <p:spPr bwMode="auto">
            <a:xfrm>
              <a:off x="17279" y="17032"/>
              <a:ext cx="53" cy="52"/>
            </a:xfrm>
            <a:custGeom>
              <a:gdLst>
                <a:gd name="T0" fmla="*/ 30 w 53"/>
                <a:gd name="T1" fmla="*/ 0 h 52"/>
                <a:gd name="T2" fmla="*/ 53 w 53"/>
                <a:gd name="T3" fmla="*/ 22 h 52"/>
                <a:gd name="T4" fmla="*/ 30 w 53"/>
                <a:gd name="T5" fmla="*/ 52 h 52"/>
                <a:gd name="T6" fmla="*/ 0 w 53"/>
                <a:gd name="T7" fmla="*/ 22 h 52"/>
                <a:gd name="T8" fmla="*/ 30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27" name="Freeform 322"/>
            <p:cNvSpPr/>
            <p:nvPr/>
          </p:nvSpPr>
          <p:spPr bwMode="auto">
            <a:xfrm>
              <a:off x="17437" y="16987"/>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28" name="Freeform 323"/>
            <p:cNvSpPr/>
            <p:nvPr/>
          </p:nvSpPr>
          <p:spPr bwMode="auto">
            <a:xfrm>
              <a:off x="17602" y="16911"/>
              <a:ext cx="53" cy="53"/>
            </a:xfrm>
            <a:custGeom>
              <a:gdLst>
                <a:gd name="T0" fmla="*/ 23 w 53"/>
                <a:gd name="T1" fmla="*/ 0 h 53"/>
                <a:gd name="T2" fmla="*/ 53 w 53"/>
                <a:gd name="T3" fmla="*/ 30 h 53"/>
                <a:gd name="T4" fmla="*/ 23 w 53"/>
                <a:gd name="T5" fmla="*/ 53 h 53"/>
                <a:gd name="T6" fmla="*/ 0 w 53"/>
                <a:gd name="T7" fmla="*/ 30 h 53"/>
                <a:gd name="T8" fmla="*/ 23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29" name="Freeform 324"/>
            <p:cNvSpPr/>
            <p:nvPr/>
          </p:nvSpPr>
          <p:spPr bwMode="auto">
            <a:xfrm>
              <a:off x="17760" y="16881"/>
              <a:ext cx="60" cy="53"/>
            </a:xfrm>
            <a:custGeom>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0" name="Freeform 325"/>
            <p:cNvSpPr/>
            <p:nvPr/>
          </p:nvSpPr>
          <p:spPr bwMode="auto">
            <a:xfrm>
              <a:off x="17918" y="16956"/>
              <a:ext cx="60" cy="53"/>
            </a:xfrm>
            <a:custGeom>
              <a:gdLst>
                <a:gd name="T0" fmla="*/ 30 w 60"/>
                <a:gd name="T1" fmla="*/ 0 h 53"/>
                <a:gd name="T2" fmla="*/ 60 w 60"/>
                <a:gd name="T3" fmla="*/ 31 h 53"/>
                <a:gd name="T4" fmla="*/ 30 w 60"/>
                <a:gd name="T5" fmla="*/ 53 h 53"/>
                <a:gd name="T6" fmla="*/ 0 w 60"/>
                <a:gd name="T7" fmla="*/ 31 h 53"/>
                <a:gd name="T8" fmla="*/ 30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1"/>
                  </a:lnTo>
                  <a:lnTo>
                    <a:pt x="30" y="53"/>
                  </a:lnTo>
                  <a:lnTo>
                    <a:pt x="0" y="31"/>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1231" name="Freeform 326"/>
            <p:cNvSpPr/>
            <p:nvPr/>
          </p:nvSpPr>
          <p:spPr bwMode="auto">
            <a:xfrm>
              <a:off x="18083" y="16671"/>
              <a:ext cx="53" cy="52"/>
            </a:xfrm>
            <a:custGeom>
              <a:gdLst>
                <a:gd name="T0" fmla="*/ 31 w 53"/>
                <a:gd name="T1" fmla="*/ 0 h 52"/>
                <a:gd name="T2" fmla="*/ 53 w 53"/>
                <a:gd name="T3" fmla="*/ 22 h 52"/>
                <a:gd name="T4" fmla="*/ 31 w 53"/>
                <a:gd name="T5" fmla="*/ 52 h 52"/>
                <a:gd name="T6" fmla="*/ 0 w 53"/>
                <a:gd name="T7" fmla="*/ 22 h 52"/>
                <a:gd name="T8" fmla="*/ 31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1" y="0"/>
                  </a:moveTo>
                  <a:lnTo>
                    <a:pt x="53" y="22"/>
                  </a:lnTo>
                  <a:lnTo>
                    <a:pt x="31" y="52"/>
                  </a:lnTo>
                  <a:lnTo>
                    <a:pt x="0" y="22"/>
                  </a:lnTo>
                  <a:lnTo>
                    <a:pt x="31"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2" name="Freeform 327"/>
            <p:cNvSpPr/>
            <p:nvPr/>
          </p:nvSpPr>
          <p:spPr bwMode="auto">
            <a:xfrm>
              <a:off x="18399" y="16505"/>
              <a:ext cx="53" cy="53"/>
            </a:xfrm>
            <a:custGeom>
              <a:gdLst>
                <a:gd name="T0" fmla="*/ 23 w 53"/>
                <a:gd name="T1" fmla="*/ 0 h 53"/>
                <a:gd name="T2" fmla="*/ 53 w 53"/>
                <a:gd name="T3" fmla="*/ 23 h 53"/>
                <a:gd name="T4" fmla="*/ 23 w 53"/>
                <a:gd name="T5" fmla="*/ 53 h 53"/>
                <a:gd name="T6" fmla="*/ 0 w 53"/>
                <a:gd name="T7" fmla="*/ 23 h 53"/>
                <a:gd name="T8" fmla="*/ 23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23"/>
                  </a:lnTo>
                  <a:lnTo>
                    <a:pt x="23" y="53"/>
                  </a:lnTo>
                  <a:lnTo>
                    <a:pt x="0" y="23"/>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3" name="Freeform 328"/>
            <p:cNvSpPr/>
            <p:nvPr/>
          </p:nvSpPr>
          <p:spPr bwMode="auto">
            <a:xfrm>
              <a:off x="18557" y="16453"/>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1234" name="Freeform 329"/>
            <p:cNvSpPr/>
            <p:nvPr/>
          </p:nvSpPr>
          <p:spPr bwMode="auto">
            <a:xfrm>
              <a:off x="18715" y="16513"/>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5" name="Freeform 330"/>
            <p:cNvSpPr/>
            <p:nvPr/>
          </p:nvSpPr>
          <p:spPr bwMode="auto">
            <a:xfrm>
              <a:off x="18880" y="16874"/>
              <a:ext cx="53" cy="52"/>
            </a:xfrm>
            <a:custGeom>
              <a:gdLst>
                <a:gd name="T0" fmla="*/ 30 w 53"/>
                <a:gd name="T1" fmla="*/ 0 h 52"/>
                <a:gd name="T2" fmla="*/ 53 w 53"/>
                <a:gd name="T3" fmla="*/ 22 h 52"/>
                <a:gd name="T4" fmla="*/ 30 w 53"/>
                <a:gd name="T5" fmla="*/ 52 h 52"/>
                <a:gd name="T6" fmla="*/ 0 w 53"/>
                <a:gd name="T7" fmla="*/ 22 h 52"/>
                <a:gd name="T8" fmla="*/ 30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6" name="Freeform 331"/>
            <p:cNvSpPr/>
            <p:nvPr/>
          </p:nvSpPr>
          <p:spPr bwMode="auto">
            <a:xfrm>
              <a:off x="19038" y="17002"/>
              <a:ext cx="60" cy="52"/>
            </a:xfrm>
            <a:custGeom>
              <a:gdLst>
                <a:gd name="T0" fmla="*/ 30 w 60"/>
                <a:gd name="T1" fmla="*/ 0 h 52"/>
                <a:gd name="T2" fmla="*/ 60 w 60"/>
                <a:gd name="T3" fmla="*/ 30 h 52"/>
                <a:gd name="T4" fmla="*/ 30 w 60"/>
                <a:gd name="T5" fmla="*/ 52 h 52"/>
                <a:gd name="T6" fmla="*/ 0 w 60"/>
                <a:gd name="T7" fmla="*/ 30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2"/>
                  </a:lnTo>
                  <a:lnTo>
                    <a:pt x="0" y="30"/>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7" name="Freeform 332"/>
            <p:cNvSpPr/>
            <p:nvPr/>
          </p:nvSpPr>
          <p:spPr bwMode="auto">
            <a:xfrm>
              <a:off x="19204" y="16746"/>
              <a:ext cx="52" cy="52"/>
            </a:xfrm>
            <a:custGeom>
              <a:gdLst>
                <a:gd name="T0" fmla="*/ 22 w 52"/>
                <a:gd name="T1" fmla="*/ 0 h 52"/>
                <a:gd name="T2" fmla="*/ 52 w 52"/>
                <a:gd name="T3" fmla="*/ 30 h 52"/>
                <a:gd name="T4" fmla="*/ 22 w 52"/>
                <a:gd name="T5" fmla="*/ 52 h 52"/>
                <a:gd name="T6" fmla="*/ 0 w 52"/>
                <a:gd name="T7" fmla="*/ 30 h 52"/>
                <a:gd name="T8" fmla="*/ 22 w 52"/>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2" y="0"/>
                  </a:moveTo>
                  <a:lnTo>
                    <a:pt x="52" y="30"/>
                  </a:lnTo>
                  <a:lnTo>
                    <a:pt x="22" y="52"/>
                  </a:lnTo>
                  <a:lnTo>
                    <a:pt x="0" y="30"/>
                  </a:lnTo>
                  <a:lnTo>
                    <a:pt x="22"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8" name="Freeform 333"/>
            <p:cNvSpPr/>
            <p:nvPr/>
          </p:nvSpPr>
          <p:spPr bwMode="auto">
            <a:xfrm>
              <a:off x="19527" y="16580"/>
              <a:ext cx="53" cy="53"/>
            </a:xfrm>
            <a:custGeom>
              <a:gdLst>
                <a:gd name="T0" fmla="*/ 23 w 53"/>
                <a:gd name="T1" fmla="*/ 0 h 53"/>
                <a:gd name="T2" fmla="*/ 53 w 53"/>
                <a:gd name="T3" fmla="*/ 30 h 53"/>
                <a:gd name="T4" fmla="*/ 23 w 53"/>
                <a:gd name="T5" fmla="*/ 53 h 53"/>
                <a:gd name="T6" fmla="*/ 0 w 53"/>
                <a:gd name="T7" fmla="*/ 30 h 53"/>
                <a:gd name="T8" fmla="*/ 23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39" name="Freeform 334"/>
            <p:cNvSpPr/>
            <p:nvPr/>
          </p:nvSpPr>
          <p:spPr bwMode="auto">
            <a:xfrm>
              <a:off x="19685" y="16513"/>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0" name="Freeform 335"/>
            <p:cNvSpPr/>
            <p:nvPr/>
          </p:nvSpPr>
          <p:spPr bwMode="auto">
            <a:xfrm>
              <a:off x="19843" y="16716"/>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1" name="Freeform 336"/>
            <p:cNvSpPr/>
            <p:nvPr/>
          </p:nvSpPr>
          <p:spPr bwMode="auto">
            <a:xfrm>
              <a:off x="20008" y="16768"/>
              <a:ext cx="53" cy="53"/>
            </a:xfrm>
            <a:custGeom>
              <a:gdLst>
                <a:gd name="T0" fmla="*/ 30 w 53"/>
                <a:gd name="T1" fmla="*/ 0 h 53"/>
                <a:gd name="T2" fmla="*/ 53 w 53"/>
                <a:gd name="T3" fmla="*/ 23 h 53"/>
                <a:gd name="T4" fmla="*/ 30 w 53"/>
                <a:gd name="T5" fmla="*/ 53 h 53"/>
                <a:gd name="T6" fmla="*/ 0 w 53"/>
                <a:gd name="T7" fmla="*/ 23 h 53"/>
                <a:gd name="T8" fmla="*/ 30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2" name="Freeform 337"/>
            <p:cNvSpPr/>
            <p:nvPr/>
          </p:nvSpPr>
          <p:spPr bwMode="auto">
            <a:xfrm>
              <a:off x="20166" y="16513"/>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3" name="Freeform 338"/>
            <p:cNvSpPr/>
            <p:nvPr/>
          </p:nvSpPr>
          <p:spPr bwMode="auto">
            <a:xfrm>
              <a:off x="20331" y="16746"/>
              <a:ext cx="53" cy="52"/>
            </a:xfrm>
            <a:custGeom>
              <a:gdLst>
                <a:gd name="T0" fmla="*/ 23 w 53"/>
                <a:gd name="T1" fmla="*/ 0 h 52"/>
                <a:gd name="T2" fmla="*/ 53 w 53"/>
                <a:gd name="T3" fmla="*/ 30 h 52"/>
                <a:gd name="T4" fmla="*/ 23 w 53"/>
                <a:gd name="T5" fmla="*/ 52 h 52"/>
                <a:gd name="T6" fmla="*/ 0 w 53"/>
                <a:gd name="T7" fmla="*/ 30 h 52"/>
                <a:gd name="T8" fmla="*/ 23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2"/>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4" name="Freeform 339"/>
            <p:cNvSpPr/>
            <p:nvPr/>
          </p:nvSpPr>
          <p:spPr bwMode="auto">
            <a:xfrm>
              <a:off x="20640" y="16129"/>
              <a:ext cx="60" cy="53"/>
            </a:xfrm>
            <a:custGeom>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34925" cap="rnd">
              <a:solidFill>
                <a:srgbClr val="3333CC"/>
              </a:solidFill>
              <a:prstDash val="solid"/>
              <a:round/>
            </a:ln>
          </p:spPr>
          <p:txBody>
            <a:bodyPr/>
            <a:lstStyle>
              <a:defPPr>
                <a:defRPr kern="1200" smtId="4294967295"/>
              </a:defPPr>
            </a:lstStyle>
            <a:p>
              <a:endParaRPr lang="en-US"/>
            </a:p>
          </p:txBody>
        </p:sp>
        <p:sp>
          <p:nvSpPr>
            <p:cNvPr id="1245" name="Freeform 340"/>
            <p:cNvSpPr/>
            <p:nvPr/>
          </p:nvSpPr>
          <p:spPr bwMode="auto">
            <a:xfrm>
              <a:off x="20805" y="16370"/>
              <a:ext cx="53" cy="52"/>
            </a:xfrm>
            <a:custGeom>
              <a:gdLst>
                <a:gd name="T0" fmla="*/ 30 w 53"/>
                <a:gd name="T1" fmla="*/ 0 h 52"/>
                <a:gd name="T2" fmla="*/ 53 w 53"/>
                <a:gd name="T3" fmla="*/ 30 h 52"/>
                <a:gd name="T4" fmla="*/ 30 w 53"/>
                <a:gd name="T5" fmla="*/ 52 h 52"/>
                <a:gd name="T6" fmla="*/ 0 w 53"/>
                <a:gd name="T7" fmla="*/ 30 h 52"/>
                <a:gd name="T8" fmla="*/ 30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30"/>
                  </a:lnTo>
                  <a:lnTo>
                    <a:pt x="30" y="52"/>
                  </a:lnTo>
                  <a:lnTo>
                    <a:pt x="0" y="30"/>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6" name="Freeform 341"/>
            <p:cNvSpPr/>
            <p:nvPr/>
          </p:nvSpPr>
          <p:spPr bwMode="auto">
            <a:xfrm>
              <a:off x="20963" y="16453"/>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7" name="Freeform 342"/>
            <p:cNvSpPr/>
            <p:nvPr/>
          </p:nvSpPr>
          <p:spPr bwMode="auto">
            <a:xfrm>
              <a:off x="21128" y="16212"/>
              <a:ext cx="53" cy="53"/>
            </a:xfrm>
            <a:custGeom>
              <a:gdLst>
                <a:gd name="T0" fmla="*/ 23 w 53"/>
                <a:gd name="T1" fmla="*/ 0 h 53"/>
                <a:gd name="T2" fmla="*/ 53 w 53"/>
                <a:gd name="T3" fmla="*/ 30 h 53"/>
                <a:gd name="T4" fmla="*/ 23 w 53"/>
                <a:gd name="T5" fmla="*/ 53 h 53"/>
                <a:gd name="T6" fmla="*/ 0 w 53"/>
                <a:gd name="T7" fmla="*/ 30 h 53"/>
                <a:gd name="T8" fmla="*/ 23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8" name="Freeform 343"/>
            <p:cNvSpPr/>
            <p:nvPr/>
          </p:nvSpPr>
          <p:spPr bwMode="auto">
            <a:xfrm>
              <a:off x="21286" y="16716"/>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49" name="Freeform 344"/>
            <p:cNvSpPr/>
            <p:nvPr/>
          </p:nvSpPr>
          <p:spPr bwMode="auto">
            <a:xfrm>
              <a:off x="21444" y="16505"/>
              <a:ext cx="60" cy="53"/>
            </a:xfrm>
            <a:custGeom>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50" name="Freeform 345"/>
            <p:cNvSpPr/>
            <p:nvPr/>
          </p:nvSpPr>
          <p:spPr bwMode="auto">
            <a:xfrm>
              <a:off x="21767" y="16686"/>
              <a:ext cx="61" cy="52"/>
            </a:xfrm>
            <a:custGeom>
              <a:gdLst>
                <a:gd name="T0" fmla="*/ 31 w 61"/>
                <a:gd name="T1" fmla="*/ 0 h 52"/>
                <a:gd name="T2" fmla="*/ 61 w 61"/>
                <a:gd name="T3" fmla="*/ 30 h 52"/>
                <a:gd name="T4" fmla="*/ 31 w 61"/>
                <a:gd name="T5" fmla="*/ 52 h 52"/>
                <a:gd name="T6" fmla="*/ 0 w 61"/>
                <a:gd name="T7" fmla="*/ 30 h 52"/>
                <a:gd name="T8" fmla="*/ 31 w 61"/>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1" h="52">
                  <a:moveTo>
                    <a:pt x="31" y="0"/>
                  </a:moveTo>
                  <a:lnTo>
                    <a:pt x="61" y="30"/>
                  </a:lnTo>
                  <a:lnTo>
                    <a:pt x="31" y="52"/>
                  </a:lnTo>
                  <a:lnTo>
                    <a:pt x="0" y="30"/>
                  </a:lnTo>
                  <a:lnTo>
                    <a:pt x="31"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51" name="Freeform 346"/>
            <p:cNvSpPr/>
            <p:nvPr/>
          </p:nvSpPr>
          <p:spPr bwMode="auto">
            <a:xfrm>
              <a:off x="21933" y="16829"/>
              <a:ext cx="52" cy="52"/>
            </a:xfrm>
            <a:custGeom>
              <a:gdLst>
                <a:gd name="T0" fmla="*/ 30 w 52"/>
                <a:gd name="T1" fmla="*/ 0 h 52"/>
                <a:gd name="T2" fmla="*/ 52 w 52"/>
                <a:gd name="T3" fmla="*/ 22 h 52"/>
                <a:gd name="T4" fmla="*/ 30 w 52"/>
                <a:gd name="T5" fmla="*/ 52 h 52"/>
                <a:gd name="T6" fmla="*/ 0 w 52"/>
                <a:gd name="T7" fmla="*/ 22 h 52"/>
                <a:gd name="T8" fmla="*/ 30 w 52"/>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2"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52" name="Freeform 347"/>
            <p:cNvSpPr/>
            <p:nvPr/>
          </p:nvSpPr>
          <p:spPr bwMode="auto">
            <a:xfrm>
              <a:off x="22091" y="16558"/>
              <a:ext cx="60" cy="52"/>
            </a:xfrm>
            <a:custGeom>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53" name="Freeform 348"/>
            <p:cNvSpPr/>
            <p:nvPr/>
          </p:nvSpPr>
          <p:spPr bwMode="auto">
            <a:xfrm>
              <a:off x="22256" y="16821"/>
              <a:ext cx="53" cy="53"/>
            </a:xfrm>
            <a:custGeom>
              <a:gdLst>
                <a:gd name="T0" fmla="*/ 23 w 53"/>
                <a:gd name="T1" fmla="*/ 0 h 53"/>
                <a:gd name="T2" fmla="*/ 53 w 53"/>
                <a:gd name="T3" fmla="*/ 23 h 53"/>
                <a:gd name="T4" fmla="*/ 23 w 53"/>
                <a:gd name="T5" fmla="*/ 53 h 53"/>
                <a:gd name="T6" fmla="*/ 0 w 53"/>
                <a:gd name="T7" fmla="*/ 23 h 53"/>
                <a:gd name="T8" fmla="*/ 23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23"/>
                  </a:lnTo>
                  <a:lnTo>
                    <a:pt x="23" y="53"/>
                  </a:lnTo>
                  <a:lnTo>
                    <a:pt x="0" y="23"/>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54" name="Freeform 349"/>
            <p:cNvSpPr/>
            <p:nvPr/>
          </p:nvSpPr>
          <p:spPr bwMode="auto">
            <a:xfrm>
              <a:off x="22414" y="16979"/>
              <a:ext cx="60" cy="53"/>
            </a:xfrm>
            <a:custGeom>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55" name="Freeform 350"/>
            <p:cNvSpPr/>
            <p:nvPr/>
          </p:nvSpPr>
          <p:spPr bwMode="auto">
            <a:xfrm>
              <a:off x="22572" y="16648"/>
              <a:ext cx="60" cy="53"/>
            </a:xfrm>
            <a:custGeom>
              <a:gdLst>
                <a:gd name="T0" fmla="*/ 30 w 60"/>
                <a:gd name="T1" fmla="*/ 0 h 53"/>
                <a:gd name="T2" fmla="*/ 60 w 60"/>
                <a:gd name="T3" fmla="*/ 30 h 53"/>
                <a:gd name="T4" fmla="*/ 30 w 60"/>
                <a:gd name="T5" fmla="*/ 53 h 53"/>
                <a:gd name="T6" fmla="*/ 0 w 60"/>
                <a:gd name="T7" fmla="*/ 30 h 53"/>
                <a:gd name="T8" fmla="*/ 30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3"/>
                  </a:lnTo>
                  <a:lnTo>
                    <a:pt x="0" y="30"/>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1256" name="Rectangle 351"/>
            <p:cNvSpPr>
              <a:spLocks noChangeArrowheads="1"/>
            </p:cNvSpPr>
            <p:nvPr/>
          </p:nvSpPr>
          <p:spPr bwMode="auto">
            <a:xfrm>
              <a:off x="16309" y="16994"/>
              <a:ext cx="60"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57" name="Rectangle 352"/>
            <p:cNvSpPr>
              <a:spLocks noChangeArrowheads="1"/>
            </p:cNvSpPr>
            <p:nvPr/>
          </p:nvSpPr>
          <p:spPr bwMode="auto">
            <a:xfrm>
              <a:off x="16475" y="16678"/>
              <a:ext cx="52"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58" name="Rectangle 353"/>
            <p:cNvSpPr>
              <a:spLocks noChangeArrowheads="1"/>
            </p:cNvSpPr>
            <p:nvPr/>
          </p:nvSpPr>
          <p:spPr bwMode="auto">
            <a:xfrm>
              <a:off x="16632" y="16708"/>
              <a:ext cx="61"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59" name="Rectangle 354"/>
            <p:cNvSpPr>
              <a:spLocks noChangeArrowheads="1"/>
            </p:cNvSpPr>
            <p:nvPr/>
          </p:nvSpPr>
          <p:spPr bwMode="auto">
            <a:xfrm>
              <a:off x="16798" y="16257"/>
              <a:ext cx="52"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0" name="Rectangle 355"/>
            <p:cNvSpPr>
              <a:spLocks noChangeArrowheads="1"/>
            </p:cNvSpPr>
            <p:nvPr/>
          </p:nvSpPr>
          <p:spPr bwMode="auto">
            <a:xfrm>
              <a:off x="16956" y="16656"/>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1" name="Rectangle 356"/>
            <p:cNvSpPr>
              <a:spLocks noChangeArrowheads="1"/>
            </p:cNvSpPr>
            <p:nvPr/>
          </p:nvSpPr>
          <p:spPr bwMode="auto">
            <a:xfrm>
              <a:off x="17279" y="17009"/>
              <a:ext cx="53"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2" name="Rectangle 357"/>
            <p:cNvSpPr>
              <a:spLocks noChangeArrowheads="1"/>
            </p:cNvSpPr>
            <p:nvPr/>
          </p:nvSpPr>
          <p:spPr bwMode="auto">
            <a:xfrm>
              <a:off x="17437" y="16919"/>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3" name="Rectangle 358"/>
            <p:cNvSpPr>
              <a:spLocks noChangeArrowheads="1"/>
            </p:cNvSpPr>
            <p:nvPr/>
          </p:nvSpPr>
          <p:spPr bwMode="auto">
            <a:xfrm>
              <a:off x="17602" y="16881"/>
              <a:ext cx="53"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4" name="Rectangle 359"/>
            <p:cNvSpPr>
              <a:spLocks noChangeArrowheads="1"/>
            </p:cNvSpPr>
            <p:nvPr/>
          </p:nvSpPr>
          <p:spPr bwMode="auto">
            <a:xfrm>
              <a:off x="17760" y="16844"/>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5" name="Rectangle 360"/>
            <p:cNvSpPr>
              <a:spLocks noChangeArrowheads="1"/>
            </p:cNvSpPr>
            <p:nvPr/>
          </p:nvSpPr>
          <p:spPr bwMode="auto">
            <a:xfrm>
              <a:off x="17926" y="16971"/>
              <a:ext cx="52"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6" name="Rectangle 361"/>
            <p:cNvSpPr>
              <a:spLocks noChangeArrowheads="1"/>
            </p:cNvSpPr>
            <p:nvPr/>
          </p:nvSpPr>
          <p:spPr bwMode="auto">
            <a:xfrm>
              <a:off x="18083" y="16821"/>
              <a:ext cx="61"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7" name="Rectangle 362"/>
            <p:cNvSpPr>
              <a:spLocks noChangeArrowheads="1"/>
            </p:cNvSpPr>
            <p:nvPr/>
          </p:nvSpPr>
          <p:spPr bwMode="auto">
            <a:xfrm>
              <a:off x="18399" y="16550"/>
              <a:ext cx="53"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8" name="Rectangle 363"/>
            <p:cNvSpPr>
              <a:spLocks noChangeArrowheads="1"/>
            </p:cNvSpPr>
            <p:nvPr/>
          </p:nvSpPr>
          <p:spPr bwMode="auto">
            <a:xfrm>
              <a:off x="18557" y="16453"/>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69" name="Rectangle 364"/>
            <p:cNvSpPr>
              <a:spLocks noChangeArrowheads="1"/>
            </p:cNvSpPr>
            <p:nvPr/>
          </p:nvSpPr>
          <p:spPr bwMode="auto">
            <a:xfrm>
              <a:off x="18723" y="16528"/>
              <a:ext cx="52"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0" name="Rectangle 365"/>
            <p:cNvSpPr>
              <a:spLocks noChangeArrowheads="1"/>
            </p:cNvSpPr>
            <p:nvPr/>
          </p:nvSpPr>
          <p:spPr bwMode="auto">
            <a:xfrm>
              <a:off x="18880" y="16844"/>
              <a:ext cx="61"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1" name="Rectangle 366"/>
            <p:cNvSpPr>
              <a:spLocks noChangeArrowheads="1"/>
            </p:cNvSpPr>
            <p:nvPr/>
          </p:nvSpPr>
          <p:spPr bwMode="auto">
            <a:xfrm>
              <a:off x="19038" y="16987"/>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2" name="Rectangle 367"/>
            <p:cNvSpPr>
              <a:spLocks noChangeArrowheads="1"/>
            </p:cNvSpPr>
            <p:nvPr/>
          </p:nvSpPr>
          <p:spPr bwMode="auto">
            <a:xfrm>
              <a:off x="19204" y="16678"/>
              <a:ext cx="52"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3" name="Rectangle 368"/>
            <p:cNvSpPr>
              <a:spLocks noChangeArrowheads="1"/>
            </p:cNvSpPr>
            <p:nvPr/>
          </p:nvSpPr>
          <p:spPr bwMode="auto">
            <a:xfrm>
              <a:off x="19527" y="16550"/>
              <a:ext cx="53"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4" name="Rectangle 369"/>
            <p:cNvSpPr>
              <a:spLocks noChangeArrowheads="1"/>
            </p:cNvSpPr>
            <p:nvPr/>
          </p:nvSpPr>
          <p:spPr bwMode="auto">
            <a:xfrm>
              <a:off x="19685" y="16445"/>
              <a:ext cx="60"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5" name="Rectangle 370"/>
            <p:cNvSpPr>
              <a:spLocks noChangeArrowheads="1"/>
            </p:cNvSpPr>
            <p:nvPr/>
          </p:nvSpPr>
          <p:spPr bwMode="auto">
            <a:xfrm>
              <a:off x="19850" y="16874"/>
              <a:ext cx="53"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6" name="Rectangle 371"/>
            <p:cNvSpPr>
              <a:spLocks noChangeArrowheads="1"/>
            </p:cNvSpPr>
            <p:nvPr/>
          </p:nvSpPr>
          <p:spPr bwMode="auto">
            <a:xfrm>
              <a:off x="20008" y="16791"/>
              <a:ext cx="60"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7" name="Rectangle 372"/>
            <p:cNvSpPr>
              <a:spLocks noChangeArrowheads="1"/>
            </p:cNvSpPr>
            <p:nvPr/>
          </p:nvSpPr>
          <p:spPr bwMode="auto">
            <a:xfrm>
              <a:off x="20166" y="16656"/>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8" name="Rectangle 373"/>
            <p:cNvSpPr>
              <a:spLocks noChangeArrowheads="1"/>
            </p:cNvSpPr>
            <p:nvPr/>
          </p:nvSpPr>
          <p:spPr bwMode="auto">
            <a:xfrm>
              <a:off x="20331" y="16889"/>
              <a:ext cx="53"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79" name="Rectangle 374"/>
            <p:cNvSpPr>
              <a:spLocks noChangeArrowheads="1"/>
            </p:cNvSpPr>
            <p:nvPr/>
          </p:nvSpPr>
          <p:spPr bwMode="auto">
            <a:xfrm>
              <a:off x="20640" y="16144"/>
              <a:ext cx="60" cy="53"/>
            </a:xfrm>
            <a:prstGeom prst="rect">
              <a:avLst/>
            </a:prstGeom>
            <a:solidFill>
              <a:srgbClr val="00CC99"/>
            </a:solidFill>
            <a:ln w="34925" cap="rnd">
              <a:solidFill>
                <a:srgbClr val="00CC99"/>
              </a:solidFill>
              <a:miter lim="800000"/>
            </a:ln>
          </p:spPr>
          <p:txBody>
            <a:bodyPr/>
            <a:lstStyle>
              <a:defPPr>
                <a:defRPr kern="1200" smtId="4294967295"/>
              </a:defPPr>
            </a:lstStyle>
            <a:p>
              <a:endParaRPr lang="en-US"/>
            </a:p>
          </p:txBody>
        </p:sp>
        <p:sp>
          <p:nvSpPr>
            <p:cNvPr id="1280" name="Rectangle 375"/>
            <p:cNvSpPr>
              <a:spLocks noChangeArrowheads="1"/>
            </p:cNvSpPr>
            <p:nvPr/>
          </p:nvSpPr>
          <p:spPr bwMode="auto">
            <a:xfrm>
              <a:off x="20805" y="16347"/>
              <a:ext cx="53"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1" name="Rectangle 376"/>
            <p:cNvSpPr>
              <a:spLocks noChangeArrowheads="1"/>
            </p:cNvSpPr>
            <p:nvPr/>
          </p:nvSpPr>
          <p:spPr bwMode="auto">
            <a:xfrm>
              <a:off x="20963" y="16483"/>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2" name="Rectangle 377"/>
            <p:cNvSpPr>
              <a:spLocks noChangeArrowheads="1"/>
            </p:cNvSpPr>
            <p:nvPr/>
          </p:nvSpPr>
          <p:spPr bwMode="auto">
            <a:xfrm>
              <a:off x="21128" y="16092"/>
              <a:ext cx="53" cy="52"/>
            </a:xfrm>
            <a:prstGeom prst="rect">
              <a:avLst/>
            </a:prstGeom>
            <a:solidFill>
              <a:srgbClr val="00CC99"/>
            </a:solidFill>
            <a:ln w="34925" cap="rnd">
              <a:solidFill>
                <a:srgbClr val="00CC99"/>
              </a:solidFill>
              <a:miter lim="800000"/>
            </a:ln>
          </p:spPr>
          <p:txBody>
            <a:bodyPr/>
            <a:lstStyle>
              <a:defPPr>
                <a:defRPr kern="1200" smtId="4294967295"/>
              </a:defPPr>
            </a:lstStyle>
            <a:p>
              <a:endParaRPr lang="en-US"/>
            </a:p>
          </p:txBody>
        </p:sp>
        <p:sp>
          <p:nvSpPr>
            <p:cNvPr id="1283" name="Rectangle 378"/>
            <p:cNvSpPr>
              <a:spLocks noChangeArrowheads="1"/>
            </p:cNvSpPr>
            <p:nvPr/>
          </p:nvSpPr>
          <p:spPr bwMode="auto">
            <a:xfrm>
              <a:off x="21286" y="16746"/>
              <a:ext cx="60"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4" name="Rectangle 379"/>
            <p:cNvSpPr>
              <a:spLocks noChangeArrowheads="1"/>
            </p:cNvSpPr>
            <p:nvPr/>
          </p:nvSpPr>
          <p:spPr bwMode="auto">
            <a:xfrm>
              <a:off x="21452" y="16483"/>
              <a:ext cx="52"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5" name="Rectangle 380"/>
            <p:cNvSpPr>
              <a:spLocks noChangeArrowheads="1"/>
            </p:cNvSpPr>
            <p:nvPr/>
          </p:nvSpPr>
          <p:spPr bwMode="auto">
            <a:xfrm>
              <a:off x="21767" y="16610"/>
              <a:ext cx="61"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6" name="Rectangle 381"/>
            <p:cNvSpPr>
              <a:spLocks noChangeArrowheads="1"/>
            </p:cNvSpPr>
            <p:nvPr/>
          </p:nvSpPr>
          <p:spPr bwMode="auto">
            <a:xfrm>
              <a:off x="21933" y="16671"/>
              <a:ext cx="52"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7" name="Rectangle 382"/>
            <p:cNvSpPr>
              <a:spLocks noChangeArrowheads="1"/>
            </p:cNvSpPr>
            <p:nvPr/>
          </p:nvSpPr>
          <p:spPr bwMode="auto">
            <a:xfrm>
              <a:off x="22091" y="16422"/>
              <a:ext cx="60"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8" name="Rectangle 383"/>
            <p:cNvSpPr>
              <a:spLocks noChangeArrowheads="1"/>
            </p:cNvSpPr>
            <p:nvPr/>
          </p:nvSpPr>
          <p:spPr bwMode="auto">
            <a:xfrm>
              <a:off x="22256" y="16746"/>
              <a:ext cx="53" cy="5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89" name="Rectangle 384"/>
            <p:cNvSpPr>
              <a:spLocks noChangeArrowheads="1"/>
            </p:cNvSpPr>
            <p:nvPr/>
          </p:nvSpPr>
          <p:spPr bwMode="auto">
            <a:xfrm>
              <a:off x="22414" y="16881"/>
              <a:ext cx="60"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1290" name="Rectangle 385"/>
            <p:cNvSpPr>
              <a:spLocks noChangeArrowheads="1"/>
            </p:cNvSpPr>
            <p:nvPr/>
          </p:nvSpPr>
          <p:spPr bwMode="auto">
            <a:xfrm>
              <a:off x="22579" y="16520"/>
              <a:ext cx="53" cy="53"/>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grpSp>
      <p:sp>
        <p:nvSpPr>
          <p:cNvPr id="1045" name="Text Box 386"/>
          <p:cNvSpPr txBox="1">
            <a:spLocks noChangeArrowheads="1"/>
          </p:cNvSpPr>
          <p:nvPr/>
        </p:nvSpPr>
        <p:spPr bwMode="auto">
          <a:xfrm>
            <a:off x="33694688" y="27736800"/>
            <a:ext cx="9753600" cy="308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marL="342900" indent="-342900" defTabSz="4703763">
              <a:defRPr sz="9300">
                <a:solidFill>
                  <a:schemeClr val="tx1"/>
                </a:solidFill>
                <a:latin typeface="Tahoma" pitchFamily="34" charset="0"/>
              </a:defRPr>
            </a:lvl1pPr>
            <a:lvl2pPr marL="742950" indent="-285750" defTabSz="4703763">
              <a:defRPr sz="9300">
                <a:solidFill>
                  <a:schemeClr val="tx1"/>
                </a:solidFill>
                <a:latin typeface="Tahoma" pitchFamily="34" charset="0"/>
              </a:defRPr>
            </a:lvl2pPr>
            <a:lvl3pPr marL="1143000" indent="-228600" defTabSz="4703763">
              <a:defRPr sz="9300">
                <a:solidFill>
                  <a:schemeClr val="tx1"/>
                </a:solidFill>
                <a:latin typeface="Tahoma" pitchFamily="34" charset="0"/>
              </a:defRPr>
            </a:lvl3pPr>
            <a:lvl4pPr marL="1600200" indent="-228600" defTabSz="4703763">
              <a:defRPr sz="9300">
                <a:solidFill>
                  <a:schemeClr val="tx1"/>
                </a:solidFill>
                <a:latin typeface="Tahoma" pitchFamily="34" charset="0"/>
              </a:defRPr>
            </a:lvl4pPr>
            <a:lvl5pPr marL="2057400" indent="-228600" defTabSz="4703763">
              <a:defRPr sz="9300">
                <a:solidFill>
                  <a:schemeClr val="tx1"/>
                </a:solidFill>
                <a:latin typeface="Tahoma" pitchFamily="34" charset="0"/>
              </a:defRPr>
            </a:lvl5pPr>
            <a:lvl6pPr marL="2514600" indent="-228600" defTabSz="4703763" eaLnBrk="0" fontAlgn="base" hangingPunct="0">
              <a:spcBef>
                <a:spcPct val="0"/>
              </a:spcBef>
              <a:spcAft>
                <a:spcPct val="0"/>
              </a:spcAft>
              <a:defRPr sz="9300">
                <a:solidFill>
                  <a:schemeClr val="tx1"/>
                </a:solidFill>
                <a:latin typeface="Tahoma" pitchFamily="34" charset="0"/>
              </a:defRPr>
            </a:lvl6pPr>
            <a:lvl7pPr marL="2971800" indent="-228600" defTabSz="4703763" eaLnBrk="0" fontAlgn="base" hangingPunct="0">
              <a:spcBef>
                <a:spcPct val="0"/>
              </a:spcBef>
              <a:spcAft>
                <a:spcPct val="0"/>
              </a:spcAft>
              <a:defRPr sz="9300">
                <a:solidFill>
                  <a:schemeClr val="tx1"/>
                </a:solidFill>
                <a:latin typeface="Tahoma" pitchFamily="34" charset="0"/>
              </a:defRPr>
            </a:lvl7pPr>
            <a:lvl8pPr marL="3429000" indent="-228600" defTabSz="4703763" eaLnBrk="0" fontAlgn="base" hangingPunct="0">
              <a:spcBef>
                <a:spcPct val="0"/>
              </a:spcBef>
              <a:spcAft>
                <a:spcPct val="0"/>
              </a:spcAft>
              <a:defRPr sz="9300">
                <a:solidFill>
                  <a:schemeClr val="tx1"/>
                </a:solidFill>
                <a:latin typeface="Tahoma" pitchFamily="34" charset="0"/>
              </a:defRPr>
            </a:lvl8pPr>
            <a:lvl9pPr marL="3886200" indent="-228600" defTabSz="4703763" eaLnBrk="0" fontAlgn="base" hangingPunct="0">
              <a:spcBef>
                <a:spcPct val="0"/>
              </a:spcBef>
              <a:spcAft>
                <a:spcPct val="0"/>
              </a:spcAft>
              <a:defRPr sz="9300">
                <a:solidFill>
                  <a:schemeClr val="tx1"/>
                </a:solidFill>
                <a:latin typeface="Tahoma" pitchFamily="34" charset="0"/>
              </a:defRPr>
            </a:lvl9pPr>
          </a:lstStyle>
          <a:p>
            <a:pPr eaLnBrk="1" hangingPunct="1">
              <a:spcBef>
                <a:spcPct val="50000"/>
              </a:spcBef>
              <a:buFontTx/>
              <a:buAutoNum type="arabicPeriod"/>
            </a:pPr>
            <a:r>
              <a:rPr lang="en-US" sz="4200">
                <a:solidFill>
                  <a:schemeClr val="accent2">
                    <a:lumMod val="50000"/>
                  </a:schemeClr>
                </a:solidFill>
                <a:latin typeface="Arial"/>
              </a:rPr>
              <a:t> Insert your text here.  You can change the font size to fit your text.  </a:t>
            </a:r>
          </a:p>
          <a:p>
            <a:pPr eaLnBrk="1" hangingPunct="1">
              <a:spcBef>
                <a:spcPct val="50000"/>
              </a:spcBef>
              <a:buFontTx/>
              <a:buAutoNum type="arabicPeriod"/>
            </a:pPr>
            <a:r>
              <a:rPr lang="en-US" sz="4200">
                <a:solidFill>
                  <a:schemeClr val="accent2">
                    <a:lumMod val="50000"/>
                  </a:schemeClr>
                </a:solidFill>
                <a:latin typeface="Arial"/>
              </a:rPr>
              <a:t> You can also make this box shrink or grow with the amount of text.  </a:t>
            </a:r>
          </a:p>
        </p:txBody>
      </p:sp>
      <p:sp>
        <p:nvSpPr>
          <p:cNvPr id="1046" name="Text Box 387"/>
          <p:cNvSpPr txBox="1">
            <a:spLocks noChangeArrowheads="1"/>
          </p:cNvSpPr>
          <p:nvPr/>
        </p:nvSpPr>
        <p:spPr bwMode="auto">
          <a:xfrm>
            <a:off x="11574463" y="9906000"/>
            <a:ext cx="9699625" cy="1006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defTabSz="4703763">
              <a:defRPr sz="9300">
                <a:solidFill>
                  <a:schemeClr val="tx1"/>
                </a:solidFill>
                <a:latin typeface="Tahoma" pitchFamily="34" charset="0"/>
              </a:defRPr>
            </a:lvl1pPr>
            <a:lvl2pPr marL="742950" indent="-285750" defTabSz="4703763">
              <a:defRPr sz="9300">
                <a:solidFill>
                  <a:schemeClr val="tx1"/>
                </a:solidFill>
                <a:latin typeface="Tahoma" pitchFamily="34" charset="0"/>
              </a:defRPr>
            </a:lvl2pPr>
            <a:lvl3pPr marL="1143000" indent="-228600" defTabSz="4703763">
              <a:defRPr sz="9300">
                <a:solidFill>
                  <a:schemeClr val="tx1"/>
                </a:solidFill>
                <a:latin typeface="Tahoma" pitchFamily="34" charset="0"/>
              </a:defRPr>
            </a:lvl3pPr>
            <a:lvl4pPr marL="1600200" indent="-228600" defTabSz="4703763">
              <a:defRPr sz="9300">
                <a:solidFill>
                  <a:schemeClr val="tx1"/>
                </a:solidFill>
                <a:latin typeface="Tahoma" pitchFamily="34" charset="0"/>
              </a:defRPr>
            </a:lvl4pPr>
            <a:lvl5pPr marL="2057400" indent="-228600" defTabSz="4703763">
              <a:defRPr sz="9300">
                <a:solidFill>
                  <a:schemeClr val="tx1"/>
                </a:solidFill>
                <a:latin typeface="Tahoma" pitchFamily="34" charset="0"/>
              </a:defRPr>
            </a:lvl5pPr>
            <a:lvl6pPr marL="2514600" indent="-228600" defTabSz="4703763" eaLnBrk="0" fontAlgn="base" hangingPunct="0">
              <a:spcBef>
                <a:spcPct val="0"/>
              </a:spcBef>
              <a:spcAft>
                <a:spcPct val="0"/>
              </a:spcAft>
              <a:defRPr sz="9300">
                <a:solidFill>
                  <a:schemeClr val="tx1"/>
                </a:solidFill>
                <a:latin typeface="Tahoma" pitchFamily="34" charset="0"/>
              </a:defRPr>
            </a:lvl6pPr>
            <a:lvl7pPr marL="2971800" indent="-228600" defTabSz="4703763" eaLnBrk="0" fontAlgn="base" hangingPunct="0">
              <a:spcBef>
                <a:spcPct val="0"/>
              </a:spcBef>
              <a:spcAft>
                <a:spcPct val="0"/>
              </a:spcAft>
              <a:defRPr sz="9300">
                <a:solidFill>
                  <a:schemeClr val="tx1"/>
                </a:solidFill>
                <a:latin typeface="Tahoma" pitchFamily="34" charset="0"/>
              </a:defRPr>
            </a:lvl7pPr>
            <a:lvl8pPr marL="3429000" indent="-228600" defTabSz="4703763" eaLnBrk="0" fontAlgn="base" hangingPunct="0">
              <a:spcBef>
                <a:spcPct val="0"/>
              </a:spcBef>
              <a:spcAft>
                <a:spcPct val="0"/>
              </a:spcAft>
              <a:defRPr sz="9300">
                <a:solidFill>
                  <a:schemeClr val="tx1"/>
                </a:solidFill>
                <a:latin typeface="Tahoma" pitchFamily="34" charset="0"/>
              </a:defRPr>
            </a:lvl8pPr>
            <a:lvl9pPr marL="3886200" indent="-228600" defTabSz="4703763" eaLnBrk="0" fontAlgn="base" hangingPunct="0">
              <a:spcBef>
                <a:spcPct val="0"/>
              </a:spcBef>
              <a:spcAft>
                <a:spcPct val="0"/>
              </a:spcAft>
              <a:defRPr sz="9300">
                <a:solidFill>
                  <a:schemeClr val="tx1"/>
                </a:solidFill>
                <a:latin typeface="Tahoma" pitchFamily="34" charset="0"/>
              </a:defRPr>
            </a:lvl9pPr>
          </a:lstStyle>
          <a:p>
            <a:r>
              <a:rPr lang="en-AU" sz="3600">
                <a:solidFill>
                  <a:schemeClr val="accent2">
                    <a:lumMod val="50000"/>
                  </a:schemeClr>
                </a:solidFill>
                <a:latin typeface="Arial"/>
              </a:rPr>
              <a:t>Insert your text here.  You can change the font size to fit your text.  You can also make this box shrink or grow with the amount of text.  Simply double click this text box, go to the “Text Box” tab, and check the option “Resize AutoShape to fit text”. </a:t>
            </a:r>
          </a:p>
          <a:p>
            <a:r>
              <a:rPr lang="en-US" sz="3600">
                <a:solidFill>
                  <a:schemeClr val="accent2">
                    <a:lumMod val="50000"/>
                  </a:schemeClr>
                </a:solidFill>
                <a:latin typeface="Arial"/>
              </a:rPr>
              <a:t>Insert your text here. Remember, you can adjust the font size to fit your text. Insert your text here. You can place your organizations logos on either side of the title of the poster. Insert your text here.  You can change the font size to fit your text.  You can also make this box shrink or grow with the amount of text.  Simply double click this text box, go to the “Text Box” tab, and check the option “Resize AutoShape to fit text”. Insert your text here. Remember, you can adjust the font size to fit your text. Insert your text here. </a:t>
            </a:r>
            <a:endParaRPr lang="en-AU" sz="3600">
              <a:solidFill>
                <a:schemeClr val="accent2">
                  <a:lumMod val="50000"/>
                </a:schemeClr>
              </a:solidFill>
              <a:latin typeface="Arial"/>
            </a:endParaRPr>
          </a:p>
        </p:txBody>
      </p:sp>
      <p:pic>
        <p:nvPicPr>
          <p:cNvPr id="1305" name="New picture"/>
          <p:cNvPicPr/>
          <p:nvPr/>
        </p:nvPicPr>
        <p:blipFill dpi="0">
          <a:blip r:embed="rId3"/>
          <a:stretch>
            <a:fillRect/>
          </a:stretch>
        </p:blipFill>
        <p:spPr>
          <a:xfrm>
            <a:off x="11874500" y="9245600"/>
            <a:ext cx="20142200" cy="14427200"/>
          </a:xfrm>
          <a:prstGeom prst="rect">
            <a:avLst/>
          </a:prstGeom>
        </p:spPr>
      </p:pic>
    </p:spTree>
  </p:cSld>
  <p:clrMapOvr>
    <a:masterClrMapping/>
  </p:clrMapOvr>
  <p:transition spd="med">
    <p:fade thruBlk="1"/>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Hexagonal design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Hexagonal design template">
      <a:majorFont>
        <a:latin typeface="Arial Black"/>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0" fontAlgn="base" latinLnBrk="0" hangingPunct="0">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0" fontAlgn="base" latinLnBrk="0" hangingPunct="0">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exagon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xagonal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xagonal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xagonal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xagonal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xagonal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xagonal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xagonal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xagonal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xagonal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xagonal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xagonal design templat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Hexagonal design template</Template>
  <Manager/>
  <Company>Graphicsland</Company>
  <PresentationFormat>Custom</PresentationFormat>
  <TotalTime>128</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Example of a scientific poster</dc:title>
  <cp:category>research posters template</cp:category>
  <dc:creator>Graphicsland/MakeSigns.com</dc:creator>
  <dc:description>We offer free PowerPoint poster templates to help you design your very own scientific poster presentation.</dc:description>
  <cp:keywords>scientific, research, template, custom, poster, presentation, symposium, printing, PowerPoint, create, design, example, sample, download</cp:keywords>
  <cp:lastModifiedBy>Justin</cp:lastModifiedBy>
  <cp:revision>18</cp:revision>
  <cp:lastPrinted>1601-01-01T00:00:00.000</cp:lastPrinted>
  <dcterms:modified xsi:type="dcterms:W3CDTF">2016-02-11T20:00:08Z</dcterms:modified>
  <dc:subject>Scientific poster example</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TemplateID">
    <vt:lpwstr>TC010902991033</vt:lpwstr>
  </property>
</Properties>
</file>