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5.8.1.0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sldIdLst>
    <p:sldId id="256" r:id="rId2"/>
  </p:sldIdLst>
  <p:sldSz cx="30267275" cy="42794238"/>
  <p:notesSz cx="6858000" cy="9144000"/>
  <p:custDataLst>
    <p:tags r:id="rId3"/>
  </p:custDataLst>
  <p:defaultTextStyle>
    <a:defPPr>
      <a:defRPr lang="en-US"/>
    </a:defPPr>
    <a:lvl1pPr marL="0" algn="l" defTabSz="3339874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1pPr>
    <a:lvl2pPr marL="1669937" algn="l" defTabSz="3339874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2pPr>
    <a:lvl3pPr marL="3339874" algn="l" defTabSz="3339874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3pPr>
    <a:lvl4pPr marL="5009813" algn="l" defTabSz="3339874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4pPr>
    <a:lvl5pPr marL="6679751" algn="l" defTabSz="3339874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5pPr>
    <a:lvl6pPr marL="8349688" algn="l" defTabSz="3339874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6pPr>
    <a:lvl7pPr marL="10019626" algn="l" defTabSz="3339874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7pPr>
    <a:lvl8pPr marL="11689563" algn="l" defTabSz="3339874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8pPr>
    <a:lvl9pPr marL="13359499" algn="l" defTabSz="3339874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79">
          <p15:clr>
            <a:srgbClr val="A4A3A4"/>
          </p15:clr>
        </p15:guide>
        <p15:guide id="2" pos="953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0000"/>
    <a:srgbClr val="C3260C"/>
    <a:srgbClr val="FFFFFF"/>
    <a:srgbClr val="618197"/>
    <a:srgbClr val="969696"/>
    <a:srgbClr val="000000"/>
    <a:srgbClr val="A6A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11" autoAdjust="0"/>
  </p:normalViewPr>
  <p:slideViewPr>
    <p:cSldViewPr>
      <p:cViewPr varScale="1">
        <p:scale>
          <a:sx n="18" d="100"/>
          <a:sy n="18" d="100"/>
        </p:scale>
        <p:origin x="3108" y="66"/>
      </p:cViewPr>
      <p:guideLst>
        <p:guide orient="horz" pos="13479"/>
        <p:guide pos="953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0" d="100"/>
          <a:sy n="0" d="100"/>
        </p:scale>
        <p:origin x="0" y="0"/>
      </p:cViewPr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tags" Target="tags/tag1.xml" /><Relationship Id="rId4" Type="http://schemas.openxmlformats.org/officeDocument/2006/relationships/presProps" Target="presProps.xml" /><Relationship Id="rId5" Type="http://schemas.openxmlformats.org/officeDocument/2006/relationships/viewProps" Target="viewProps.xml" /><Relationship Id="rId6" Type="http://schemas.openxmlformats.org/officeDocument/2006/relationships/theme" Target="theme/theme1.xml" /><Relationship Id="rId7" Type="http://schemas.openxmlformats.org/officeDocument/2006/relationships/tableStyles" Target="tableStyles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2" name="Text Placeholder 61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34422" y="-343299"/>
            <a:ext cx="19718372" cy="4473212"/>
          </a:xfrm>
        </p:spPr>
        <p:txBody>
          <a:bodyPr/>
          <a:lstStyle>
            <a:defPPr>
              <a:defRPr kern="1200" smtId="4294967295"/>
            </a:defPPr>
            <a:lvl1pPr marL="0" indent="0" algn="l">
              <a:buNone/>
              <a:defRPr sz="11700"/>
            </a:lvl1pPr>
            <a:lvl5pPr>
              <a:defRPr/>
            </a:lvl5pPr>
          </a:lstStyle>
          <a:p>
            <a:pPr algn="r"/>
            <a:r>
              <a:rPr lang="en-US" sz="8000" b="1" i="1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This is a Scientific Poster Template created by Graphicsland &amp; </a:t>
            </a:r>
            <a:br>
              <a:rPr lang="en-US" sz="8000" b="1" i="1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</a:br>
            <a:r>
              <a:rPr lang="en-US" sz="8000" b="1" i="1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MakeSigns.com  - Your poster title would go on these lines</a:t>
            </a:r>
          </a:p>
          <a:p>
            <a:pPr lvl="0"/>
            <a:endParaRPr lang="en-US"/>
          </a:p>
        </p:txBody>
      </p:sp>
      <p:sp>
        <p:nvSpPr>
          <p:cNvPr id="64" name="Text Placeholder 63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76356" y="3714778"/>
            <a:ext cx="21623675" cy="3559995"/>
          </a:xfrm>
        </p:spPr>
        <p:txBody>
          <a:bodyPr/>
          <a:lstStyle>
            <a:defPPr>
              <a:defRPr kern="1200" smtId="4294967295"/>
            </a:defPPr>
            <a:lvl1pPr marL="0" indent="0" algn="l">
              <a:buNone/>
              <a:defRPr sz="11700"/>
            </a:lvl1pPr>
          </a:lstStyle>
          <a:p>
            <a:pPr algn="r"/>
            <a:r>
              <a:rPr lang="en-US" sz="430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Author Name, RN</a:t>
            </a:r>
            <a:r>
              <a:rPr lang="en-US" sz="4300" baseline="3000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1</a:t>
            </a:r>
            <a:r>
              <a:rPr lang="en-US" sz="430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; Author Name, Ph.D</a:t>
            </a:r>
            <a:r>
              <a:rPr lang="en-US" sz="4300" baseline="3000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2</a:t>
            </a:r>
            <a:r>
              <a:rPr lang="en-US" sz="430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, Author Name, RN</a:t>
            </a:r>
            <a:r>
              <a:rPr lang="en-US" sz="4300" baseline="3000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2,3</a:t>
            </a:r>
            <a:r>
              <a:rPr lang="en-US" sz="430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; Author Name, Ph.D</a:t>
            </a:r>
            <a:r>
              <a:rPr lang="en-US" sz="4300" baseline="3000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1,4</a:t>
            </a:r>
            <a:r>
              <a:rPr lang="en-US" sz="430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 </a:t>
            </a:r>
            <a:br>
              <a:rPr lang="en-US" sz="430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</a:br>
            <a:r>
              <a:rPr lang="en-US" sz="4300" baseline="3000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1</a:t>
            </a:r>
            <a:r>
              <a:rPr lang="en-US" sz="430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Name of University, City, State; </a:t>
            </a:r>
            <a:r>
              <a:rPr lang="en-US" sz="4300" baseline="3000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2</a:t>
            </a:r>
            <a:r>
              <a:rPr lang="en-US" sz="430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Name of University, City, State; </a:t>
            </a:r>
            <a:r>
              <a:rPr lang="en-US" sz="4300" baseline="3000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3</a:t>
            </a:r>
            <a:r>
              <a:rPr lang="en-US" sz="430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Name of University, City, State; </a:t>
            </a:r>
            <a:r>
              <a:rPr lang="en-US" sz="4300" baseline="3000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4</a:t>
            </a:r>
            <a:r>
              <a:rPr lang="en-US" sz="430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Name of University, City, State; </a:t>
            </a:r>
          </a:p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504397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0700D83B-9652-4AB2-B7A6-4274F2D3DEE9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E93B67EC-ED21-461C-A77E-FEA5E489A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38218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668215" y="5487968"/>
            <a:ext cx="16342227" cy="116842146"/>
          </a:xfrm>
        </p:spPr>
        <p:txBody>
          <a:bodyPr vert="eaVert"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31023" y="5487968"/>
            <a:ext cx="48532734" cy="116842146"/>
          </a:xfrm>
        </p:spPr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0700D83B-9652-4AB2-B7A6-4274F2D3DEE9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E93B67EC-ED21-461C-A77E-FEA5E489A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039645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0700D83B-9652-4AB2-B7A6-4274F2D3DEE9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E93B67EC-ED21-461C-A77E-FEA5E489A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782117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xmlns:p14="http://schemas.microsoft.com/office/powerpoint/2010/main" val="3925845340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31026" y="31956998"/>
            <a:ext cx="32437481" cy="90373113"/>
          </a:xfrm>
        </p:spPr>
        <p:txBody>
          <a:bodyPr/>
          <a:lstStyle>
            <a:defPPr>
              <a:defRPr kern="1200" smtId="4294967295"/>
            </a:defPPr>
            <a:lvl1pPr>
              <a:defRPr sz="10300"/>
            </a:lvl1pPr>
            <a:lvl2pPr>
              <a:defRPr sz="8800"/>
            </a:lvl2pPr>
            <a:lvl3pPr>
              <a:defRPr sz="73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2958" y="31956998"/>
            <a:ext cx="32437484" cy="90373113"/>
          </a:xfrm>
        </p:spPr>
        <p:txBody>
          <a:bodyPr/>
          <a:lstStyle>
            <a:defPPr>
              <a:defRPr kern="1200" smtId="4294967295"/>
            </a:defPPr>
            <a:lvl1pPr>
              <a:defRPr sz="10300"/>
            </a:lvl1pPr>
            <a:lvl2pPr>
              <a:defRPr sz="8800"/>
            </a:lvl2pPr>
            <a:lvl3pPr>
              <a:defRPr sz="73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0700D83B-9652-4AB2-B7A6-4274F2D3DEE9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E93B67EC-ED21-461C-A77E-FEA5E489A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854500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364" y="1713755"/>
            <a:ext cx="27240548" cy="7132373"/>
          </a:xfrm>
        </p:spPr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366" y="9579177"/>
            <a:ext cx="13373303" cy="3992144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8800" b="1"/>
            </a:lvl1pPr>
            <a:lvl2pPr marL="1669937" indent="0">
              <a:buNone/>
              <a:defRPr sz="7300" b="1"/>
            </a:lvl2pPr>
            <a:lvl3pPr marL="3339874" indent="0">
              <a:buNone/>
              <a:defRPr sz="6600" b="1"/>
            </a:lvl3pPr>
            <a:lvl4pPr marL="5009813" indent="0">
              <a:buNone/>
              <a:defRPr sz="5900" b="1"/>
            </a:lvl4pPr>
            <a:lvl5pPr marL="6679751" indent="0">
              <a:buNone/>
              <a:defRPr sz="5900" b="1"/>
            </a:lvl5pPr>
            <a:lvl6pPr marL="8349688" indent="0">
              <a:buNone/>
              <a:defRPr sz="5900" b="1"/>
            </a:lvl6pPr>
            <a:lvl7pPr marL="10019626" indent="0">
              <a:buNone/>
              <a:defRPr sz="5900" b="1"/>
            </a:lvl7pPr>
            <a:lvl8pPr marL="11689563" indent="0">
              <a:buNone/>
              <a:defRPr sz="5900" b="1"/>
            </a:lvl8pPr>
            <a:lvl9pPr marL="13359499" indent="0">
              <a:buNone/>
              <a:defRPr sz="5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366" y="13571322"/>
            <a:ext cx="13373303" cy="24656221"/>
          </a:xfrm>
        </p:spPr>
        <p:txBody>
          <a:bodyPr/>
          <a:lstStyle>
            <a:defPPr>
              <a:defRPr kern="1200" smtId="4294967295"/>
            </a:defPPr>
            <a:lvl1pPr>
              <a:defRPr sz="8800"/>
            </a:lvl1pPr>
            <a:lvl2pPr>
              <a:defRPr sz="7300"/>
            </a:lvl2pPr>
            <a:lvl3pPr>
              <a:defRPr sz="6600"/>
            </a:lvl3pPr>
            <a:lvl4pPr>
              <a:defRPr sz="5900"/>
            </a:lvl4pPr>
            <a:lvl5pPr>
              <a:defRPr sz="5900"/>
            </a:lvl5pPr>
            <a:lvl6pPr>
              <a:defRPr sz="5900"/>
            </a:lvl6pPr>
            <a:lvl7pPr>
              <a:defRPr sz="5900"/>
            </a:lvl7pPr>
            <a:lvl8pPr>
              <a:defRPr sz="5900"/>
            </a:lvl8pPr>
            <a:lvl9pPr>
              <a:defRPr sz="5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5356" y="9579177"/>
            <a:ext cx="13378555" cy="3992144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8800" b="1"/>
            </a:lvl1pPr>
            <a:lvl2pPr marL="1669937" indent="0">
              <a:buNone/>
              <a:defRPr sz="7300" b="1"/>
            </a:lvl2pPr>
            <a:lvl3pPr marL="3339874" indent="0">
              <a:buNone/>
              <a:defRPr sz="6600" b="1"/>
            </a:lvl3pPr>
            <a:lvl4pPr marL="5009813" indent="0">
              <a:buNone/>
              <a:defRPr sz="5900" b="1"/>
            </a:lvl4pPr>
            <a:lvl5pPr marL="6679751" indent="0">
              <a:buNone/>
              <a:defRPr sz="5900" b="1"/>
            </a:lvl5pPr>
            <a:lvl6pPr marL="8349688" indent="0">
              <a:buNone/>
              <a:defRPr sz="5900" b="1"/>
            </a:lvl6pPr>
            <a:lvl7pPr marL="10019626" indent="0">
              <a:buNone/>
              <a:defRPr sz="5900" b="1"/>
            </a:lvl7pPr>
            <a:lvl8pPr marL="11689563" indent="0">
              <a:buNone/>
              <a:defRPr sz="5900" b="1"/>
            </a:lvl8pPr>
            <a:lvl9pPr marL="13359499" indent="0">
              <a:buNone/>
              <a:defRPr sz="5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75356" y="13571322"/>
            <a:ext cx="13378555" cy="24656221"/>
          </a:xfrm>
        </p:spPr>
        <p:txBody>
          <a:bodyPr/>
          <a:lstStyle>
            <a:defPPr>
              <a:defRPr kern="1200" smtId="4294967295"/>
            </a:defPPr>
            <a:lvl1pPr>
              <a:defRPr sz="8800"/>
            </a:lvl1pPr>
            <a:lvl2pPr>
              <a:defRPr sz="7300"/>
            </a:lvl2pPr>
            <a:lvl3pPr>
              <a:defRPr sz="6600"/>
            </a:lvl3pPr>
            <a:lvl4pPr>
              <a:defRPr sz="5900"/>
            </a:lvl4pPr>
            <a:lvl5pPr>
              <a:defRPr sz="5900"/>
            </a:lvl5pPr>
            <a:lvl6pPr>
              <a:defRPr sz="5900"/>
            </a:lvl6pPr>
            <a:lvl7pPr>
              <a:defRPr sz="5900"/>
            </a:lvl7pPr>
            <a:lvl8pPr>
              <a:defRPr sz="5900"/>
            </a:lvl8pPr>
            <a:lvl9pPr>
              <a:defRPr sz="5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0700D83B-9652-4AB2-B7A6-4274F2D3DEE9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E93B67EC-ED21-461C-A77E-FEA5E489A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115183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0700D83B-9652-4AB2-B7A6-4274F2D3DEE9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E93B67EC-ED21-461C-A77E-FEA5E489A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298920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0700D83B-9652-4AB2-B7A6-4274F2D3DEE9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E93B67EC-ED21-461C-A77E-FEA5E489A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508217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366" y="1703845"/>
            <a:ext cx="9957725" cy="7251246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7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3663" y="1703847"/>
            <a:ext cx="16920248" cy="36523696"/>
          </a:xfrm>
        </p:spPr>
        <p:txBody>
          <a:bodyPr/>
          <a:lstStyle>
            <a:defPPr>
              <a:defRPr kern="1200" smtId="4294967295"/>
            </a:defPPr>
            <a:lvl1pPr>
              <a:defRPr sz="11700"/>
            </a:lvl1pPr>
            <a:lvl2pPr>
              <a:defRPr sz="10300"/>
            </a:lvl2pPr>
            <a:lvl3pPr>
              <a:defRPr sz="88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3366" y="8955093"/>
            <a:ext cx="9957725" cy="29272452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5000"/>
            </a:lvl1pPr>
            <a:lvl2pPr marL="1669937" indent="0">
              <a:buNone/>
              <a:defRPr sz="4400"/>
            </a:lvl2pPr>
            <a:lvl3pPr marL="3339874" indent="0">
              <a:buNone/>
              <a:defRPr sz="3600"/>
            </a:lvl3pPr>
            <a:lvl4pPr marL="5009813" indent="0">
              <a:buNone/>
              <a:defRPr sz="3300"/>
            </a:lvl4pPr>
            <a:lvl5pPr marL="6679751" indent="0">
              <a:buNone/>
              <a:defRPr sz="3300"/>
            </a:lvl5pPr>
            <a:lvl6pPr marL="8349688" indent="0">
              <a:buNone/>
              <a:defRPr sz="3300"/>
            </a:lvl6pPr>
            <a:lvl7pPr marL="10019626" indent="0">
              <a:buNone/>
              <a:defRPr sz="3300"/>
            </a:lvl7pPr>
            <a:lvl8pPr marL="11689563" indent="0">
              <a:buNone/>
              <a:defRPr sz="3300"/>
            </a:lvl8pPr>
            <a:lvl9pPr marL="13359499" indent="0">
              <a:buNone/>
              <a:defRPr sz="3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0700D83B-9652-4AB2-B7A6-4274F2D3DEE9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E93B67EC-ED21-461C-A77E-FEA5E489A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8638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2599" y="29955967"/>
            <a:ext cx="18160364" cy="3536473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7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2599" y="3823745"/>
            <a:ext cx="18160364" cy="25676543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1700"/>
            </a:lvl1pPr>
            <a:lvl2pPr marL="1669937" indent="0">
              <a:buNone/>
              <a:defRPr sz="10300"/>
            </a:lvl2pPr>
            <a:lvl3pPr marL="3339874" indent="0">
              <a:buNone/>
              <a:defRPr sz="8800"/>
            </a:lvl3pPr>
            <a:lvl4pPr marL="5009813" indent="0">
              <a:buNone/>
              <a:defRPr sz="7300"/>
            </a:lvl4pPr>
            <a:lvl5pPr marL="6679751" indent="0">
              <a:buNone/>
              <a:defRPr sz="7300"/>
            </a:lvl5pPr>
            <a:lvl6pPr marL="8349688" indent="0">
              <a:buNone/>
              <a:defRPr sz="7300"/>
            </a:lvl6pPr>
            <a:lvl7pPr marL="10019626" indent="0">
              <a:buNone/>
              <a:defRPr sz="7300"/>
            </a:lvl7pPr>
            <a:lvl8pPr marL="11689563" indent="0">
              <a:buNone/>
              <a:defRPr sz="7300"/>
            </a:lvl8pPr>
            <a:lvl9pPr marL="13359499" indent="0">
              <a:buNone/>
              <a:defRPr sz="73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2599" y="33492439"/>
            <a:ext cx="18160364" cy="5022375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5000"/>
            </a:lvl1pPr>
            <a:lvl2pPr marL="1669937" indent="0">
              <a:buNone/>
              <a:defRPr sz="4400"/>
            </a:lvl2pPr>
            <a:lvl3pPr marL="3339874" indent="0">
              <a:buNone/>
              <a:defRPr sz="3600"/>
            </a:lvl3pPr>
            <a:lvl4pPr marL="5009813" indent="0">
              <a:buNone/>
              <a:defRPr sz="3300"/>
            </a:lvl4pPr>
            <a:lvl5pPr marL="6679751" indent="0">
              <a:buNone/>
              <a:defRPr sz="3300"/>
            </a:lvl5pPr>
            <a:lvl6pPr marL="8349688" indent="0">
              <a:buNone/>
              <a:defRPr sz="3300"/>
            </a:lvl6pPr>
            <a:lvl7pPr marL="10019626" indent="0">
              <a:buNone/>
              <a:defRPr sz="3300"/>
            </a:lvl7pPr>
            <a:lvl8pPr marL="11689563" indent="0">
              <a:buNone/>
              <a:defRPr sz="3300"/>
            </a:lvl8pPr>
            <a:lvl9pPr marL="13359499" indent="0">
              <a:buNone/>
              <a:defRPr sz="3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0700D83B-9652-4AB2-B7A6-4274F2D3DEE9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E93B67EC-ED21-461C-A77E-FEA5E489A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620684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image" Target="../media/image1.png" /><Relationship Id="rId13" Type="http://schemas.openxmlformats.org/officeDocument/2006/relationships/image" Target="../media/image2.png" /><Relationship Id="rId14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364" y="1713755"/>
            <a:ext cx="27240548" cy="7132373"/>
          </a:xfrm>
          <a:prstGeom prst="rect">
            <a:avLst/>
          </a:prstGeom>
        </p:spPr>
        <p:txBody>
          <a:bodyPr vert="horz" lIns="333988" tIns="166994" rIns="333988" bIns="166994" rtlCol="0" anchor="ctr">
            <a:normAutofit/>
          </a:bodyPr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364" y="9985325"/>
            <a:ext cx="27240548" cy="28242220"/>
          </a:xfrm>
          <a:prstGeom prst="rect">
            <a:avLst/>
          </a:prstGeom>
        </p:spPr>
        <p:txBody>
          <a:bodyPr vert="horz" lIns="333988" tIns="166994" rIns="333988" bIns="166994" rtlCol="0">
            <a:normAutofit/>
          </a:bodyPr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364" y="39663923"/>
            <a:ext cx="7062364" cy="2278397"/>
          </a:xfrm>
          <a:prstGeom prst="rect">
            <a:avLst/>
          </a:prstGeom>
        </p:spPr>
        <p:txBody>
          <a:bodyPr vert="horz" lIns="333988" tIns="166994" rIns="333988" bIns="166994" rtlCol="0" anchor="ctr"/>
          <a:lstStyle>
            <a:defPPr>
              <a:defRPr kern="1200" smtId="4294967295"/>
            </a:defPPr>
            <a:lvl1pPr algn="l">
              <a:defRPr sz="4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0D83B-9652-4AB2-B7A6-4274F2D3DEE9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1320" y="39663923"/>
            <a:ext cx="9584637" cy="2278397"/>
          </a:xfrm>
          <a:prstGeom prst="rect">
            <a:avLst/>
          </a:prstGeom>
        </p:spPr>
        <p:txBody>
          <a:bodyPr vert="horz" lIns="333988" tIns="166994" rIns="333988" bIns="166994" rtlCol="0" anchor="ctr"/>
          <a:lstStyle>
            <a:defPPr>
              <a:defRPr kern="1200" smtId="4294967295"/>
            </a:defPPr>
            <a:lvl1pPr algn="ctr">
              <a:defRPr sz="4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91547" y="39663923"/>
            <a:ext cx="7062364" cy="2278397"/>
          </a:xfrm>
          <a:prstGeom prst="rect">
            <a:avLst/>
          </a:prstGeom>
        </p:spPr>
        <p:txBody>
          <a:bodyPr vert="horz" lIns="333988" tIns="166994" rIns="333988" bIns="166994" rtlCol="0" anchor="ctr"/>
          <a:lstStyle>
            <a:defPPr>
              <a:defRPr kern="1200" smtId="4294967295"/>
            </a:defPPr>
            <a:lvl1pPr algn="r">
              <a:defRPr sz="4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B67EC-ED21-461C-A77E-FEA5E489A58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New picture"/>
          <p:cNvPicPr/>
          <p:nvPr/>
        </p:nvPicPr>
        <p:blipFill dpi="0">
          <a:blip r:embed="rId12"/>
          <a:stretch>
            <a:fillRect/>
          </a:stretch>
        </p:blipFill>
        <p:spPr>
          <a:xfrm rot="16200000">
            <a:off x="-11506200" y="21397119"/>
            <a:ext cx="14274800" cy="4368800"/>
          </a:xfrm>
          <a:prstGeom prst="rect">
            <a:avLst/>
          </a:prstGeom>
        </p:spPr>
      </p:pic>
      <p:pic>
        <p:nvPicPr>
          <p:cNvPr id="8" name="New picture"/>
          <p:cNvPicPr/>
          <p:nvPr/>
        </p:nvPicPr>
        <p:blipFill dpi="0">
          <a:blip r:embed="rId12"/>
          <a:stretch>
            <a:fillRect/>
          </a:stretch>
        </p:blipFill>
        <p:spPr>
          <a:xfrm rot="5400000">
            <a:off x="27498675" y="21397119"/>
            <a:ext cx="14274800" cy="4368800"/>
          </a:xfrm>
          <a:prstGeom prst="rect">
            <a:avLst/>
          </a:prstGeom>
        </p:spPr>
      </p:pic>
      <p:pic>
        <p:nvPicPr>
          <p:cNvPr id="9" name="New picture"/>
          <p:cNvPicPr/>
          <p:nvPr/>
        </p:nvPicPr>
        <p:blipFill dpi="0">
          <a:blip r:embed="rId13"/>
          <a:stretch>
            <a:fillRect/>
          </a:stretch>
        </p:blipFill>
        <p:spPr>
          <a:xfrm>
            <a:off x="0" y="43302238"/>
            <a:ext cx="30267275" cy="1534112"/>
          </a:xfrm>
          <a:prstGeom prst="rect">
            <a:avLst/>
          </a:prstGeom>
        </p:spPr>
      </p:pic>
      <p:sp>
        <p:nvSpPr>
          <p:cNvPr id="10" name="New shape"/>
          <p:cNvSpPr/>
          <p:nvPr/>
        </p:nvSpPr>
        <p:spPr>
          <a:xfrm>
            <a:off x="0" y="43873738"/>
            <a:ext cx="15133638" cy="127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l"/>
            <a:r>
              <a:rPr sz="4832" smtId="4294967295">
                <a:solidFill>
                  <a:srgbClr val="808080"/>
                </a:solidFill>
              </a:rPr>
              <a:t>Template ID: hexagons  Size: a0</a:t>
            </a:r>
          </a:p>
        </p:txBody>
      </p:sp>
    </p:spTree>
    <p:extLst>
      <p:ext uri="{BB962C8B-B14F-4D97-AF65-F5344CB8AC3E}">
        <p14:creationId xmlns:p14="http://schemas.microsoft.com/office/powerpoint/2010/main" val="3053341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defPPr>
        <a:defRPr kern="1200" smtId="4294967295"/>
      </a:defPPr>
      <a:lvl1pPr algn="ctr" defTabSz="3339874" rtl="0" eaLnBrk="1" latinLnBrk="0" hangingPunct="1">
        <a:spcBef>
          <a:spcPct val="0"/>
        </a:spcBef>
        <a:buNone/>
        <a:defRPr sz="16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defPPr>
        <a:defRPr kern="1200" smtId="4294967295"/>
      </a:defPPr>
      <a:lvl1pPr marL="1252453" indent="-1252453" algn="l" defTabSz="3339874" rtl="0" eaLnBrk="1" latinLnBrk="0" hangingPunct="1">
        <a:spcBef>
          <a:spcPct val="20000"/>
        </a:spcBef>
        <a:buFont typeface="Arial" pitchFamily="34" charset="0"/>
        <a:buChar char="•"/>
        <a:defRPr sz="11700" kern="1200">
          <a:solidFill>
            <a:schemeClr val="tx1"/>
          </a:solidFill>
          <a:latin typeface="+mn-lt"/>
          <a:ea typeface="+mn-ea"/>
          <a:cs typeface="+mn-cs"/>
        </a:defRPr>
      </a:lvl1pPr>
      <a:lvl2pPr marL="2713648" indent="-1043711" algn="l" defTabSz="3339874" rtl="0" eaLnBrk="1" latinLnBrk="0" hangingPunct="1">
        <a:spcBef>
          <a:spcPct val="20000"/>
        </a:spcBef>
        <a:buFont typeface="Arial" pitchFamily="34" charset="0"/>
        <a:buChar char="–"/>
        <a:defRPr sz="10300" kern="1200">
          <a:solidFill>
            <a:schemeClr val="tx1"/>
          </a:solidFill>
          <a:latin typeface="+mn-lt"/>
          <a:ea typeface="+mn-ea"/>
          <a:cs typeface="+mn-cs"/>
        </a:defRPr>
      </a:lvl2pPr>
      <a:lvl3pPr marL="4174843" indent="-834969" algn="l" defTabSz="3339874" rtl="0" eaLnBrk="1" latinLnBrk="0" hangingPunct="1">
        <a:spcBef>
          <a:spcPct val="20000"/>
        </a:spcBef>
        <a:buFont typeface="Arial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5844783" indent="-834969" algn="l" defTabSz="3339874" rtl="0" eaLnBrk="1" latinLnBrk="0" hangingPunct="1">
        <a:spcBef>
          <a:spcPct val="20000"/>
        </a:spcBef>
        <a:buFont typeface="Arial" pitchFamily="34" charset="0"/>
        <a:buChar char="–"/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514720" indent="-834969" algn="l" defTabSz="3339874" rtl="0" eaLnBrk="1" latinLnBrk="0" hangingPunct="1">
        <a:spcBef>
          <a:spcPct val="20000"/>
        </a:spcBef>
        <a:buFont typeface="Arial" pitchFamily="34" charset="0"/>
        <a:buChar char="»"/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184657" indent="-834969" algn="l" defTabSz="3339874" rtl="0" eaLnBrk="1" latinLnBrk="0" hangingPunct="1">
        <a:spcBef>
          <a:spcPct val="20000"/>
        </a:spcBef>
        <a:buFont typeface="Arial" pitchFamily="34" charset="0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0854594" indent="-834969" algn="l" defTabSz="3339874" rtl="0" eaLnBrk="1" latinLnBrk="0" hangingPunct="1">
        <a:spcBef>
          <a:spcPct val="20000"/>
        </a:spcBef>
        <a:buFont typeface="Arial" pitchFamily="34" charset="0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524531" indent="-834969" algn="l" defTabSz="3339874" rtl="0" eaLnBrk="1" latinLnBrk="0" hangingPunct="1">
        <a:spcBef>
          <a:spcPct val="20000"/>
        </a:spcBef>
        <a:buFont typeface="Arial" pitchFamily="34" charset="0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194468" indent="-834969" algn="l" defTabSz="3339874" rtl="0" eaLnBrk="1" latinLnBrk="0" hangingPunct="1">
        <a:spcBef>
          <a:spcPct val="20000"/>
        </a:spcBef>
        <a:buFont typeface="Arial" pitchFamily="34" charset="0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339874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1pPr>
      <a:lvl2pPr marL="1669937" algn="l" defTabSz="3339874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2pPr>
      <a:lvl3pPr marL="3339874" algn="l" defTabSz="3339874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5009813" algn="l" defTabSz="3339874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4pPr>
      <a:lvl5pPr marL="6679751" algn="l" defTabSz="3339874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5pPr>
      <a:lvl6pPr marL="8349688" algn="l" defTabSz="3339874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6pPr>
      <a:lvl7pPr marL="10019626" algn="l" defTabSz="3339874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7pPr>
      <a:lvl8pPr marL="11689563" algn="l" defTabSz="3339874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8pPr>
      <a:lvl9pPr marL="13359499" algn="l" defTabSz="3339874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Relationship Id="rId3" Type="http://schemas.openxmlformats.org/officeDocument/2006/relationships/image" Target="../media/image4.png" /><Relationship Id="rId4" Type="http://schemas.openxmlformats.org/officeDocument/2006/relationships/image" Target="../media/image5.png" /><Relationship Id="rId5" Type="http://schemas.openxmlformats.org/officeDocument/2006/relationships/image" Target="../media/image6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6" name="Rectangle 45"/>
          <p:cNvSpPr/>
          <p:nvPr/>
        </p:nvSpPr>
        <p:spPr>
          <a:xfrm flipH="1">
            <a:off x="0" y="0"/>
            <a:ext cx="30338052" cy="42794238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40000"/>
                  <a:lumOff val="60000"/>
                </a:schemeClr>
              </a:gs>
              <a:gs pos="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8" tIns="43489" rIns="86978" bIns="43489" rtlCol="0" anchor="ctr"/>
          <a:lstStyle>
            <a:defPPr>
              <a:defRPr kern="1200" smtId="4294967295"/>
            </a:defPPr>
          </a:lstStyle>
          <a:p>
            <a:pPr algn="ctr"/>
            <a:endParaRPr lang="en-US" sz="7600"/>
          </a:p>
        </p:txBody>
      </p:sp>
      <p:sp>
        <p:nvSpPr>
          <p:cNvPr id="47" name="Rectangle 46"/>
          <p:cNvSpPr/>
          <p:nvPr/>
        </p:nvSpPr>
        <p:spPr>
          <a:xfrm flipH="1">
            <a:off x="0" y="-70332"/>
            <a:ext cx="30338052" cy="42864571"/>
          </a:xfrm>
          <a:prstGeom prst="rect">
            <a:avLst/>
          </a:prstGeom>
          <a:gradFill flip="none" rotWithShape="1">
            <a:gsLst>
              <a:gs pos="100000">
                <a:schemeClr val="accent6">
                  <a:lumMod val="60000"/>
                  <a:lumOff val="40000"/>
                  <a:alpha val="50000"/>
                </a:schemeClr>
              </a:gs>
              <a:gs pos="0">
                <a:schemeClr val="bg2">
                  <a:lumMod val="50000"/>
                  <a:alpha val="2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8" tIns="43489" rIns="86978" bIns="43489" rtlCol="0" anchor="ctr"/>
          <a:lstStyle>
            <a:defPPr>
              <a:defRPr kern="1200" smtId="4294967295"/>
            </a:defPPr>
          </a:lstStyle>
          <a:p>
            <a:pPr algn="ctr"/>
            <a:endParaRPr lang="en-US" sz="7600"/>
          </a:p>
        </p:txBody>
      </p:sp>
      <p:grpSp>
        <p:nvGrpSpPr>
          <p:cNvPr id="4" name="Group 3"/>
          <p:cNvGrpSpPr/>
          <p:nvPr/>
        </p:nvGrpSpPr>
        <p:grpSpPr>
          <a:xfrm>
            <a:off x="4249214" y="-70333"/>
            <a:ext cx="26048857" cy="42864571"/>
            <a:chOff x="4249214" y="-70333"/>
            <a:chExt cx="26048857" cy="42864571"/>
          </a:xfrm>
        </p:grpSpPr>
        <p:pic>
          <p:nvPicPr>
            <p:cNvPr id="49" name="Picture 4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6013"/>
            <a:stretch>
              <a:fillRect/>
            </a:stretch>
          </p:blipFill>
          <p:spPr>
            <a:xfrm>
              <a:off x="18525933" y="39633665"/>
              <a:ext cx="5291119" cy="3160573"/>
            </a:xfrm>
            <a:prstGeom prst="rect">
              <a:avLst/>
            </a:prstGeom>
          </p:spPr>
        </p:pic>
        <p:sp>
          <p:nvSpPr>
            <p:cNvPr id="50" name="Hexagon 49"/>
            <p:cNvSpPr/>
            <p:nvPr/>
          </p:nvSpPr>
          <p:spPr>
            <a:xfrm rot="20254464" flipH="1">
              <a:off x="14055696" y="13934565"/>
              <a:ext cx="7818900" cy="7461056"/>
            </a:xfrm>
            <a:prstGeom prst="hexagon">
              <a:avLst/>
            </a:prstGeom>
            <a:solidFill>
              <a:srgbClr val="969696">
                <a:alpha val="30196"/>
              </a:srgbClr>
            </a:solidFill>
            <a:ln w="127000">
              <a:solidFill>
                <a:srgbClr val="FFFFFF">
                  <a:alpha val="30196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 smtId="4294967295"/>
              </a:defPPr>
            </a:lstStyle>
            <a:p>
              <a:pPr algn="ctr"/>
              <a:endParaRPr lang="en-US" sz="7600"/>
            </a:p>
          </p:txBody>
        </p:sp>
        <p:sp>
          <p:nvSpPr>
            <p:cNvPr id="71" name="Hexagon 70"/>
            <p:cNvSpPr/>
            <p:nvPr/>
          </p:nvSpPr>
          <p:spPr>
            <a:xfrm rot="20976017" flipH="1">
              <a:off x="18010494" y="21149176"/>
              <a:ext cx="6734641" cy="6426420"/>
            </a:xfrm>
            <a:prstGeom prst="hexagon">
              <a:avLst/>
            </a:prstGeom>
            <a:solidFill>
              <a:srgbClr val="969696">
                <a:alpha val="30196"/>
              </a:srgbClr>
            </a:solidFill>
            <a:ln w="127000">
              <a:solidFill>
                <a:srgbClr val="FFFFFF">
                  <a:alpha val="30196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 smtId="4294967295"/>
              </a:defPPr>
            </a:lstStyle>
            <a:p>
              <a:pPr algn="ctr"/>
              <a:endParaRPr lang="en-US" sz="7600"/>
            </a:p>
          </p:txBody>
        </p:sp>
        <p:sp>
          <p:nvSpPr>
            <p:cNvPr id="72" name="Hexagon 71"/>
            <p:cNvSpPr/>
            <p:nvPr/>
          </p:nvSpPr>
          <p:spPr>
            <a:xfrm rot="502753" flipH="1">
              <a:off x="19817355" y="28287886"/>
              <a:ext cx="6474052" cy="5878840"/>
            </a:xfrm>
            <a:prstGeom prst="hexagon">
              <a:avLst/>
            </a:prstGeom>
            <a:solidFill>
              <a:srgbClr val="969696">
                <a:alpha val="30196"/>
              </a:srgbClr>
            </a:solidFill>
            <a:ln w="127000">
              <a:solidFill>
                <a:srgbClr val="FFFFFF">
                  <a:alpha val="30196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 smtId="4294967295"/>
              </a:defPPr>
            </a:lstStyle>
            <a:p>
              <a:pPr algn="ctr"/>
              <a:endParaRPr lang="en-US" sz="7600"/>
            </a:p>
          </p:txBody>
        </p:sp>
        <p:sp>
          <p:nvSpPr>
            <p:cNvPr id="73" name="Hexagon 72"/>
            <p:cNvSpPr/>
            <p:nvPr/>
          </p:nvSpPr>
          <p:spPr>
            <a:xfrm rot="1212970" flipH="1">
              <a:off x="19984013" y="34668727"/>
              <a:ext cx="5962477" cy="5414297"/>
            </a:xfrm>
            <a:prstGeom prst="hexagon">
              <a:avLst/>
            </a:prstGeom>
            <a:solidFill>
              <a:srgbClr val="969696">
                <a:alpha val="30196"/>
              </a:srgbClr>
            </a:solidFill>
            <a:ln w="127000">
              <a:solidFill>
                <a:srgbClr val="FFFFFF">
                  <a:alpha val="30196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 smtId="4294967295"/>
              </a:defPPr>
            </a:lstStyle>
            <a:p>
              <a:pPr algn="ctr"/>
              <a:endParaRPr lang="en-US" sz="7600"/>
            </a:p>
          </p:txBody>
        </p:sp>
        <p:sp>
          <p:nvSpPr>
            <p:cNvPr id="98" name="Hexagon 97"/>
            <p:cNvSpPr/>
            <p:nvPr/>
          </p:nvSpPr>
          <p:spPr>
            <a:xfrm rot="1531950" flipH="1">
              <a:off x="6829703" y="35629769"/>
              <a:ext cx="1237640" cy="1123854"/>
            </a:xfrm>
            <a:prstGeom prst="hexagon">
              <a:avLst/>
            </a:prstGeom>
            <a:solidFill>
              <a:srgbClr val="969696">
                <a:alpha val="30196"/>
              </a:srgbClr>
            </a:solidFill>
            <a:ln w="127000">
              <a:solidFill>
                <a:srgbClr val="FFFFFF">
                  <a:alpha val="30196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 smtId="4294967295"/>
              </a:defPPr>
            </a:lstStyle>
            <a:p>
              <a:pPr algn="ctr"/>
              <a:endParaRPr lang="en-US" sz="7600"/>
            </a:p>
          </p:txBody>
        </p:sp>
        <p:sp>
          <p:nvSpPr>
            <p:cNvPr id="99" name="Hexagon 98"/>
            <p:cNvSpPr/>
            <p:nvPr/>
          </p:nvSpPr>
          <p:spPr>
            <a:xfrm rot="2729638" flipH="1">
              <a:off x="5756116" y="36231020"/>
              <a:ext cx="1270519" cy="1094769"/>
            </a:xfrm>
            <a:prstGeom prst="hexagon">
              <a:avLst/>
            </a:prstGeom>
            <a:solidFill>
              <a:srgbClr val="969696">
                <a:alpha val="30196"/>
              </a:srgbClr>
            </a:solidFill>
            <a:ln w="127000">
              <a:solidFill>
                <a:srgbClr val="FFFFFF">
                  <a:alpha val="30196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 smtId="4294967295"/>
              </a:defPPr>
            </a:lstStyle>
            <a:p>
              <a:pPr algn="ctr"/>
              <a:endParaRPr lang="en-US" sz="7600"/>
            </a:p>
          </p:txBody>
        </p:sp>
        <p:sp>
          <p:nvSpPr>
            <p:cNvPr id="100" name="Hexagon 99"/>
            <p:cNvSpPr/>
            <p:nvPr/>
          </p:nvSpPr>
          <p:spPr>
            <a:xfrm rot="2729638" flipH="1">
              <a:off x="4931950" y="37272125"/>
              <a:ext cx="1270519" cy="1094769"/>
            </a:xfrm>
            <a:prstGeom prst="hexagon">
              <a:avLst/>
            </a:prstGeom>
            <a:solidFill>
              <a:srgbClr val="969696">
                <a:alpha val="30196"/>
              </a:srgbClr>
            </a:solidFill>
            <a:ln w="127000">
              <a:solidFill>
                <a:srgbClr val="FFFFFF">
                  <a:alpha val="30196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 smtId="4294967295"/>
              </a:defPPr>
            </a:lstStyle>
            <a:p>
              <a:pPr algn="ctr"/>
              <a:endParaRPr lang="en-US" sz="7600"/>
            </a:p>
          </p:txBody>
        </p:sp>
        <p:sp>
          <p:nvSpPr>
            <p:cNvPr id="101" name="Hexagon 100"/>
            <p:cNvSpPr/>
            <p:nvPr/>
          </p:nvSpPr>
          <p:spPr>
            <a:xfrm rot="2729638" flipH="1">
              <a:off x="4149161" y="38180011"/>
              <a:ext cx="1446596" cy="1246489"/>
            </a:xfrm>
            <a:prstGeom prst="hexagon">
              <a:avLst/>
            </a:prstGeom>
            <a:solidFill>
              <a:srgbClr val="969696">
                <a:alpha val="30196"/>
              </a:srgbClr>
            </a:solidFill>
            <a:ln w="127000">
              <a:solidFill>
                <a:srgbClr val="FFFFFF">
                  <a:alpha val="30196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 smtId="4294967295"/>
              </a:defPPr>
            </a:lstStyle>
            <a:p>
              <a:pPr algn="ctr"/>
              <a:endParaRPr lang="en-US" sz="7600"/>
            </a:p>
          </p:txBody>
        </p:sp>
        <p:pic>
          <p:nvPicPr>
            <p:cNvPr id="102" name="Picture 101"/>
            <p:cNvPicPr>
              <a:picLocks noChangeAspect="1"/>
            </p:cNvPicPr>
            <p:nvPr/>
          </p:nvPicPr>
          <p:blipFill>
            <a:blip r:embed="rId3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6568"/>
            <a:stretch>
              <a:fillRect/>
            </a:stretch>
          </p:blipFill>
          <p:spPr>
            <a:xfrm>
              <a:off x="16891907" y="-70333"/>
              <a:ext cx="5085485" cy="4378624"/>
            </a:xfrm>
            <a:prstGeom prst="rect">
              <a:avLst/>
            </a:prstGeom>
          </p:spPr>
        </p:pic>
        <p:sp>
          <p:nvSpPr>
            <p:cNvPr id="103" name="Hexagon 102"/>
            <p:cNvSpPr/>
            <p:nvPr/>
          </p:nvSpPr>
          <p:spPr>
            <a:xfrm rot="20254464" flipH="1">
              <a:off x="15300517" y="5570542"/>
              <a:ext cx="7569536" cy="6880694"/>
            </a:xfrm>
            <a:prstGeom prst="hexagon">
              <a:avLst/>
            </a:prstGeom>
            <a:solidFill>
              <a:schemeClr val="accent4">
                <a:lumMod val="75000"/>
                <a:alpha val="70000"/>
              </a:schemeClr>
            </a:solidFill>
            <a:ln w="1270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 smtId="4294967295"/>
              </a:defPPr>
            </a:lstStyle>
            <a:p>
              <a:pPr algn="ctr"/>
              <a:endParaRPr lang="en-US" sz="7600"/>
            </a:p>
          </p:txBody>
        </p:sp>
        <p:sp>
          <p:nvSpPr>
            <p:cNvPr id="104" name="Hexagon 103"/>
            <p:cNvSpPr/>
            <p:nvPr/>
          </p:nvSpPr>
          <p:spPr>
            <a:xfrm rot="20254464" flipH="1">
              <a:off x="8045576" y="12108615"/>
              <a:ext cx="6900653" cy="6272681"/>
            </a:xfrm>
            <a:prstGeom prst="hexagon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 smtId="4294967295"/>
              </a:defPPr>
            </a:lstStyle>
            <a:p>
              <a:pPr algn="ctr"/>
              <a:endParaRPr lang="en-US" sz="7600"/>
            </a:p>
          </p:txBody>
        </p:sp>
        <p:sp>
          <p:nvSpPr>
            <p:cNvPr id="105" name="Hexagon 104"/>
            <p:cNvSpPr/>
            <p:nvPr/>
          </p:nvSpPr>
          <p:spPr>
            <a:xfrm rot="20254464" flipH="1">
              <a:off x="14838310" y="28072640"/>
              <a:ext cx="4234600" cy="3796375"/>
            </a:xfrm>
            <a:prstGeom prst="hexagon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 smtId="4294967295"/>
              </a:defPPr>
            </a:lstStyle>
            <a:p>
              <a:pPr algn="ctr"/>
              <a:endParaRPr lang="en-US" sz="7600"/>
            </a:p>
          </p:txBody>
        </p:sp>
        <p:sp>
          <p:nvSpPr>
            <p:cNvPr id="106" name="Hexagon 105"/>
            <p:cNvSpPr/>
            <p:nvPr/>
          </p:nvSpPr>
          <p:spPr>
            <a:xfrm rot="20254464" flipH="1">
              <a:off x="13243633" y="16629715"/>
              <a:ext cx="6738745" cy="6376187"/>
            </a:xfrm>
            <a:prstGeom prst="hexagon">
              <a:avLst/>
            </a:prstGeom>
            <a:solidFill>
              <a:schemeClr val="accent3">
                <a:lumMod val="75000"/>
              </a:schemeClr>
            </a:solidFill>
            <a:ln w="1270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 smtId="4294967295"/>
              </a:defPPr>
            </a:lstStyle>
            <a:p>
              <a:pPr algn="ctr"/>
              <a:endParaRPr lang="en-US" sz="7600"/>
            </a:p>
          </p:txBody>
        </p:sp>
        <p:sp>
          <p:nvSpPr>
            <p:cNvPr id="107" name="Hexagon 106"/>
            <p:cNvSpPr/>
            <p:nvPr/>
          </p:nvSpPr>
          <p:spPr>
            <a:xfrm rot="20254464" flipH="1">
              <a:off x="22181187" y="25368362"/>
              <a:ext cx="5322340" cy="4958377"/>
            </a:xfrm>
            <a:prstGeom prst="hexagon">
              <a:avLst/>
            </a:prstGeom>
            <a:solidFill>
              <a:schemeClr val="accent5">
                <a:lumMod val="60000"/>
                <a:lumOff val="40000"/>
                <a:alpha val="58000"/>
              </a:schemeClr>
            </a:solidFill>
            <a:ln w="1270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 smtId="4294967295"/>
              </a:defPPr>
            </a:lstStyle>
            <a:p>
              <a:pPr algn="ctr"/>
              <a:endParaRPr lang="en-US" sz="7600"/>
            </a:p>
          </p:txBody>
        </p:sp>
        <p:sp>
          <p:nvSpPr>
            <p:cNvPr id="108" name="Hexagon 107"/>
            <p:cNvSpPr/>
            <p:nvPr/>
          </p:nvSpPr>
          <p:spPr>
            <a:xfrm rot="20254464" flipH="1">
              <a:off x="10807759" y="25034535"/>
              <a:ext cx="5456895" cy="4960307"/>
            </a:xfrm>
            <a:prstGeom prst="hexagon">
              <a:avLst/>
            </a:prstGeom>
            <a:solidFill>
              <a:schemeClr val="accent2">
                <a:lumMod val="75000"/>
                <a:alpha val="67000"/>
              </a:schemeClr>
            </a:solidFill>
            <a:ln w="1270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 smtId="4294967295"/>
              </a:defPPr>
            </a:lstStyle>
            <a:p>
              <a:pPr algn="ctr"/>
              <a:endParaRPr lang="en-US" sz="7600"/>
            </a:p>
          </p:txBody>
        </p:sp>
        <p:sp>
          <p:nvSpPr>
            <p:cNvPr id="109" name="Hexagon 108"/>
            <p:cNvSpPr/>
            <p:nvPr/>
          </p:nvSpPr>
          <p:spPr>
            <a:xfrm rot="20254464" flipH="1">
              <a:off x="23148785" y="7558267"/>
              <a:ext cx="7149286" cy="6779247"/>
            </a:xfrm>
            <a:prstGeom prst="hexagon">
              <a:avLst/>
            </a:prstGeom>
            <a:solidFill>
              <a:schemeClr val="tx2">
                <a:lumMod val="40000"/>
                <a:lumOff val="60000"/>
                <a:alpha val="65000"/>
              </a:schemeClr>
            </a:solidFill>
            <a:ln w="1270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 smtId="4294967295"/>
              </a:defPPr>
            </a:lstStyle>
            <a:p>
              <a:pPr algn="ctr"/>
              <a:endParaRPr lang="en-US" sz="7600"/>
            </a:p>
          </p:txBody>
        </p:sp>
        <p:sp>
          <p:nvSpPr>
            <p:cNvPr id="135" name="Hexagon 134"/>
            <p:cNvSpPr/>
            <p:nvPr/>
          </p:nvSpPr>
          <p:spPr>
            <a:xfrm rot="20254464" flipH="1">
              <a:off x="21155881" y="3971748"/>
              <a:ext cx="5322340" cy="4958377"/>
            </a:xfrm>
            <a:prstGeom prst="hexagon">
              <a:avLst/>
            </a:prstGeom>
            <a:solidFill>
              <a:schemeClr val="accent5">
                <a:lumMod val="60000"/>
                <a:lumOff val="40000"/>
                <a:alpha val="58000"/>
              </a:schemeClr>
            </a:solidFill>
            <a:ln w="1270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 smtId="4294967295"/>
              </a:defPPr>
            </a:lstStyle>
            <a:p>
              <a:pPr algn="ctr"/>
              <a:endParaRPr lang="en-US" sz="7600"/>
            </a:p>
          </p:txBody>
        </p:sp>
      </p:grpSp>
      <p:sp>
        <p:nvSpPr>
          <p:cNvPr id="131" name="Rectangle 130"/>
          <p:cNvSpPr/>
          <p:nvPr/>
        </p:nvSpPr>
        <p:spPr>
          <a:xfrm>
            <a:off x="-1" y="126094"/>
            <a:ext cx="30267275" cy="3926038"/>
          </a:xfrm>
          <a:prstGeom prst="rect">
            <a:avLst/>
          </a:prstGeom>
          <a:solidFill>
            <a:schemeClr val="bg2">
              <a:lumMod val="25000"/>
              <a:alpha val="80000"/>
            </a:schemeClr>
          </a:solidFill>
          <a:ln w="1270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8" tIns="43489" rIns="86978" bIns="43489" rtlCol="0" anchor="ctr"/>
          <a:lstStyle>
            <a:defPPr>
              <a:defRPr kern="1200" smtId="4294967295"/>
            </a:defPPr>
          </a:lstStyle>
          <a:p>
            <a:pPr algn="ctr"/>
            <a:endParaRPr lang="en-US" sz="7600"/>
          </a:p>
        </p:txBody>
      </p:sp>
      <p:sp>
        <p:nvSpPr>
          <p:cNvPr id="13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97853" y="61119"/>
            <a:ext cx="29871569" cy="2417592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endParaRPr lang="en-US" sz="6800" b="1" i="1">
              <a:solidFill>
                <a:schemeClr val="bg1"/>
              </a:solidFill>
            </a:endParaRPr>
          </a:p>
        </p:txBody>
      </p:sp>
      <p:sp>
        <p:nvSpPr>
          <p:cNvPr id="13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96431" y="2421123"/>
            <a:ext cx="29874412" cy="1678596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endParaRPr lang="en-US" sz="3800">
              <a:solidFill>
                <a:schemeClr val="bg1"/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1191853" y="4673039"/>
            <a:ext cx="27883569" cy="5015788"/>
          </a:xfrm>
          <a:prstGeom prst="rect">
            <a:avLst/>
          </a:prstGeom>
          <a:solidFill>
            <a:srgbClr val="FFFFFF">
              <a:alpha val="80000"/>
            </a:srgbClr>
          </a:solidFill>
          <a:ln w="127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8" tIns="43489" rIns="86978" bIns="43489" rtlCol="0" anchor="ctr"/>
          <a:lstStyle>
            <a:defPPr>
              <a:defRPr kern="1200" smtId="4294967295"/>
            </a:defPPr>
          </a:lstStyle>
          <a:p>
            <a:pPr algn="ctr"/>
            <a:endParaRPr lang="en-US" sz="7600"/>
          </a:p>
        </p:txBody>
      </p:sp>
      <p:sp>
        <p:nvSpPr>
          <p:cNvPr id="112" name="Rectangle 111"/>
          <p:cNvSpPr/>
          <p:nvPr/>
        </p:nvSpPr>
        <p:spPr>
          <a:xfrm>
            <a:off x="2291877" y="17199203"/>
            <a:ext cx="13858374" cy="6056033"/>
          </a:xfrm>
          <a:prstGeom prst="rect">
            <a:avLst/>
          </a:prstGeom>
          <a:solidFill>
            <a:srgbClr val="FFFFFF">
              <a:alpha val="80000"/>
            </a:srgbClr>
          </a:solidFill>
          <a:ln w="127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8" tIns="43489" rIns="86978" bIns="43489" rtlCol="0" anchor="ctr"/>
          <a:lstStyle>
            <a:defPPr>
              <a:defRPr kern="1200" smtId="4294967295"/>
            </a:defPPr>
          </a:lstStyle>
          <a:p>
            <a:pPr algn="ctr"/>
            <a:endParaRPr lang="en-US" sz="7600"/>
          </a:p>
        </p:txBody>
      </p:sp>
      <p:sp>
        <p:nvSpPr>
          <p:cNvPr id="113" name="Rectangle 112"/>
          <p:cNvSpPr/>
          <p:nvPr/>
        </p:nvSpPr>
        <p:spPr>
          <a:xfrm>
            <a:off x="9787189" y="24809576"/>
            <a:ext cx="8738743" cy="8550944"/>
          </a:xfrm>
          <a:prstGeom prst="rect">
            <a:avLst/>
          </a:prstGeom>
          <a:solidFill>
            <a:srgbClr val="FFFFFF">
              <a:alpha val="80000"/>
            </a:srgbClr>
          </a:solidFill>
          <a:ln w="127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8" tIns="43489" rIns="86978" bIns="43489" rtlCol="0" anchor="ctr"/>
          <a:lstStyle>
            <a:defPPr>
              <a:defRPr kern="1200" smtId="4294967295"/>
            </a:defPPr>
          </a:lstStyle>
          <a:p>
            <a:pPr algn="ctr"/>
            <a:endParaRPr lang="en-US" sz="7600"/>
          </a:p>
        </p:txBody>
      </p:sp>
      <p:sp>
        <p:nvSpPr>
          <p:cNvPr id="114" name="Rectangle 113"/>
          <p:cNvSpPr/>
          <p:nvPr/>
        </p:nvSpPr>
        <p:spPr>
          <a:xfrm>
            <a:off x="482321" y="24809576"/>
            <a:ext cx="8738743" cy="8550944"/>
          </a:xfrm>
          <a:prstGeom prst="rect">
            <a:avLst/>
          </a:prstGeom>
          <a:solidFill>
            <a:srgbClr val="FFFFFF">
              <a:alpha val="80000"/>
            </a:srgbClr>
          </a:solidFill>
          <a:ln w="127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8" tIns="43489" rIns="86978" bIns="43489" rtlCol="0" anchor="ctr"/>
          <a:lstStyle>
            <a:defPPr>
              <a:defRPr kern="1200" smtId="4294967295"/>
            </a:defPPr>
          </a:lstStyle>
          <a:p>
            <a:pPr algn="ctr"/>
            <a:endParaRPr lang="en-US" sz="7600"/>
          </a:p>
        </p:txBody>
      </p:sp>
      <p:sp>
        <p:nvSpPr>
          <p:cNvPr id="115" name="Rectangle 114"/>
          <p:cNvSpPr/>
          <p:nvPr/>
        </p:nvSpPr>
        <p:spPr>
          <a:xfrm>
            <a:off x="19078313" y="17199204"/>
            <a:ext cx="10838124" cy="14411347"/>
          </a:xfrm>
          <a:prstGeom prst="rect">
            <a:avLst/>
          </a:prstGeom>
          <a:solidFill>
            <a:srgbClr val="FFFFFF">
              <a:alpha val="80000"/>
            </a:srgbClr>
          </a:solidFill>
          <a:ln w="127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8" tIns="43489" rIns="86978" bIns="43489" rtlCol="0" anchor="ctr"/>
          <a:lstStyle>
            <a:defPPr>
              <a:defRPr kern="1200" smtId="4294967295"/>
            </a:defPPr>
          </a:lstStyle>
          <a:p>
            <a:pPr algn="ctr"/>
            <a:endParaRPr lang="en-US" sz="7600"/>
          </a:p>
        </p:txBody>
      </p:sp>
      <p:sp>
        <p:nvSpPr>
          <p:cNvPr id="111" name="Rectangle 110"/>
          <p:cNvSpPr/>
          <p:nvPr/>
        </p:nvSpPr>
        <p:spPr>
          <a:xfrm>
            <a:off x="10841682" y="10848710"/>
            <a:ext cx="18843428" cy="5015788"/>
          </a:xfrm>
          <a:prstGeom prst="rect">
            <a:avLst/>
          </a:prstGeom>
          <a:solidFill>
            <a:srgbClr val="FFFFFF">
              <a:alpha val="80000"/>
            </a:srgbClr>
          </a:solidFill>
          <a:ln w="127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8" tIns="43489" rIns="86978" bIns="43489" rtlCol="0" anchor="ctr"/>
          <a:lstStyle>
            <a:defPPr>
              <a:defRPr kern="1200" smtId="4294967295"/>
            </a:defPPr>
          </a:lstStyle>
          <a:p>
            <a:pPr algn="ctr"/>
            <a:endParaRPr lang="en-US" sz="7600"/>
          </a:p>
        </p:txBody>
      </p:sp>
      <p:sp>
        <p:nvSpPr>
          <p:cNvPr id="116" name="Rectangle 115"/>
          <p:cNvSpPr/>
          <p:nvPr/>
        </p:nvSpPr>
        <p:spPr>
          <a:xfrm>
            <a:off x="582165" y="10848710"/>
            <a:ext cx="9733729" cy="5015788"/>
          </a:xfrm>
          <a:prstGeom prst="rect">
            <a:avLst/>
          </a:prstGeom>
          <a:solidFill>
            <a:srgbClr val="FFFFFF">
              <a:alpha val="80000"/>
            </a:srgbClr>
          </a:solidFill>
          <a:ln w="127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8" tIns="43489" rIns="86978" bIns="43489" rtlCol="0" anchor="ctr"/>
          <a:lstStyle>
            <a:defPPr>
              <a:defRPr kern="1200" smtId="4294967295"/>
            </a:defPPr>
          </a:lstStyle>
          <a:p>
            <a:pPr algn="ctr"/>
            <a:endParaRPr lang="en-US" sz="7600"/>
          </a:p>
        </p:txBody>
      </p:sp>
      <p:pic>
        <p:nvPicPr>
          <p:cNvPr id="117" name="Picture 1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694"/>
          <a:stretch>
            <a:fillRect/>
          </a:stretch>
        </p:blipFill>
        <p:spPr>
          <a:xfrm>
            <a:off x="23327737" y="32259997"/>
            <a:ext cx="6939538" cy="9445507"/>
          </a:xfrm>
          <a:prstGeom prst="rect">
            <a:avLst/>
          </a:prstGeom>
        </p:spPr>
      </p:pic>
      <p:sp>
        <p:nvSpPr>
          <p:cNvPr id="118" name="TextBox 117"/>
          <p:cNvSpPr txBox="1"/>
          <p:nvPr/>
        </p:nvSpPr>
        <p:spPr>
          <a:xfrm>
            <a:off x="1644303" y="5474868"/>
            <a:ext cx="27283240" cy="549492"/>
          </a:xfrm>
          <a:prstGeom prst="rect">
            <a:avLst/>
          </a:prstGeom>
          <a:noFill/>
        </p:spPr>
        <p:txBody>
          <a:bodyPr wrap="square" lIns="86978" tIns="43489" rIns="86978" bIns="43489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00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11455139" y="11619059"/>
            <a:ext cx="18229971" cy="551678"/>
          </a:xfrm>
          <a:prstGeom prst="rect">
            <a:avLst/>
          </a:prstGeom>
          <a:noFill/>
        </p:spPr>
        <p:txBody>
          <a:bodyPr wrap="square" lIns="86978" tIns="43489" rIns="86978" bIns="43489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00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3093008" y="18013062"/>
            <a:ext cx="12788754" cy="549492"/>
          </a:xfrm>
          <a:prstGeom prst="rect">
            <a:avLst/>
          </a:prstGeom>
          <a:noFill/>
        </p:spPr>
        <p:txBody>
          <a:bodyPr wrap="square" lIns="86978" tIns="43489" rIns="86978" bIns="43489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00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996343" y="25014442"/>
            <a:ext cx="7710698" cy="503326"/>
          </a:xfrm>
          <a:prstGeom prst="rect">
            <a:avLst/>
          </a:prstGeom>
          <a:noFill/>
        </p:spPr>
        <p:txBody>
          <a:bodyPr wrap="square" lIns="86978" tIns="43489" rIns="86978" bIns="43489" rtlCol="0">
            <a:spAutoFit/>
          </a:bodyPr>
          <a:lstStyle>
            <a:defPPr>
              <a:defRPr kern="1200" smtId="4294967295"/>
            </a:defPPr>
          </a:lstStyle>
          <a:p>
            <a:pPr algn="ctr"/>
            <a:r>
              <a:rPr lang="en-US" sz="270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10301211" y="25014442"/>
            <a:ext cx="7710698" cy="503326"/>
          </a:xfrm>
          <a:prstGeom prst="rect">
            <a:avLst/>
          </a:prstGeom>
          <a:noFill/>
        </p:spPr>
        <p:txBody>
          <a:bodyPr wrap="square" lIns="86978" tIns="43489" rIns="86978" bIns="43489" rtlCol="0">
            <a:spAutoFit/>
          </a:bodyPr>
          <a:lstStyle>
            <a:defPPr>
              <a:defRPr kern="1200" smtId="4294967295"/>
            </a:defPPr>
          </a:lstStyle>
          <a:p>
            <a:pPr algn="ctr"/>
            <a:r>
              <a:rPr lang="en-US" sz="270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19576599" y="18047886"/>
            <a:ext cx="10108511" cy="549492"/>
          </a:xfrm>
          <a:prstGeom prst="rect">
            <a:avLst/>
          </a:prstGeom>
          <a:noFill/>
        </p:spPr>
        <p:txBody>
          <a:bodyPr wrap="square" lIns="86978" tIns="43489" rIns="86978" bIns="43489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00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1492222" y="4820546"/>
            <a:ext cx="5997565" cy="795713"/>
          </a:xfrm>
          <a:prstGeom prst="rect">
            <a:avLst/>
          </a:prstGeom>
          <a:noFill/>
        </p:spPr>
        <p:txBody>
          <a:bodyPr wrap="square" lIns="86978" tIns="43489" rIns="86978" bIns="43489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4600" b="1" i="1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Introduction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10971678" y="10999384"/>
            <a:ext cx="5997565" cy="795713"/>
          </a:xfrm>
          <a:prstGeom prst="rect">
            <a:avLst/>
          </a:prstGeom>
          <a:noFill/>
        </p:spPr>
        <p:txBody>
          <a:bodyPr wrap="square" lIns="86978" tIns="43489" rIns="86978" bIns="43489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4600" b="1" i="1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Data Analysis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2787513" y="17330604"/>
            <a:ext cx="5997565" cy="795713"/>
          </a:xfrm>
          <a:prstGeom prst="rect">
            <a:avLst/>
          </a:prstGeom>
          <a:noFill/>
        </p:spPr>
        <p:txBody>
          <a:bodyPr wrap="square" lIns="86978" tIns="43489" rIns="86978" bIns="43489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4600" b="1" i="1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Results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19208921" y="17358519"/>
            <a:ext cx="5997565" cy="795713"/>
          </a:xfrm>
          <a:prstGeom prst="rect">
            <a:avLst/>
          </a:prstGeom>
          <a:noFill/>
        </p:spPr>
        <p:txBody>
          <a:bodyPr wrap="square" lIns="86978" tIns="43489" rIns="86978" bIns="43489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4600" b="1" i="1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Conclusion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24500815" y="33900641"/>
            <a:ext cx="5610100" cy="1011157"/>
          </a:xfrm>
          <a:prstGeom prst="rect">
            <a:avLst/>
          </a:prstGeom>
          <a:noFill/>
        </p:spPr>
        <p:txBody>
          <a:bodyPr wrap="square" lIns="86978" tIns="43489" rIns="86978" bIns="43489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00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Contact Information:</a:t>
            </a:r>
          </a:p>
          <a:p>
            <a:r>
              <a:rPr lang="en-US" sz="300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712161" y="10981616"/>
            <a:ext cx="5997565" cy="795713"/>
          </a:xfrm>
          <a:prstGeom prst="rect">
            <a:avLst/>
          </a:prstGeom>
          <a:noFill/>
        </p:spPr>
        <p:txBody>
          <a:bodyPr wrap="square" lIns="86978" tIns="43489" rIns="86978" bIns="43489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4600" b="1" i="1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Participants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019453" y="11621245"/>
            <a:ext cx="9138880" cy="549492"/>
          </a:xfrm>
          <a:prstGeom prst="rect">
            <a:avLst/>
          </a:prstGeom>
          <a:noFill/>
        </p:spPr>
        <p:txBody>
          <a:bodyPr wrap="square" lIns="86978" tIns="43489" rIns="86978" bIns="43489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00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136" name="Rectangle 135"/>
          <p:cNvSpPr/>
          <p:nvPr/>
        </p:nvSpPr>
        <p:spPr>
          <a:xfrm>
            <a:off x="1664940" y="34417171"/>
            <a:ext cx="20009120" cy="6892793"/>
          </a:xfrm>
          <a:prstGeom prst="rect">
            <a:avLst/>
          </a:prstGeom>
          <a:solidFill>
            <a:srgbClr val="FFFFFF">
              <a:alpha val="80000"/>
            </a:srgbClr>
          </a:solidFill>
          <a:ln w="127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8" tIns="43489" rIns="86978" bIns="43489" rtlCol="0" anchor="ctr"/>
          <a:lstStyle>
            <a:defPPr>
              <a:defRPr kern="1200" smtId="4294967295"/>
            </a:defPPr>
          </a:lstStyle>
          <a:p>
            <a:pPr algn="ctr"/>
            <a:endParaRPr lang="en-US" sz="7600"/>
          </a:p>
        </p:txBody>
      </p:sp>
      <p:sp>
        <p:nvSpPr>
          <p:cNvPr id="137" name="TextBox 136"/>
          <p:cNvSpPr txBox="1"/>
          <p:nvPr/>
        </p:nvSpPr>
        <p:spPr>
          <a:xfrm>
            <a:off x="2179171" y="35234987"/>
            <a:ext cx="19494888" cy="553597"/>
          </a:xfrm>
          <a:prstGeom prst="rect">
            <a:avLst/>
          </a:prstGeom>
          <a:noFill/>
        </p:spPr>
        <p:txBody>
          <a:bodyPr wrap="square" lIns="86978" tIns="43489" rIns="86978" bIns="43489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00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1873676" y="34552527"/>
            <a:ext cx="5997565" cy="795713"/>
          </a:xfrm>
          <a:prstGeom prst="rect">
            <a:avLst/>
          </a:prstGeom>
          <a:noFill/>
        </p:spPr>
        <p:txBody>
          <a:bodyPr wrap="square" lIns="86978" tIns="43489" rIns="86978" bIns="43489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4600" b="1" i="1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References</a:t>
            </a:r>
            <a:endParaRPr lang="en-US" sz="4600" b="1" i="1">
              <a:solidFill>
                <a:schemeClr val="bg2">
                  <a:lumMod val="25000"/>
                </a:schemeClr>
              </a:solidFill>
              <a:cs typeface="Arial" pitchFamily="34" charset="0"/>
            </a:endParaRPr>
          </a:p>
        </p:txBody>
      </p:sp>
      <p:pic>
        <p:nvPicPr>
          <p:cNvPr id="139" name="New picture"/>
          <p:cNvPicPr/>
          <p:nvPr/>
        </p:nvPicPr>
        <p:blipFill dpi="0">
          <a:blip r:embed="rId5"/>
          <a:stretch>
            <a:fillRect/>
          </a:stretch>
        </p:blipFill>
        <p:spPr>
          <a:xfrm>
            <a:off x="5062538" y="14183519"/>
            <a:ext cx="20142200" cy="1442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697868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5.10.08"/>
  <p:tag name="AS_TITLE" val="Aspose.Slides for .NET 4.0"/>
  <p:tag name="AS_VERSION" val="15.8.1.0"/>
</p:tagLst>
</file>

<file path=ppt/theme/theme1.xml><?xml version="1.0" encoding="utf-8"?>
<a:theme xmlns:r="http://schemas.openxmlformats.org/officeDocument/2006/relationships"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>
  <Template/>
  <Manager/>
  <Company/>
  <PresentationFormat>Custom</PresentationFormat>
  <TotalTime>196</TotalTime>
  <SharedDoc>0</SharedDoc>
  <Application>Aspose.Slides for .NET</Application>
  <AppVersion>15.0801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Example to make a scientific poster</dc:title>
  <cp:category>templates for scientific poster</cp:category>
  <dc:creator>Graphicsland/MakeSigns.com</dc:creator>
  <dc:description>This is a free template from MakeSigns.com to help you create the perfect scientific poster.</dc:description>
  <cp:keywords>scientific, research, template, custom, poster, presentation, symposium, printing, powerpoint, create, design, example, sample, download</cp:keywords>
  <cp:lastModifiedBy>Justin</cp:lastModifiedBy>
  <cp:revision>1</cp:revision>
  <dcterms:modified xsi:type="dcterms:W3CDTF">2016-02-11T19:58:50Z</dcterms:modified>
  <dc:subject>How To Make A Scientific Poster</dc:subject>
</cp:coreProperties>
</file>